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theme/themeOverride1.xml" ContentType="application/vnd.openxmlformats-officedocument.themeOverride+xml"/>
  <Override PartName="/ppt/charts/chart22.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3.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4.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5.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6.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7.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8.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9.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30.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1.xml" ContentType="application/vnd.openxmlformats-officedocument.drawingml.chart+xml"/>
  <Override PartName="/ppt/charts/style30.xml" ContentType="application/vnd.ms-office.chartstyle+xml"/>
  <Override PartName="/ppt/charts/colors30.xml" ContentType="application/vnd.ms-office.chartcolorstyle+xml"/>
  <Override PartName="/ppt/notesSlides/notesSlide3.xml" ContentType="application/vnd.openxmlformats-officedocument.presentationml.notesSlide+xml"/>
  <Override PartName="/ppt/charts/chart32.xml" ContentType="application/vnd.openxmlformats-officedocument.drawingml.chart+xml"/>
  <Override PartName="/ppt/charts/style31.xml" ContentType="application/vnd.ms-office.chartstyle+xml"/>
  <Override PartName="/ppt/charts/colors31.xml" ContentType="application/vnd.ms-office.chartcolorstyle+xml"/>
  <Override PartName="/ppt/charts/chart33.xml" ContentType="application/vnd.openxmlformats-officedocument.drawingml.chart+xml"/>
  <Override PartName="/ppt/charts/style32.xml" ContentType="application/vnd.ms-office.chartstyle+xml"/>
  <Override PartName="/ppt/charts/colors32.xml" ContentType="application/vnd.ms-office.chartcolorstyle+xml"/>
  <Override PartName="/ppt/notesSlides/notesSlide4.xml" ContentType="application/vnd.openxmlformats-officedocument.presentationml.notesSlide+xml"/>
  <Override PartName="/ppt/charts/chart34.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5.xml" ContentType="application/vnd.openxmlformats-officedocument.drawingml.chart+xml"/>
  <Override PartName="/ppt/charts/style34.xml" ContentType="application/vnd.ms-office.chartstyle+xml"/>
  <Override PartName="/ppt/charts/colors34.xml" ContentType="application/vnd.ms-office.chartcolorstyle+xml"/>
  <Override PartName="/ppt/notesSlides/notesSlide5.xml" ContentType="application/vnd.openxmlformats-officedocument.presentationml.notesSlide+xml"/>
  <Override PartName="/ppt/charts/chart36.xml" ContentType="application/vnd.openxmlformats-officedocument.drawingml.chart+xml"/>
  <Override PartName="/ppt/charts/style35.xml" ContentType="application/vnd.ms-office.chartstyle+xml"/>
  <Override PartName="/ppt/charts/colors35.xml" ContentType="application/vnd.ms-office.chartcolorstyle+xml"/>
  <Override PartName="/ppt/charts/chart37.xml" ContentType="application/vnd.openxmlformats-officedocument.drawingml.chart+xml"/>
  <Override PartName="/ppt/charts/style36.xml" ContentType="application/vnd.ms-office.chartstyle+xml"/>
  <Override PartName="/ppt/charts/colors36.xml" ContentType="application/vnd.ms-office.chartcolorstyle+xml"/>
  <Override PartName="/ppt/charts/chart38.xml" ContentType="application/vnd.openxmlformats-officedocument.drawingml.chart+xml"/>
  <Override PartName="/ppt/charts/style37.xml" ContentType="application/vnd.ms-office.chartstyle+xml"/>
  <Override PartName="/ppt/charts/colors37.xml" ContentType="application/vnd.ms-office.chartcolorstyle+xml"/>
  <Override PartName="/ppt/charts/chart39.xml" ContentType="application/vnd.openxmlformats-officedocument.drawingml.chart+xml"/>
  <Override PartName="/ppt/charts/style38.xml" ContentType="application/vnd.ms-office.chartstyle+xml"/>
  <Override PartName="/ppt/charts/colors38.xml" ContentType="application/vnd.ms-office.chartcolorstyle+xml"/>
  <Override PartName="/ppt/charts/chart40.xml" ContentType="application/vnd.openxmlformats-officedocument.drawingml.chart+xml"/>
  <Override PartName="/ppt/charts/style39.xml" ContentType="application/vnd.ms-office.chartstyle+xml"/>
  <Override PartName="/ppt/charts/colors39.xml" ContentType="application/vnd.ms-office.chartcolorstyle+xml"/>
  <Override PartName="/ppt/charts/chart41.xml" ContentType="application/vnd.openxmlformats-officedocument.drawingml.chart+xml"/>
  <Override PartName="/ppt/charts/style40.xml" ContentType="application/vnd.ms-office.chartstyle+xml"/>
  <Override PartName="/ppt/charts/colors40.xml" ContentType="application/vnd.ms-office.chartcolorstyle+xml"/>
  <Override PartName="/ppt/charts/chart42.xml" ContentType="application/vnd.openxmlformats-officedocument.drawingml.chart+xml"/>
  <Override PartName="/ppt/charts/style41.xml" ContentType="application/vnd.ms-office.chartstyle+xml"/>
  <Override PartName="/ppt/charts/colors41.xml" ContentType="application/vnd.ms-office.chartcolorstyle+xml"/>
  <Override PartName="/ppt/charts/chart43.xml" ContentType="application/vnd.openxmlformats-officedocument.drawingml.chart+xml"/>
  <Override PartName="/ppt/charts/style42.xml" ContentType="application/vnd.ms-office.chartstyle+xml"/>
  <Override PartName="/ppt/charts/colors42.xml" ContentType="application/vnd.ms-office.chartcolorstyle+xml"/>
  <Override PartName="/ppt/notesSlides/notesSlide6.xml" ContentType="application/vnd.openxmlformats-officedocument.presentationml.notesSlide+xml"/>
  <Override PartName="/ppt/charts/chart44.xml" ContentType="application/vnd.openxmlformats-officedocument.drawingml.chart+xml"/>
  <Override PartName="/ppt/charts/style43.xml" ContentType="application/vnd.ms-office.chartstyle+xml"/>
  <Override PartName="/ppt/charts/colors43.xml" ContentType="application/vnd.ms-office.chartcolorstyle+xml"/>
  <Override PartName="/ppt/charts/chart45.xml" ContentType="application/vnd.openxmlformats-officedocument.drawingml.chart+xml"/>
  <Override PartName="/ppt/charts/style44.xml" ContentType="application/vnd.ms-office.chartstyle+xml"/>
  <Override PartName="/ppt/charts/colors44.xml" ContentType="application/vnd.ms-office.chartcolorstyle+xml"/>
  <Override PartName="/ppt/notesSlides/notesSlide7.xml" ContentType="application/vnd.openxmlformats-officedocument.presentationml.notesSlide+xml"/>
  <Override PartName="/ppt/charts/chart46.xml" ContentType="application/vnd.openxmlformats-officedocument.drawingml.chart+xml"/>
  <Override PartName="/ppt/charts/style45.xml" ContentType="application/vnd.ms-office.chartstyle+xml"/>
  <Override PartName="/ppt/charts/colors45.xml" ContentType="application/vnd.ms-office.chartcolorstyle+xml"/>
  <Override PartName="/ppt/charts/chart47.xml" ContentType="application/vnd.openxmlformats-officedocument.drawingml.chart+xml"/>
  <Override PartName="/ppt/charts/style46.xml" ContentType="application/vnd.ms-office.chartstyle+xml"/>
  <Override PartName="/ppt/charts/colors46.xml" ContentType="application/vnd.ms-office.chartcolorstyle+xml"/>
  <Override PartName="/ppt/notesSlides/notesSlide8.xml" ContentType="application/vnd.openxmlformats-officedocument.presentationml.notesSlide+xml"/>
  <Override PartName="/ppt/charts/chart48.xml" ContentType="application/vnd.openxmlformats-officedocument.drawingml.chart+xml"/>
  <Override PartName="/ppt/charts/style47.xml" ContentType="application/vnd.ms-office.chartstyle+xml"/>
  <Override PartName="/ppt/charts/colors47.xml" ContentType="application/vnd.ms-office.chartcolorstyle+xml"/>
  <Override PartName="/ppt/charts/chart49.xml" ContentType="application/vnd.openxmlformats-officedocument.drawingml.chart+xml"/>
  <Override PartName="/ppt/charts/style48.xml" ContentType="application/vnd.ms-office.chartstyle+xml"/>
  <Override PartName="/ppt/charts/colors48.xml" ContentType="application/vnd.ms-office.chartcolorstyle+xml"/>
  <Override PartName="/ppt/charts/chart50.xml" ContentType="application/vnd.openxmlformats-officedocument.drawingml.chart+xml"/>
  <Override PartName="/ppt/charts/style49.xml" ContentType="application/vnd.ms-office.chartstyle+xml"/>
  <Override PartName="/ppt/charts/colors49.xml" ContentType="application/vnd.ms-office.chartcolorstyle+xml"/>
  <Override PartName="/ppt/charts/chart51.xml" ContentType="application/vnd.openxmlformats-officedocument.drawingml.chart+xml"/>
  <Override PartName="/ppt/charts/style50.xml" ContentType="application/vnd.ms-office.chartstyle+xml"/>
  <Override PartName="/ppt/charts/colors50.xml" ContentType="application/vnd.ms-office.chartcolorstyle+xml"/>
  <Override PartName="/ppt/notesSlides/notesSlide9.xml" ContentType="application/vnd.openxmlformats-officedocument.presentationml.notesSlide+xml"/>
  <Override PartName="/ppt/charts/chart52.xml" ContentType="application/vnd.openxmlformats-officedocument.drawingml.chart+xml"/>
  <Override PartName="/ppt/charts/style51.xml" ContentType="application/vnd.ms-office.chartstyle+xml"/>
  <Override PartName="/ppt/charts/colors51.xml" ContentType="application/vnd.ms-office.chartcolorstyle+xml"/>
  <Override PartName="/ppt/charts/chart53.xml" ContentType="application/vnd.openxmlformats-officedocument.drawingml.chart+xml"/>
  <Override PartName="/ppt/charts/style52.xml" ContentType="application/vnd.ms-office.chartstyle+xml"/>
  <Override PartName="/ppt/charts/colors52.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54.xml" ContentType="application/vnd.openxmlformats-officedocument.drawingml.chart+xml"/>
  <Override PartName="/ppt/charts/style53.xml" ContentType="application/vnd.ms-office.chartstyle+xml"/>
  <Override PartName="/ppt/charts/colors53.xml" ContentType="application/vnd.ms-office.chartcolorstyle+xml"/>
  <Override PartName="/ppt/notesSlides/notesSlide12.xml" ContentType="application/vnd.openxmlformats-officedocument.presentationml.notesSlide+xml"/>
  <Override PartName="/ppt/charts/chart55.xml" ContentType="application/vnd.openxmlformats-officedocument.drawingml.chart+xml"/>
  <Override PartName="/ppt/charts/style54.xml" ContentType="application/vnd.ms-office.chartstyle+xml"/>
  <Override PartName="/ppt/charts/colors54.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56.xml" ContentType="application/vnd.openxmlformats-officedocument.drawingml.chart+xml"/>
  <Override PartName="/ppt/charts/style55.xml" ContentType="application/vnd.ms-office.chartstyle+xml"/>
  <Override PartName="/ppt/charts/colors55.xml" ContentType="application/vnd.ms-office.chartcolorstyle+xml"/>
  <Override PartName="/ppt/notesSlides/notesSlide15.xml" ContentType="application/vnd.openxmlformats-officedocument.presentationml.notesSlide+xml"/>
  <Override PartName="/ppt/charts/chart57.xml" ContentType="application/vnd.openxmlformats-officedocument.drawingml.chart+xml"/>
  <Override PartName="/ppt/charts/style56.xml" ContentType="application/vnd.ms-office.chartstyle+xml"/>
  <Override PartName="/ppt/charts/colors5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58" r:id="rId1"/>
    <p:sldMasterId id="2147484057" r:id="rId2"/>
  </p:sldMasterIdLst>
  <p:notesMasterIdLst>
    <p:notesMasterId r:id="rId49"/>
  </p:notesMasterIdLst>
  <p:sldIdLst>
    <p:sldId id="1280" r:id="rId3"/>
    <p:sldId id="1318" r:id="rId4"/>
    <p:sldId id="1082" r:id="rId5"/>
    <p:sldId id="1200" r:id="rId6"/>
    <p:sldId id="1202" r:id="rId7"/>
    <p:sldId id="1281" r:id="rId8"/>
    <p:sldId id="1282" r:id="rId9"/>
    <p:sldId id="1250" r:id="rId10"/>
    <p:sldId id="1284" r:id="rId11"/>
    <p:sldId id="1283" r:id="rId12"/>
    <p:sldId id="1285" r:id="rId13"/>
    <p:sldId id="1287" r:id="rId14"/>
    <p:sldId id="1286" r:id="rId15"/>
    <p:sldId id="1288" r:id="rId16"/>
    <p:sldId id="1289" r:id="rId17"/>
    <p:sldId id="1248" r:id="rId18"/>
    <p:sldId id="1290" r:id="rId19"/>
    <p:sldId id="1291" r:id="rId20"/>
    <p:sldId id="1292" r:id="rId21"/>
    <p:sldId id="1294" r:id="rId22"/>
    <p:sldId id="1295" r:id="rId23"/>
    <p:sldId id="1296" r:id="rId24"/>
    <p:sldId id="1293" r:id="rId25"/>
    <p:sldId id="1297" r:id="rId26"/>
    <p:sldId id="1298" r:id="rId27"/>
    <p:sldId id="1299" r:id="rId28"/>
    <p:sldId id="1300" r:id="rId29"/>
    <p:sldId id="1320" r:id="rId30"/>
    <p:sldId id="1302" r:id="rId31"/>
    <p:sldId id="1303" r:id="rId32"/>
    <p:sldId id="1304" r:id="rId33"/>
    <p:sldId id="1305" r:id="rId34"/>
    <p:sldId id="1306" r:id="rId35"/>
    <p:sldId id="1307" r:id="rId36"/>
    <p:sldId id="1235" r:id="rId37"/>
    <p:sldId id="1236" r:id="rId38"/>
    <p:sldId id="1237" r:id="rId39"/>
    <p:sldId id="1308" r:id="rId40"/>
    <p:sldId id="1311" r:id="rId41"/>
    <p:sldId id="1313" r:id="rId42"/>
    <p:sldId id="1314" r:id="rId43"/>
    <p:sldId id="1310" r:id="rId44"/>
    <p:sldId id="1312" r:id="rId45"/>
    <p:sldId id="1316" r:id="rId46"/>
    <p:sldId id="1317" r:id="rId47"/>
    <p:sldId id="1319" r:id="rId48"/>
  </p:sldIdLst>
  <p:sldSz cx="12192000" cy="6858000"/>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ilvana Xheka" initials="SX" lastIdx="4" clrIdx="0">
    <p:extLst>
      <p:ext uri="{19B8F6BF-5375-455C-9EA6-DF929625EA0E}">
        <p15:presenceInfo xmlns:p15="http://schemas.microsoft.com/office/powerpoint/2012/main" userId="99f8e276f852fe4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9C89"/>
    <a:srgbClr val="628188"/>
    <a:srgbClr val="008080"/>
    <a:srgbClr val="7498A1"/>
    <a:srgbClr val="FF8181"/>
    <a:srgbClr val="AAA7BC"/>
    <a:srgbClr val="CC0066"/>
    <a:srgbClr val="75B6E5"/>
    <a:srgbClr val="D9D9D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333" autoAdjust="0"/>
    <p:restoredTop sz="96405" autoAdjust="0"/>
  </p:normalViewPr>
  <p:slideViewPr>
    <p:cSldViewPr snapToGrid="0">
      <p:cViewPr varScale="1">
        <p:scale>
          <a:sx n="79" d="100"/>
          <a:sy n="79" d="100"/>
        </p:scale>
        <p:origin x="232" y="112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8150"/>
    </p:cViewPr>
  </p:sorterViewPr>
  <p:notesViewPr>
    <p:cSldViewPr snapToGrid="0">
      <p:cViewPr varScale="1">
        <p:scale>
          <a:sx n="82" d="100"/>
          <a:sy n="82" d="100"/>
        </p:scale>
        <p:origin x="3096" y="6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commentAuthors" Target="commentAuthor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2" Type="http://schemas.openxmlformats.org/officeDocument/2006/relationships/package" Target="../embeddings/Microsoft_Excel_Worksheet20.xlsx"/><Relationship Id="rId1" Type="http://schemas.openxmlformats.org/officeDocument/2006/relationships/themeOverride" Target="../theme/themeOverride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1.xml"/><Relationship Id="rId1" Type="http://schemas.microsoft.com/office/2011/relationships/chartStyle" Target="style21.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2.xml"/><Relationship Id="rId1" Type="http://schemas.microsoft.com/office/2011/relationships/chartStyle" Target="style22.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3.xml"/><Relationship Id="rId1" Type="http://schemas.microsoft.com/office/2011/relationships/chartStyle" Target="style23.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4.xml"/><Relationship Id="rId1" Type="http://schemas.microsoft.com/office/2011/relationships/chartStyle" Target="style24.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5.xml"/><Relationship Id="rId1" Type="http://schemas.microsoft.com/office/2011/relationships/chartStyle" Target="style25.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6.xml"/><Relationship Id="rId1" Type="http://schemas.microsoft.com/office/2011/relationships/chartStyle" Target="style26.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7.xml"/><Relationship Id="rId1" Type="http://schemas.microsoft.com/office/2011/relationships/chartStyle" Target="style27.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8.xml"/><Relationship Id="rId1" Type="http://schemas.microsoft.com/office/2011/relationships/chartStyle" Target="style28.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29.xml"/><Relationship Id="rId1" Type="http://schemas.microsoft.com/office/2011/relationships/chartStyle" Target="style29.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0.xml"/><Relationship Id="rId1" Type="http://schemas.microsoft.com/office/2011/relationships/chartStyle" Target="style30.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1.xml"/><Relationship Id="rId1" Type="http://schemas.microsoft.com/office/2011/relationships/chartStyle" Target="style31.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2.xml"/><Relationship Id="rId1" Type="http://schemas.microsoft.com/office/2011/relationships/chartStyle" Target="style32.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3.xml"/><Relationship Id="rId1" Type="http://schemas.microsoft.com/office/2011/relationships/chartStyle" Target="style33.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4.xml"/><Relationship Id="rId1" Type="http://schemas.microsoft.com/office/2011/relationships/chartStyle" Target="style34.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5.xml"/><Relationship Id="rId1" Type="http://schemas.microsoft.com/office/2011/relationships/chartStyle" Target="style35.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6.xml"/><Relationship Id="rId1" Type="http://schemas.microsoft.com/office/2011/relationships/chartStyle" Target="style36.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37.xml"/><Relationship Id="rId1" Type="http://schemas.microsoft.com/office/2011/relationships/chartStyle" Target="style37.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38.xml"/><Relationship Id="rId1" Type="http://schemas.microsoft.com/office/2011/relationships/chartStyle" Target="style38.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39.xml"/><Relationship Id="rId1" Type="http://schemas.microsoft.com/office/2011/relationships/chartStyle" Target="style39.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0.xml"/><Relationship Id="rId1" Type="http://schemas.microsoft.com/office/2011/relationships/chartStyle" Target="style40.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1.xml"/><Relationship Id="rId1" Type="http://schemas.microsoft.com/office/2011/relationships/chartStyle" Target="style41.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2.xml"/><Relationship Id="rId1" Type="http://schemas.microsoft.com/office/2011/relationships/chartStyle" Target="style42.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3.xml"/><Relationship Id="rId1" Type="http://schemas.microsoft.com/office/2011/relationships/chartStyle" Target="style43.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4.xml"/><Relationship Id="rId1" Type="http://schemas.microsoft.com/office/2011/relationships/chartStyle" Target="style44.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5.xml"/><Relationship Id="rId1" Type="http://schemas.microsoft.com/office/2011/relationships/chartStyle" Target="style45.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6.xml"/><Relationship Id="rId1" Type="http://schemas.microsoft.com/office/2011/relationships/chartStyle" Target="style46.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47.xml"/><Relationship Id="rId1" Type="http://schemas.microsoft.com/office/2011/relationships/chartStyle" Target="style47.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48.xml"/><Relationship Id="rId1" Type="http://schemas.microsoft.com/office/2011/relationships/chartStyle" Target="style48.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49.xml"/><Relationship Id="rId1" Type="http://schemas.microsoft.com/office/2011/relationships/chartStyle" Target="style49.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0.xml"/><Relationship Id="rId1" Type="http://schemas.microsoft.com/office/2011/relationships/chartStyle" Target="style50.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1.xml"/><Relationship Id="rId1" Type="http://schemas.microsoft.com/office/2011/relationships/chartStyle" Target="style51.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2.xml"/><Relationship Id="rId1" Type="http://schemas.microsoft.com/office/2011/relationships/chartStyle" Target="style52.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3.xml"/><Relationship Id="rId1" Type="http://schemas.microsoft.com/office/2011/relationships/chartStyle" Target="style53.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4.xml"/><Relationship Id="rId1" Type="http://schemas.microsoft.com/office/2011/relationships/chartStyle" Target="style54.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5.xml"/><Relationship Id="rId1" Type="http://schemas.microsoft.com/office/2011/relationships/chartStyle" Target="style55.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6.xml"/><Relationship Id="rId1" Type="http://schemas.microsoft.com/office/2011/relationships/chartStyle" Target="style5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b="0" i="0" u="none" strike="noStrike" kern="1200" spc="0" baseline="0" dirty="0">
                <a:solidFill>
                  <a:prstClr val="black">
                    <a:lumMod val="65000"/>
                    <a:lumOff val="35000"/>
                  </a:prstClr>
                </a:solidFill>
                <a:latin typeface="+mn-lt"/>
                <a:ea typeface="+mn-ea"/>
                <a:cs typeface="+mn-cs"/>
              </a:rPr>
              <a:t>Response rate </a:t>
            </a:r>
          </a:p>
          <a:p>
            <a:pPr>
              <a:defRPr sz="1400"/>
            </a:pPr>
            <a:r>
              <a:rPr lang="en-US" sz="1100" b="0" i="0" u="none" strike="noStrike" kern="1200" spc="0" baseline="0" dirty="0">
                <a:solidFill>
                  <a:prstClr val="black">
                    <a:lumMod val="65000"/>
                    <a:lumOff val="35000"/>
                  </a:prstClr>
                </a:solidFill>
                <a:latin typeface="+mn-lt"/>
                <a:ea typeface="+mn-ea"/>
                <a:cs typeface="+mn-cs"/>
              </a:rPr>
              <a:t>(800 out of 3,810 contacts could be interviewed = 21%) </a:t>
            </a:r>
          </a:p>
          <a:p>
            <a:pPr>
              <a:defRPr sz="1400"/>
            </a:pPr>
            <a:endParaRPr lang="en-US" sz="1200" b="0"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4131346356089593"/>
          <c:y val="0.14679125767461806"/>
          <c:w val="0.55508864573776973"/>
          <c:h val="0.82609208813099966"/>
        </c:manualLayout>
      </c:layout>
      <c:barChart>
        <c:barDir val="bar"/>
        <c:grouping val="clustered"/>
        <c:varyColors val="0"/>
        <c:ser>
          <c:idx val="0"/>
          <c:order val="0"/>
          <c:tx>
            <c:strRef>
              <c:f>Sheet1!$B$1</c:f>
              <c:strCache>
                <c:ptCount val="1"/>
                <c:pt idx="0">
                  <c:v>Out of total contacts </c:v>
                </c:pt>
              </c:strCache>
            </c:strRef>
          </c:tx>
          <c:spPr>
            <a:solidFill>
              <a:schemeClr val="bg1">
                <a:lumMod val="75000"/>
              </a:schemeClr>
            </a:solidFill>
            <a:ln>
              <a:noFill/>
            </a:ln>
            <a:effectLst/>
          </c:spPr>
          <c:invertIfNegative val="0"/>
          <c:dPt>
            <c:idx val="0"/>
            <c:invertIfNegative val="0"/>
            <c:bubble3D val="0"/>
            <c:spPr>
              <a:solidFill>
                <a:srgbClr val="628188"/>
              </a:solidFill>
              <a:ln>
                <a:noFill/>
              </a:ln>
              <a:effectLst/>
            </c:spPr>
            <c:extLst>
              <c:ext xmlns:c16="http://schemas.microsoft.com/office/drawing/2014/chart" uri="{C3380CC4-5D6E-409C-BE32-E72D297353CC}">
                <c16:uniqueId val="{00000001-7A77-4A4F-BDBE-A620F7E0CF86}"/>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Successful interviews</c:v>
                </c:pt>
                <c:pt idx="1">
                  <c:v>No response / empty HH</c:v>
                </c:pt>
                <c:pt idx="2">
                  <c:v>Dropped due to age quota </c:v>
                </c:pt>
                <c:pt idx="3">
                  <c:v>Dropped due to Gender quota</c:v>
                </c:pt>
                <c:pt idx="4">
                  <c:v>Refuse to participate/interruption</c:v>
                </c:pt>
                <c:pt idx="5">
                  <c:v>Not eligible profile to participate</c:v>
                </c:pt>
              </c:strCache>
            </c:strRef>
          </c:cat>
          <c:val>
            <c:numRef>
              <c:f>Sheet1!$B$2:$B$7</c:f>
              <c:numCache>
                <c:formatCode>0%</c:formatCode>
                <c:ptCount val="6"/>
                <c:pt idx="0">
                  <c:v>0.21</c:v>
                </c:pt>
                <c:pt idx="1">
                  <c:v>0.35</c:v>
                </c:pt>
                <c:pt idx="2">
                  <c:v>0.12</c:v>
                </c:pt>
                <c:pt idx="3">
                  <c:v>0.08</c:v>
                </c:pt>
                <c:pt idx="4">
                  <c:v>0.21</c:v>
                </c:pt>
                <c:pt idx="5">
                  <c:v>0.04</c:v>
                </c:pt>
              </c:numCache>
            </c:numRef>
          </c:val>
          <c:extLst>
            <c:ext xmlns:c16="http://schemas.microsoft.com/office/drawing/2014/chart" uri="{C3380CC4-5D6E-409C-BE32-E72D297353CC}">
              <c16:uniqueId val="{00000000-3D99-CA4A-8BC6-36214D6D59FB}"/>
            </c:ext>
          </c:extLst>
        </c:ser>
        <c:dLbls>
          <c:dLblPos val="outEnd"/>
          <c:showLegendKey val="0"/>
          <c:showVal val="1"/>
          <c:showCatName val="0"/>
          <c:showSerName val="0"/>
          <c:showPercent val="0"/>
          <c:showBubbleSize val="0"/>
        </c:dLbls>
        <c:gapWidth val="182"/>
        <c:axId val="229964624"/>
        <c:axId val="229959024"/>
      </c:barChart>
      <c:catAx>
        <c:axId val="2299646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229959024"/>
        <c:crosses val="autoZero"/>
        <c:auto val="1"/>
        <c:lblAlgn val="ctr"/>
        <c:lblOffset val="100"/>
        <c:noMultiLvlLbl val="0"/>
      </c:catAx>
      <c:valAx>
        <c:axId val="229959024"/>
        <c:scaling>
          <c:orientation val="minMax"/>
        </c:scaling>
        <c:delete val="1"/>
        <c:axPos val="t"/>
        <c:numFmt formatCode="0%" sourceLinked="1"/>
        <c:majorTickMark val="none"/>
        <c:minorTickMark val="none"/>
        <c:tickLblPos val="nextTo"/>
        <c:crossAx val="22996462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title>
      <c:tx>
        <c:rich>
          <a:bodyPr rot="0" spcFirstLastPara="1" vertOverflow="ellipsis" vert="horz" wrap="square" anchor="ctr" anchorCtr="1"/>
          <a:lstStyle/>
          <a:p>
            <a:pPr>
              <a:defRPr sz="1400" b="0" i="0" u="none" strike="noStrike" kern="1200" spc="0" baseline="0">
                <a:solidFill>
                  <a:schemeClr val="bg1">
                    <a:lumMod val="50000"/>
                  </a:schemeClr>
                </a:solidFill>
                <a:latin typeface="+mn-lt"/>
                <a:ea typeface="+mn-ea"/>
                <a:cs typeface="+mn-cs"/>
              </a:defRPr>
            </a:pPr>
            <a:r>
              <a:rPr lang="en-US" sz="1400" dirty="0">
                <a:solidFill>
                  <a:schemeClr val="bg1">
                    <a:lumMod val="50000"/>
                  </a:schemeClr>
                </a:solidFill>
              </a:rPr>
              <a:t>Top 2 Boxes – Categories</a:t>
            </a:r>
            <a:r>
              <a:rPr lang="en-US" sz="1400" baseline="0" dirty="0">
                <a:solidFill>
                  <a:schemeClr val="bg1">
                    <a:lumMod val="50000"/>
                  </a:schemeClr>
                </a:solidFill>
              </a:rPr>
              <a:t> ‘well’ and ’very well)</a:t>
            </a:r>
            <a:endParaRPr lang="en-US" sz="1400" dirty="0">
              <a:solidFill>
                <a:schemeClr val="bg1">
                  <a:lumMod val="50000"/>
                </a:schemeClr>
              </a:solidFill>
            </a:endParaRPr>
          </a:p>
        </c:rich>
      </c:tx>
      <c:layout>
        <c:manualLayout>
          <c:xMode val="edge"/>
          <c:yMode val="edge"/>
          <c:x val="0.31726460243784849"/>
          <c:y val="8.5374467000891782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bg1">
                  <a:lumMod val="50000"/>
                </a:schemeClr>
              </a:solidFill>
              <a:latin typeface="+mn-lt"/>
              <a:ea typeface="+mn-ea"/>
              <a:cs typeface="+mn-cs"/>
            </a:defRPr>
          </a:pPr>
          <a:endParaRPr lang="en-US"/>
        </a:p>
      </c:txPr>
    </c:title>
    <c:autoTitleDeleted val="0"/>
    <c:plotArea>
      <c:layout>
        <c:manualLayout>
          <c:layoutTarget val="inner"/>
          <c:xMode val="edge"/>
          <c:yMode val="edge"/>
          <c:x val="0"/>
          <c:y val="0.27734032508261952"/>
          <c:w val="1"/>
          <c:h val="0.7226598578540695"/>
        </c:manualLayout>
      </c:layout>
      <c:lineChart>
        <c:grouping val="standard"/>
        <c:varyColors val="0"/>
        <c:ser>
          <c:idx val="0"/>
          <c:order val="0"/>
          <c:tx>
            <c:strRef>
              <c:f>Sheet1!$B$1</c:f>
              <c:strCache>
                <c:ptCount val="1"/>
                <c:pt idx="0">
                  <c:v>Column2</c:v>
                </c:pt>
              </c:strCache>
            </c:strRef>
          </c:tx>
          <c:spPr>
            <a:ln w="28575" cap="rnd">
              <a:solidFill>
                <a:srgbClr val="578279"/>
              </a:solidFill>
              <a:round/>
            </a:ln>
            <a:effectLst/>
          </c:spPr>
          <c:marker>
            <c:symbol val="none"/>
          </c:marker>
          <c:dLbls>
            <c:spPr>
              <a:noFill/>
              <a:ln>
                <a:noFill/>
              </a:ln>
              <a:effectLst/>
            </c:spPr>
            <c:txPr>
              <a:bodyPr rot="0" spcFirstLastPara="1" vertOverflow="ellipsis" vert="horz" wrap="square" anchor="ctr" anchorCtr="1"/>
              <a:lstStyle/>
              <a:p>
                <a:pPr>
                  <a:defRPr sz="1200" b="1" i="0" u="none" strike="noStrike" kern="1200" baseline="0">
                    <a:solidFill>
                      <a:srgbClr val="578279"/>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Total</c:v>
                </c:pt>
                <c:pt idx="1">
                  <c:v>Berat</c:v>
                </c:pt>
                <c:pt idx="2">
                  <c:v>Fier</c:v>
                </c:pt>
                <c:pt idx="3">
                  <c:v>Vlore</c:v>
                </c:pt>
                <c:pt idx="4">
                  <c:v>Elbasan</c:v>
                </c:pt>
                <c:pt idx="5">
                  <c:v>Lezhe</c:v>
                </c:pt>
                <c:pt idx="6">
                  <c:v>Shkoder</c:v>
                </c:pt>
              </c:strCache>
            </c:strRef>
          </c:cat>
          <c:val>
            <c:numRef>
              <c:f>Sheet1!$B$2:$B$8</c:f>
              <c:numCache>
                <c:formatCode>0</c:formatCode>
                <c:ptCount val="7"/>
                <c:pt idx="0">
                  <c:v>45.5</c:v>
                </c:pt>
                <c:pt idx="1">
                  <c:v>52.1</c:v>
                </c:pt>
                <c:pt idx="2">
                  <c:v>41.1</c:v>
                </c:pt>
                <c:pt idx="3">
                  <c:v>44.6</c:v>
                </c:pt>
                <c:pt idx="4">
                  <c:v>41</c:v>
                </c:pt>
                <c:pt idx="5">
                  <c:v>50</c:v>
                </c:pt>
                <c:pt idx="6">
                  <c:v>49.4</c:v>
                </c:pt>
              </c:numCache>
            </c:numRef>
          </c:val>
          <c:smooth val="0"/>
          <c:extLst>
            <c:ext xmlns:c16="http://schemas.microsoft.com/office/drawing/2014/chart" uri="{C3380CC4-5D6E-409C-BE32-E72D297353CC}">
              <c16:uniqueId val="{00000000-3DBA-4D0B-BC85-FD77B315693F}"/>
            </c:ext>
          </c:extLst>
        </c:ser>
        <c:dLbls>
          <c:dLblPos val="ctr"/>
          <c:showLegendKey val="0"/>
          <c:showVal val="1"/>
          <c:showCatName val="0"/>
          <c:showSerName val="0"/>
          <c:showPercent val="0"/>
          <c:showBubbleSize val="0"/>
        </c:dLbls>
        <c:smooth val="0"/>
        <c:axId val="272188544"/>
        <c:axId val="272183504"/>
      </c:lineChart>
      <c:catAx>
        <c:axId val="272188544"/>
        <c:scaling>
          <c:orientation val="minMax"/>
        </c:scaling>
        <c:delete val="1"/>
        <c:axPos val="b"/>
        <c:numFmt formatCode="General" sourceLinked="1"/>
        <c:majorTickMark val="out"/>
        <c:minorTickMark val="none"/>
        <c:tickLblPos val="nextTo"/>
        <c:crossAx val="272183504"/>
        <c:crosses val="autoZero"/>
        <c:auto val="1"/>
        <c:lblAlgn val="ctr"/>
        <c:lblOffset val="100"/>
        <c:noMultiLvlLbl val="0"/>
      </c:catAx>
      <c:valAx>
        <c:axId val="272183504"/>
        <c:scaling>
          <c:orientation val="minMax"/>
          <c:max val="100"/>
          <c:min val="0"/>
        </c:scaling>
        <c:delete val="1"/>
        <c:axPos val="l"/>
        <c:numFmt formatCode="0" sourceLinked="1"/>
        <c:majorTickMark val="out"/>
        <c:minorTickMark val="none"/>
        <c:tickLblPos val="nextTo"/>
        <c:crossAx val="272188544"/>
        <c:crosses val="autoZero"/>
        <c:crossBetween val="between"/>
      </c:valAx>
      <c:spPr>
        <a:noFill/>
        <a:ln>
          <a:noFill/>
        </a:ln>
        <a:effectLst/>
      </c:spPr>
    </c:plotArea>
    <c:plotVisOnly val="1"/>
    <c:dispBlanksAs val="gap"/>
    <c:showDLblsOverMax val="0"/>
  </c:chart>
  <c:spPr>
    <a:noFill/>
    <a:ln>
      <a:noFill/>
    </a:ln>
    <a:effectLst/>
  </c:spPr>
  <c:txPr>
    <a:bodyPr/>
    <a:lstStyle/>
    <a:p>
      <a:pPr>
        <a:defRPr sz="600">
          <a:solidFill>
            <a:schemeClr val="tx1"/>
          </a:solidFill>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5.97026194075038E-2"/>
          <c:y val="2.7541483431035768E-2"/>
          <c:w val="0.90806743385040978"/>
          <c:h val="0.71873939584325242"/>
        </c:manualLayout>
      </c:layout>
      <c:barChart>
        <c:barDir val="col"/>
        <c:grouping val="stacked"/>
        <c:varyColors val="0"/>
        <c:ser>
          <c:idx val="0"/>
          <c:order val="0"/>
          <c:tx>
            <c:strRef>
              <c:f>Sheet1!$A$2</c:f>
              <c:strCache>
                <c:ptCount val="1"/>
                <c:pt idx="0">
                  <c:v>Not at all (1)</c:v>
                </c:pt>
              </c:strCache>
            </c:strRef>
          </c:tx>
          <c:spPr>
            <a:solidFill>
              <a:srgbClr val="FF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Sheet1!$B$1:$H$1</c:f>
              <c:strCache>
                <c:ptCount val="7"/>
                <c:pt idx="0">
                  <c:v>Total sample</c:v>
                </c:pt>
                <c:pt idx="1">
                  <c:v>Berat</c:v>
                </c:pt>
                <c:pt idx="2">
                  <c:v>Fier</c:v>
                </c:pt>
                <c:pt idx="3">
                  <c:v>Vlore</c:v>
                </c:pt>
                <c:pt idx="4">
                  <c:v>Elbasan</c:v>
                </c:pt>
                <c:pt idx="5">
                  <c:v>Lezhe</c:v>
                </c:pt>
                <c:pt idx="6">
                  <c:v>Shkoder</c:v>
                </c:pt>
              </c:strCache>
            </c:strRef>
          </c:cat>
          <c:val>
            <c:numRef>
              <c:f>Sheet1!$B$2:$H$2</c:f>
              <c:numCache>
                <c:formatCode>0</c:formatCode>
                <c:ptCount val="7"/>
                <c:pt idx="0">
                  <c:v>7</c:v>
                </c:pt>
                <c:pt idx="1">
                  <c:v>4.2</c:v>
                </c:pt>
                <c:pt idx="2">
                  <c:v>12.7</c:v>
                </c:pt>
                <c:pt idx="3">
                  <c:v>11.5</c:v>
                </c:pt>
                <c:pt idx="4">
                  <c:v>5.6</c:v>
                </c:pt>
                <c:pt idx="5">
                  <c:v>3.8</c:v>
                </c:pt>
                <c:pt idx="6">
                  <c:v>2.5</c:v>
                </c:pt>
              </c:numCache>
            </c:numRef>
          </c:val>
          <c:extLst>
            <c:ext xmlns:c16="http://schemas.microsoft.com/office/drawing/2014/chart" uri="{C3380CC4-5D6E-409C-BE32-E72D297353CC}">
              <c16:uniqueId val="{00000000-CAD2-4D0D-8249-D0BF926A307E}"/>
            </c:ext>
          </c:extLst>
        </c:ser>
        <c:ser>
          <c:idx val="1"/>
          <c:order val="1"/>
          <c:tx>
            <c:strRef>
              <c:f>Sheet1!$A$3</c:f>
              <c:strCache>
                <c:ptCount val="1"/>
                <c:pt idx="0">
                  <c:v>A little (2)</c:v>
                </c:pt>
              </c:strCache>
            </c:strRef>
          </c:tx>
          <c:spPr>
            <a:solidFill>
              <a:srgbClr val="FF858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Sheet1!$B$1:$H$1</c:f>
              <c:strCache>
                <c:ptCount val="7"/>
                <c:pt idx="0">
                  <c:v>Total sample</c:v>
                </c:pt>
                <c:pt idx="1">
                  <c:v>Berat</c:v>
                </c:pt>
                <c:pt idx="2">
                  <c:v>Fier</c:v>
                </c:pt>
                <c:pt idx="3">
                  <c:v>Vlore</c:v>
                </c:pt>
                <c:pt idx="4">
                  <c:v>Elbasan</c:v>
                </c:pt>
                <c:pt idx="5">
                  <c:v>Lezhe</c:v>
                </c:pt>
                <c:pt idx="6">
                  <c:v>Shkoder</c:v>
                </c:pt>
              </c:strCache>
            </c:strRef>
          </c:cat>
          <c:val>
            <c:numRef>
              <c:f>Sheet1!$B$3:$H$3</c:f>
              <c:numCache>
                <c:formatCode>0</c:formatCode>
                <c:ptCount val="7"/>
                <c:pt idx="0">
                  <c:v>23.1</c:v>
                </c:pt>
                <c:pt idx="1">
                  <c:v>18.8</c:v>
                </c:pt>
                <c:pt idx="2">
                  <c:v>22.8</c:v>
                </c:pt>
                <c:pt idx="3">
                  <c:v>25.4</c:v>
                </c:pt>
                <c:pt idx="4">
                  <c:v>27.5</c:v>
                </c:pt>
                <c:pt idx="5">
                  <c:v>27.5</c:v>
                </c:pt>
                <c:pt idx="6">
                  <c:v>17.100000000000001</c:v>
                </c:pt>
              </c:numCache>
            </c:numRef>
          </c:val>
          <c:extLst>
            <c:ext xmlns:c16="http://schemas.microsoft.com/office/drawing/2014/chart" uri="{C3380CC4-5D6E-409C-BE32-E72D297353CC}">
              <c16:uniqueId val="{00000001-CAD2-4D0D-8249-D0BF926A307E}"/>
            </c:ext>
          </c:extLst>
        </c:ser>
        <c:ser>
          <c:idx val="2"/>
          <c:order val="2"/>
          <c:tx>
            <c:strRef>
              <c:f>Sheet1!$A$4</c:f>
              <c:strCache>
                <c:ptCount val="1"/>
                <c:pt idx="0">
                  <c:v>Moderate (3)</c:v>
                </c:pt>
              </c:strCache>
            </c:strRef>
          </c:tx>
          <c:spPr>
            <a:solidFill>
              <a:srgbClr val="FFC000"/>
            </a:solidFill>
            <a:ln>
              <a:noFill/>
            </a:ln>
            <a:effectLst/>
          </c:spPr>
          <c:invertIfNegative val="0"/>
          <c:dLbls>
            <c:spPr>
              <a:noFill/>
              <a:ln>
                <a:noFill/>
              </a:ln>
              <a:effectLst/>
            </c:spPr>
            <c:txPr>
              <a:bodyPr rot="0" spcFirstLastPara="1" vertOverflow="ellipsis" vert="horz" wrap="square" anchor="ctr" anchorCtr="1"/>
              <a:lstStyle/>
              <a:p>
                <a:pPr>
                  <a:defRPr sz="105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Sheet1!$B$1:$H$1</c:f>
              <c:strCache>
                <c:ptCount val="7"/>
                <c:pt idx="0">
                  <c:v>Total sample</c:v>
                </c:pt>
                <c:pt idx="1">
                  <c:v>Berat</c:v>
                </c:pt>
                <c:pt idx="2">
                  <c:v>Fier</c:v>
                </c:pt>
                <c:pt idx="3">
                  <c:v>Vlore</c:v>
                </c:pt>
                <c:pt idx="4">
                  <c:v>Elbasan</c:v>
                </c:pt>
                <c:pt idx="5">
                  <c:v>Lezhe</c:v>
                </c:pt>
                <c:pt idx="6">
                  <c:v>Shkoder</c:v>
                </c:pt>
              </c:strCache>
            </c:strRef>
          </c:cat>
          <c:val>
            <c:numRef>
              <c:f>Sheet1!$B$4:$H$4</c:f>
              <c:numCache>
                <c:formatCode>0</c:formatCode>
                <c:ptCount val="7"/>
                <c:pt idx="0">
                  <c:v>24.4</c:v>
                </c:pt>
                <c:pt idx="1">
                  <c:v>25</c:v>
                </c:pt>
                <c:pt idx="2">
                  <c:v>23.4</c:v>
                </c:pt>
                <c:pt idx="3">
                  <c:v>18.5</c:v>
                </c:pt>
                <c:pt idx="4">
                  <c:v>25.8</c:v>
                </c:pt>
                <c:pt idx="5">
                  <c:v>18.8</c:v>
                </c:pt>
                <c:pt idx="6">
                  <c:v>31</c:v>
                </c:pt>
              </c:numCache>
            </c:numRef>
          </c:val>
          <c:extLst>
            <c:ext xmlns:c16="http://schemas.microsoft.com/office/drawing/2014/chart" uri="{C3380CC4-5D6E-409C-BE32-E72D297353CC}">
              <c16:uniqueId val="{00000002-CAD2-4D0D-8249-D0BF926A307E}"/>
            </c:ext>
          </c:extLst>
        </c:ser>
        <c:ser>
          <c:idx val="3"/>
          <c:order val="3"/>
          <c:tx>
            <c:strRef>
              <c:f>Sheet1!$A$5</c:f>
              <c:strCache>
                <c:ptCount val="1"/>
                <c:pt idx="0">
                  <c:v>Well (4)</c:v>
                </c:pt>
              </c:strCache>
            </c:strRef>
          </c:tx>
          <c:spPr>
            <a:solidFill>
              <a:srgbClr val="7498A1"/>
            </a:solidFill>
            <a:ln>
              <a:noFill/>
            </a:ln>
            <a:effectLst/>
          </c:spPr>
          <c:invertIfNegative val="0"/>
          <c:dLbls>
            <c:spPr>
              <a:noFill/>
              <a:ln>
                <a:noFill/>
              </a:ln>
              <a:effectLst/>
            </c:spPr>
            <c:txPr>
              <a:bodyPr rot="0" spcFirstLastPara="1" vertOverflow="ellipsis" vert="horz" wrap="square" anchor="ctr" anchorCtr="1"/>
              <a:lstStyle/>
              <a:p>
                <a:pPr>
                  <a:defRPr sz="105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Sheet1!$B$1:$H$1</c:f>
              <c:strCache>
                <c:ptCount val="7"/>
                <c:pt idx="0">
                  <c:v>Total sample</c:v>
                </c:pt>
                <c:pt idx="1">
                  <c:v>Berat</c:v>
                </c:pt>
                <c:pt idx="2">
                  <c:v>Fier</c:v>
                </c:pt>
                <c:pt idx="3">
                  <c:v>Vlore</c:v>
                </c:pt>
                <c:pt idx="4">
                  <c:v>Elbasan</c:v>
                </c:pt>
                <c:pt idx="5">
                  <c:v>Lezhe</c:v>
                </c:pt>
                <c:pt idx="6">
                  <c:v>Shkoder</c:v>
                </c:pt>
              </c:strCache>
            </c:strRef>
          </c:cat>
          <c:val>
            <c:numRef>
              <c:f>Sheet1!$B$5:$H$5</c:f>
              <c:numCache>
                <c:formatCode>0</c:formatCode>
                <c:ptCount val="7"/>
                <c:pt idx="0">
                  <c:v>35.299999999999997</c:v>
                </c:pt>
                <c:pt idx="1">
                  <c:v>45.8</c:v>
                </c:pt>
                <c:pt idx="2">
                  <c:v>26.6</c:v>
                </c:pt>
                <c:pt idx="3">
                  <c:v>29.2</c:v>
                </c:pt>
                <c:pt idx="4">
                  <c:v>36.5</c:v>
                </c:pt>
                <c:pt idx="5">
                  <c:v>37.5</c:v>
                </c:pt>
                <c:pt idx="6">
                  <c:v>39.9</c:v>
                </c:pt>
              </c:numCache>
            </c:numRef>
          </c:val>
          <c:extLst>
            <c:ext xmlns:c16="http://schemas.microsoft.com/office/drawing/2014/chart" uri="{C3380CC4-5D6E-409C-BE32-E72D297353CC}">
              <c16:uniqueId val="{00000003-CAD2-4D0D-8249-D0BF926A307E}"/>
            </c:ext>
          </c:extLst>
        </c:ser>
        <c:ser>
          <c:idx val="4"/>
          <c:order val="4"/>
          <c:tx>
            <c:strRef>
              <c:f>Sheet1!$A$6</c:f>
              <c:strCache>
                <c:ptCount val="1"/>
                <c:pt idx="0">
                  <c:v>Very well (5)</c:v>
                </c:pt>
              </c:strCache>
            </c:strRef>
          </c:tx>
          <c:spPr>
            <a:solidFill>
              <a:srgbClr val="628188"/>
            </a:solidFill>
            <a:ln>
              <a:noFill/>
            </a:ln>
            <a:effectLst/>
          </c:spPr>
          <c:invertIfNegative val="0"/>
          <c:dLbls>
            <c:spPr>
              <a:noFill/>
              <a:ln>
                <a:noFill/>
              </a:ln>
              <a:effectLst/>
            </c:spPr>
            <c:txPr>
              <a:bodyPr rot="0" spcFirstLastPara="1" vertOverflow="ellipsis" vert="horz" wrap="square" anchor="ctr" anchorCtr="1"/>
              <a:lstStyle/>
              <a:p>
                <a:pPr>
                  <a:defRPr sz="105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Sheet1!$B$1:$H$1</c:f>
              <c:strCache>
                <c:ptCount val="7"/>
                <c:pt idx="0">
                  <c:v>Total sample</c:v>
                </c:pt>
                <c:pt idx="1">
                  <c:v>Berat</c:v>
                </c:pt>
                <c:pt idx="2">
                  <c:v>Fier</c:v>
                </c:pt>
                <c:pt idx="3">
                  <c:v>Vlore</c:v>
                </c:pt>
                <c:pt idx="4">
                  <c:v>Elbasan</c:v>
                </c:pt>
                <c:pt idx="5">
                  <c:v>Lezhe</c:v>
                </c:pt>
                <c:pt idx="6">
                  <c:v>Shkoder</c:v>
                </c:pt>
              </c:strCache>
            </c:strRef>
          </c:cat>
          <c:val>
            <c:numRef>
              <c:f>Sheet1!$B$6:$H$6</c:f>
              <c:numCache>
                <c:formatCode>0</c:formatCode>
                <c:ptCount val="7"/>
                <c:pt idx="0">
                  <c:v>10.3</c:v>
                </c:pt>
                <c:pt idx="1">
                  <c:v>6.3</c:v>
                </c:pt>
                <c:pt idx="2">
                  <c:v>14.6</c:v>
                </c:pt>
                <c:pt idx="3">
                  <c:v>15.4</c:v>
                </c:pt>
                <c:pt idx="4">
                  <c:v>4.5</c:v>
                </c:pt>
                <c:pt idx="5">
                  <c:v>12.5</c:v>
                </c:pt>
                <c:pt idx="6">
                  <c:v>9.5</c:v>
                </c:pt>
              </c:numCache>
            </c:numRef>
          </c:val>
          <c:extLst>
            <c:ext xmlns:c16="http://schemas.microsoft.com/office/drawing/2014/chart" uri="{C3380CC4-5D6E-409C-BE32-E72D297353CC}">
              <c16:uniqueId val="{00000004-CAD2-4D0D-8249-D0BF926A307E}"/>
            </c:ext>
          </c:extLst>
        </c:ser>
        <c:dLbls>
          <c:dLblPos val="ctr"/>
          <c:showLegendKey val="0"/>
          <c:showVal val="1"/>
          <c:showCatName val="0"/>
          <c:showSerName val="0"/>
          <c:showPercent val="0"/>
          <c:showBubbleSize val="0"/>
        </c:dLbls>
        <c:gapWidth val="150"/>
        <c:overlap val="100"/>
        <c:axId val="279992816"/>
        <c:axId val="279993936"/>
      </c:barChart>
      <c:catAx>
        <c:axId val="279992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279993936"/>
        <c:crosses val="autoZero"/>
        <c:auto val="1"/>
        <c:lblAlgn val="ctr"/>
        <c:lblOffset val="100"/>
        <c:noMultiLvlLbl val="0"/>
      </c:catAx>
      <c:valAx>
        <c:axId val="279993936"/>
        <c:scaling>
          <c:orientation val="minMax"/>
        </c:scaling>
        <c:delete val="1"/>
        <c:axPos val="l"/>
        <c:numFmt formatCode="0" sourceLinked="1"/>
        <c:majorTickMark val="out"/>
        <c:minorTickMark val="none"/>
        <c:tickLblPos val="nextTo"/>
        <c:crossAx val="279992816"/>
        <c:crosses val="autoZero"/>
        <c:crossBetween val="between"/>
      </c:valAx>
      <c:spPr>
        <a:noFill/>
        <a:ln w="25400">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050"/>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title>
      <c:tx>
        <c:rich>
          <a:bodyPr rot="0" spcFirstLastPara="1" vertOverflow="ellipsis" vert="horz" wrap="square" anchor="ctr" anchorCtr="1"/>
          <a:lstStyle/>
          <a:p>
            <a:pPr>
              <a:defRPr sz="1400" b="0" i="0" u="none" strike="noStrike" kern="1200" spc="0" baseline="0">
                <a:solidFill>
                  <a:schemeClr val="bg1">
                    <a:lumMod val="50000"/>
                  </a:schemeClr>
                </a:solidFill>
                <a:latin typeface="+mn-lt"/>
                <a:ea typeface="+mn-ea"/>
                <a:cs typeface="+mn-cs"/>
              </a:defRPr>
            </a:pPr>
            <a:r>
              <a:rPr lang="en-US" sz="1400" b="0" i="0" u="none" strike="noStrike" kern="1200" spc="0" baseline="0" dirty="0">
                <a:solidFill>
                  <a:schemeClr val="bg1">
                    <a:lumMod val="50000"/>
                  </a:schemeClr>
                </a:solidFill>
              </a:rPr>
              <a:t>Top 2 Boxes – Categories ‘well’ and ’very well)</a:t>
            </a:r>
          </a:p>
        </c:rich>
      </c:tx>
      <c:layout>
        <c:manualLayout>
          <c:xMode val="edge"/>
          <c:yMode val="edge"/>
          <c:x val="0.30868351482862078"/>
          <c:y val="2.9536211375702809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bg1">
                  <a:lumMod val="50000"/>
                </a:schemeClr>
              </a:solidFill>
              <a:latin typeface="+mn-lt"/>
              <a:ea typeface="+mn-ea"/>
              <a:cs typeface="+mn-cs"/>
            </a:defRPr>
          </a:pPr>
          <a:endParaRPr lang="en-US"/>
        </a:p>
      </c:txPr>
    </c:title>
    <c:autoTitleDeleted val="0"/>
    <c:plotArea>
      <c:layout>
        <c:manualLayout>
          <c:layoutTarget val="inner"/>
          <c:xMode val="edge"/>
          <c:yMode val="edge"/>
          <c:x val="0"/>
          <c:y val="0.27733987221103001"/>
          <c:w val="1"/>
          <c:h val="0.7226598578540695"/>
        </c:manualLayout>
      </c:layout>
      <c:lineChart>
        <c:grouping val="standard"/>
        <c:varyColors val="0"/>
        <c:ser>
          <c:idx val="0"/>
          <c:order val="0"/>
          <c:tx>
            <c:strRef>
              <c:f>Sheet1!$B$1</c:f>
              <c:strCache>
                <c:ptCount val="1"/>
                <c:pt idx="0">
                  <c:v>Column2</c:v>
                </c:pt>
              </c:strCache>
            </c:strRef>
          </c:tx>
          <c:spPr>
            <a:ln w="28575" cap="rnd">
              <a:solidFill>
                <a:srgbClr val="578279"/>
              </a:solidFill>
              <a:round/>
            </a:ln>
            <a:effectLst/>
          </c:spPr>
          <c:marker>
            <c:symbol val="none"/>
          </c:marker>
          <c:dLbls>
            <c:spPr>
              <a:noFill/>
              <a:ln>
                <a:noFill/>
              </a:ln>
              <a:effectLst/>
            </c:spPr>
            <c:txPr>
              <a:bodyPr rot="0" spcFirstLastPara="1" vertOverflow="ellipsis" vert="horz" wrap="square" anchor="ctr" anchorCtr="1"/>
              <a:lstStyle/>
              <a:p>
                <a:pPr>
                  <a:defRPr sz="1200" b="1" i="0" u="none" strike="noStrike" kern="1200" baseline="0">
                    <a:solidFill>
                      <a:srgbClr val="578279"/>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Total</c:v>
                </c:pt>
                <c:pt idx="1">
                  <c:v> 18-24</c:v>
                </c:pt>
                <c:pt idx="2">
                  <c:v> 25-34</c:v>
                </c:pt>
                <c:pt idx="3">
                  <c:v> 35-44</c:v>
                </c:pt>
                <c:pt idx="4">
                  <c:v> 45-54</c:v>
                </c:pt>
                <c:pt idx="5">
                  <c:v> 55-65</c:v>
                </c:pt>
                <c:pt idx="6">
                  <c:v> 66+</c:v>
                </c:pt>
              </c:strCache>
            </c:strRef>
          </c:cat>
          <c:val>
            <c:numRef>
              <c:f>Sheet1!$B$2:$B$8</c:f>
              <c:numCache>
                <c:formatCode>0</c:formatCode>
                <c:ptCount val="7"/>
                <c:pt idx="0">
                  <c:v>45.5</c:v>
                </c:pt>
                <c:pt idx="1">
                  <c:v>22.3</c:v>
                </c:pt>
                <c:pt idx="2">
                  <c:v>41.1</c:v>
                </c:pt>
                <c:pt idx="3">
                  <c:v>40.700000000000003</c:v>
                </c:pt>
                <c:pt idx="4">
                  <c:v>55.8</c:v>
                </c:pt>
                <c:pt idx="5">
                  <c:v>49.2</c:v>
                </c:pt>
                <c:pt idx="6">
                  <c:v>56.8</c:v>
                </c:pt>
              </c:numCache>
            </c:numRef>
          </c:val>
          <c:smooth val="0"/>
          <c:extLst>
            <c:ext xmlns:c16="http://schemas.microsoft.com/office/drawing/2014/chart" uri="{C3380CC4-5D6E-409C-BE32-E72D297353CC}">
              <c16:uniqueId val="{00000000-92E3-48BF-805E-F3931789501F}"/>
            </c:ext>
          </c:extLst>
        </c:ser>
        <c:dLbls>
          <c:dLblPos val="ctr"/>
          <c:showLegendKey val="0"/>
          <c:showVal val="1"/>
          <c:showCatName val="0"/>
          <c:showSerName val="0"/>
          <c:showPercent val="0"/>
          <c:showBubbleSize val="0"/>
        </c:dLbls>
        <c:smooth val="0"/>
        <c:axId val="272188544"/>
        <c:axId val="272183504"/>
      </c:lineChart>
      <c:catAx>
        <c:axId val="272188544"/>
        <c:scaling>
          <c:orientation val="minMax"/>
        </c:scaling>
        <c:delete val="1"/>
        <c:axPos val="b"/>
        <c:numFmt formatCode="General" sourceLinked="1"/>
        <c:majorTickMark val="out"/>
        <c:minorTickMark val="none"/>
        <c:tickLblPos val="nextTo"/>
        <c:crossAx val="272183504"/>
        <c:crosses val="autoZero"/>
        <c:auto val="1"/>
        <c:lblAlgn val="ctr"/>
        <c:lblOffset val="100"/>
        <c:noMultiLvlLbl val="0"/>
      </c:catAx>
      <c:valAx>
        <c:axId val="272183504"/>
        <c:scaling>
          <c:orientation val="minMax"/>
          <c:max val="100"/>
          <c:min val="0"/>
        </c:scaling>
        <c:delete val="1"/>
        <c:axPos val="l"/>
        <c:numFmt formatCode="0" sourceLinked="1"/>
        <c:majorTickMark val="out"/>
        <c:minorTickMark val="none"/>
        <c:tickLblPos val="nextTo"/>
        <c:crossAx val="272188544"/>
        <c:crosses val="autoZero"/>
        <c:crossBetween val="between"/>
      </c:valAx>
      <c:spPr>
        <a:noFill/>
        <a:ln>
          <a:noFill/>
        </a:ln>
        <a:effectLst/>
      </c:spPr>
    </c:plotArea>
    <c:plotVisOnly val="1"/>
    <c:dispBlanksAs val="gap"/>
    <c:showDLblsOverMax val="0"/>
  </c:chart>
  <c:spPr>
    <a:noFill/>
    <a:ln>
      <a:noFill/>
    </a:ln>
    <a:effectLst/>
  </c:spPr>
  <c:txPr>
    <a:bodyPr/>
    <a:lstStyle/>
    <a:p>
      <a:pPr>
        <a:defRPr sz="600">
          <a:solidFill>
            <a:schemeClr val="tx1"/>
          </a:solidFill>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5.97026194075038E-2"/>
          <c:y val="2.7541483431035768E-2"/>
          <c:w val="0.90806743385040978"/>
          <c:h val="0.71873939584325242"/>
        </c:manualLayout>
      </c:layout>
      <c:barChart>
        <c:barDir val="col"/>
        <c:grouping val="stacked"/>
        <c:varyColors val="0"/>
        <c:ser>
          <c:idx val="0"/>
          <c:order val="0"/>
          <c:tx>
            <c:strRef>
              <c:f>Sheet1!$A$2</c:f>
              <c:strCache>
                <c:ptCount val="1"/>
                <c:pt idx="0">
                  <c:v>Not at all (1)</c:v>
                </c:pt>
              </c:strCache>
            </c:strRef>
          </c:tx>
          <c:spPr>
            <a:solidFill>
              <a:srgbClr val="FF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Sheet1!$B$1:$H$1</c:f>
              <c:strCache>
                <c:ptCount val="7"/>
                <c:pt idx="0">
                  <c:v>Total sample</c:v>
                </c:pt>
                <c:pt idx="1">
                  <c:v> 18-24</c:v>
                </c:pt>
                <c:pt idx="2">
                  <c:v> 25-34</c:v>
                </c:pt>
                <c:pt idx="3">
                  <c:v> 35-44</c:v>
                </c:pt>
                <c:pt idx="4">
                  <c:v> 45-54</c:v>
                </c:pt>
                <c:pt idx="5">
                  <c:v> 55-65</c:v>
                </c:pt>
                <c:pt idx="6">
                  <c:v> 66+</c:v>
                </c:pt>
              </c:strCache>
            </c:strRef>
          </c:cat>
          <c:val>
            <c:numRef>
              <c:f>Sheet1!$B$2:$H$2</c:f>
              <c:numCache>
                <c:formatCode>0</c:formatCode>
                <c:ptCount val="7"/>
                <c:pt idx="0">
                  <c:v>7</c:v>
                </c:pt>
                <c:pt idx="1">
                  <c:v>19.100000000000001</c:v>
                </c:pt>
                <c:pt idx="2">
                  <c:v>11</c:v>
                </c:pt>
                <c:pt idx="3">
                  <c:v>3.3</c:v>
                </c:pt>
                <c:pt idx="4">
                  <c:v>3.6</c:v>
                </c:pt>
                <c:pt idx="5">
                  <c:v>5</c:v>
                </c:pt>
                <c:pt idx="6">
                  <c:v>4</c:v>
                </c:pt>
              </c:numCache>
            </c:numRef>
          </c:val>
          <c:extLst>
            <c:ext xmlns:c16="http://schemas.microsoft.com/office/drawing/2014/chart" uri="{C3380CC4-5D6E-409C-BE32-E72D297353CC}">
              <c16:uniqueId val="{00000000-389C-4D48-AFF7-11B398411186}"/>
            </c:ext>
          </c:extLst>
        </c:ser>
        <c:ser>
          <c:idx val="1"/>
          <c:order val="1"/>
          <c:tx>
            <c:strRef>
              <c:f>Sheet1!$A$3</c:f>
              <c:strCache>
                <c:ptCount val="1"/>
                <c:pt idx="0">
                  <c:v>A little (2)</c:v>
                </c:pt>
              </c:strCache>
            </c:strRef>
          </c:tx>
          <c:spPr>
            <a:solidFill>
              <a:srgbClr val="FF858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Sheet1!$B$1:$H$1</c:f>
              <c:strCache>
                <c:ptCount val="7"/>
                <c:pt idx="0">
                  <c:v>Total sample</c:v>
                </c:pt>
                <c:pt idx="1">
                  <c:v> 18-24</c:v>
                </c:pt>
                <c:pt idx="2">
                  <c:v> 25-34</c:v>
                </c:pt>
                <c:pt idx="3">
                  <c:v> 35-44</c:v>
                </c:pt>
                <c:pt idx="4">
                  <c:v> 45-54</c:v>
                </c:pt>
                <c:pt idx="5">
                  <c:v> 55-65</c:v>
                </c:pt>
                <c:pt idx="6">
                  <c:v> 66+</c:v>
                </c:pt>
              </c:strCache>
            </c:strRef>
          </c:cat>
          <c:val>
            <c:numRef>
              <c:f>Sheet1!$B$3:$H$3</c:f>
              <c:numCache>
                <c:formatCode>0</c:formatCode>
                <c:ptCount val="7"/>
                <c:pt idx="0">
                  <c:v>23.1</c:v>
                </c:pt>
                <c:pt idx="1">
                  <c:v>37.200000000000003</c:v>
                </c:pt>
                <c:pt idx="2">
                  <c:v>22.6</c:v>
                </c:pt>
                <c:pt idx="3">
                  <c:v>28</c:v>
                </c:pt>
                <c:pt idx="4">
                  <c:v>13.9</c:v>
                </c:pt>
                <c:pt idx="5">
                  <c:v>25</c:v>
                </c:pt>
                <c:pt idx="6">
                  <c:v>17.600000000000001</c:v>
                </c:pt>
              </c:numCache>
            </c:numRef>
          </c:val>
          <c:extLst>
            <c:ext xmlns:c16="http://schemas.microsoft.com/office/drawing/2014/chart" uri="{C3380CC4-5D6E-409C-BE32-E72D297353CC}">
              <c16:uniqueId val="{00000001-389C-4D48-AFF7-11B398411186}"/>
            </c:ext>
          </c:extLst>
        </c:ser>
        <c:ser>
          <c:idx val="2"/>
          <c:order val="2"/>
          <c:tx>
            <c:strRef>
              <c:f>Sheet1!$A$4</c:f>
              <c:strCache>
                <c:ptCount val="1"/>
                <c:pt idx="0">
                  <c:v>Moderate (3)</c:v>
                </c:pt>
              </c:strCache>
            </c:strRef>
          </c:tx>
          <c:spPr>
            <a:solidFill>
              <a:srgbClr val="FFC000"/>
            </a:solidFill>
            <a:ln>
              <a:noFill/>
            </a:ln>
            <a:effectLst/>
          </c:spPr>
          <c:invertIfNegative val="0"/>
          <c:dLbls>
            <c:spPr>
              <a:noFill/>
              <a:ln>
                <a:noFill/>
              </a:ln>
              <a:effectLst/>
            </c:spPr>
            <c:txPr>
              <a:bodyPr rot="0" spcFirstLastPara="1" vertOverflow="ellipsis" vert="horz" wrap="square" anchor="ctr" anchorCtr="1"/>
              <a:lstStyle/>
              <a:p>
                <a:pPr>
                  <a:defRPr sz="105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Sheet1!$B$1:$H$1</c:f>
              <c:strCache>
                <c:ptCount val="7"/>
                <c:pt idx="0">
                  <c:v>Total sample</c:v>
                </c:pt>
                <c:pt idx="1">
                  <c:v> 18-24</c:v>
                </c:pt>
                <c:pt idx="2">
                  <c:v> 25-34</c:v>
                </c:pt>
                <c:pt idx="3">
                  <c:v> 35-44</c:v>
                </c:pt>
                <c:pt idx="4">
                  <c:v> 45-54</c:v>
                </c:pt>
                <c:pt idx="5">
                  <c:v> 55-65</c:v>
                </c:pt>
                <c:pt idx="6">
                  <c:v> 66+</c:v>
                </c:pt>
              </c:strCache>
            </c:strRef>
          </c:cat>
          <c:val>
            <c:numRef>
              <c:f>Sheet1!$B$4:$H$4</c:f>
              <c:numCache>
                <c:formatCode>0</c:formatCode>
                <c:ptCount val="7"/>
                <c:pt idx="0">
                  <c:v>24.4</c:v>
                </c:pt>
                <c:pt idx="1">
                  <c:v>21.3</c:v>
                </c:pt>
                <c:pt idx="2">
                  <c:v>25.3</c:v>
                </c:pt>
                <c:pt idx="3">
                  <c:v>28</c:v>
                </c:pt>
                <c:pt idx="4">
                  <c:v>26.7</c:v>
                </c:pt>
                <c:pt idx="5">
                  <c:v>20.8</c:v>
                </c:pt>
                <c:pt idx="6">
                  <c:v>21.6</c:v>
                </c:pt>
              </c:numCache>
            </c:numRef>
          </c:val>
          <c:extLst>
            <c:ext xmlns:c16="http://schemas.microsoft.com/office/drawing/2014/chart" uri="{C3380CC4-5D6E-409C-BE32-E72D297353CC}">
              <c16:uniqueId val="{00000002-389C-4D48-AFF7-11B398411186}"/>
            </c:ext>
          </c:extLst>
        </c:ser>
        <c:ser>
          <c:idx val="3"/>
          <c:order val="3"/>
          <c:tx>
            <c:strRef>
              <c:f>Sheet1!$A$5</c:f>
              <c:strCache>
                <c:ptCount val="1"/>
                <c:pt idx="0">
                  <c:v>Well (4)</c:v>
                </c:pt>
              </c:strCache>
            </c:strRef>
          </c:tx>
          <c:spPr>
            <a:solidFill>
              <a:srgbClr val="7498A1"/>
            </a:solidFill>
            <a:ln>
              <a:noFill/>
            </a:ln>
            <a:effectLst/>
          </c:spPr>
          <c:invertIfNegative val="0"/>
          <c:dLbls>
            <c:spPr>
              <a:noFill/>
              <a:ln>
                <a:noFill/>
              </a:ln>
              <a:effectLst/>
            </c:spPr>
            <c:txPr>
              <a:bodyPr rot="0" spcFirstLastPara="1" vertOverflow="ellipsis" vert="horz" wrap="square" anchor="ctr" anchorCtr="1"/>
              <a:lstStyle/>
              <a:p>
                <a:pPr>
                  <a:defRPr sz="105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Sheet1!$B$1:$H$1</c:f>
              <c:strCache>
                <c:ptCount val="7"/>
                <c:pt idx="0">
                  <c:v>Total sample</c:v>
                </c:pt>
                <c:pt idx="1">
                  <c:v> 18-24</c:v>
                </c:pt>
                <c:pt idx="2">
                  <c:v> 25-34</c:v>
                </c:pt>
                <c:pt idx="3">
                  <c:v> 35-44</c:v>
                </c:pt>
                <c:pt idx="4">
                  <c:v> 45-54</c:v>
                </c:pt>
                <c:pt idx="5">
                  <c:v> 55-65</c:v>
                </c:pt>
                <c:pt idx="6">
                  <c:v> 66+</c:v>
                </c:pt>
              </c:strCache>
            </c:strRef>
          </c:cat>
          <c:val>
            <c:numRef>
              <c:f>Sheet1!$B$5:$H$5</c:f>
              <c:numCache>
                <c:formatCode>0</c:formatCode>
                <c:ptCount val="7"/>
                <c:pt idx="0">
                  <c:v>35.299999999999997</c:v>
                </c:pt>
                <c:pt idx="1">
                  <c:v>17</c:v>
                </c:pt>
                <c:pt idx="2">
                  <c:v>32.9</c:v>
                </c:pt>
                <c:pt idx="3">
                  <c:v>30</c:v>
                </c:pt>
                <c:pt idx="4">
                  <c:v>44.8</c:v>
                </c:pt>
                <c:pt idx="5">
                  <c:v>40.799999999999997</c:v>
                </c:pt>
                <c:pt idx="6">
                  <c:v>40</c:v>
                </c:pt>
              </c:numCache>
            </c:numRef>
          </c:val>
          <c:extLst>
            <c:ext xmlns:c16="http://schemas.microsoft.com/office/drawing/2014/chart" uri="{C3380CC4-5D6E-409C-BE32-E72D297353CC}">
              <c16:uniqueId val="{00000003-389C-4D48-AFF7-11B398411186}"/>
            </c:ext>
          </c:extLst>
        </c:ser>
        <c:ser>
          <c:idx val="4"/>
          <c:order val="4"/>
          <c:tx>
            <c:strRef>
              <c:f>Sheet1!$A$6</c:f>
              <c:strCache>
                <c:ptCount val="1"/>
                <c:pt idx="0">
                  <c:v>Very well (5)</c:v>
                </c:pt>
              </c:strCache>
            </c:strRef>
          </c:tx>
          <c:spPr>
            <a:solidFill>
              <a:srgbClr val="628188"/>
            </a:solidFill>
            <a:ln>
              <a:noFill/>
            </a:ln>
            <a:effectLst/>
          </c:spPr>
          <c:invertIfNegative val="0"/>
          <c:dLbls>
            <c:spPr>
              <a:noFill/>
              <a:ln>
                <a:noFill/>
              </a:ln>
              <a:effectLst/>
            </c:spPr>
            <c:txPr>
              <a:bodyPr rot="0" spcFirstLastPara="1" vertOverflow="ellipsis" vert="horz" wrap="square" anchor="ctr" anchorCtr="1"/>
              <a:lstStyle/>
              <a:p>
                <a:pPr>
                  <a:defRPr sz="105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Sheet1!$B$1:$H$1</c:f>
              <c:strCache>
                <c:ptCount val="7"/>
                <c:pt idx="0">
                  <c:v>Total sample</c:v>
                </c:pt>
                <c:pt idx="1">
                  <c:v> 18-24</c:v>
                </c:pt>
                <c:pt idx="2">
                  <c:v> 25-34</c:v>
                </c:pt>
                <c:pt idx="3">
                  <c:v> 35-44</c:v>
                </c:pt>
                <c:pt idx="4">
                  <c:v> 45-54</c:v>
                </c:pt>
                <c:pt idx="5">
                  <c:v> 55-65</c:v>
                </c:pt>
                <c:pt idx="6">
                  <c:v> 66+</c:v>
                </c:pt>
              </c:strCache>
            </c:strRef>
          </c:cat>
          <c:val>
            <c:numRef>
              <c:f>Sheet1!$B$6:$H$6</c:f>
              <c:numCache>
                <c:formatCode>0</c:formatCode>
                <c:ptCount val="7"/>
                <c:pt idx="0">
                  <c:v>10.3</c:v>
                </c:pt>
                <c:pt idx="1">
                  <c:v>5.3</c:v>
                </c:pt>
                <c:pt idx="2">
                  <c:v>8.1999999999999993</c:v>
                </c:pt>
                <c:pt idx="3">
                  <c:v>10.7</c:v>
                </c:pt>
                <c:pt idx="4">
                  <c:v>10.9</c:v>
                </c:pt>
                <c:pt idx="5">
                  <c:v>8.3000000000000007</c:v>
                </c:pt>
                <c:pt idx="6">
                  <c:v>16.8</c:v>
                </c:pt>
              </c:numCache>
            </c:numRef>
          </c:val>
          <c:extLst>
            <c:ext xmlns:c16="http://schemas.microsoft.com/office/drawing/2014/chart" uri="{C3380CC4-5D6E-409C-BE32-E72D297353CC}">
              <c16:uniqueId val="{00000004-389C-4D48-AFF7-11B398411186}"/>
            </c:ext>
          </c:extLst>
        </c:ser>
        <c:dLbls>
          <c:dLblPos val="ctr"/>
          <c:showLegendKey val="0"/>
          <c:showVal val="1"/>
          <c:showCatName val="0"/>
          <c:showSerName val="0"/>
          <c:showPercent val="0"/>
          <c:showBubbleSize val="0"/>
        </c:dLbls>
        <c:gapWidth val="150"/>
        <c:overlap val="100"/>
        <c:axId val="279992816"/>
        <c:axId val="279993936"/>
      </c:barChart>
      <c:catAx>
        <c:axId val="279992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279993936"/>
        <c:crosses val="autoZero"/>
        <c:auto val="1"/>
        <c:lblAlgn val="ctr"/>
        <c:lblOffset val="100"/>
        <c:noMultiLvlLbl val="0"/>
      </c:catAx>
      <c:valAx>
        <c:axId val="279993936"/>
        <c:scaling>
          <c:orientation val="minMax"/>
        </c:scaling>
        <c:delete val="1"/>
        <c:axPos val="l"/>
        <c:numFmt formatCode="0" sourceLinked="1"/>
        <c:majorTickMark val="none"/>
        <c:minorTickMark val="none"/>
        <c:tickLblPos val="nextTo"/>
        <c:crossAx val="279992816"/>
        <c:crosses val="autoZero"/>
        <c:crossBetween val="between"/>
      </c:valAx>
      <c:spPr>
        <a:noFill/>
        <a:ln w="25400">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050"/>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2.8689427245540168E-2"/>
          <c:y val="2.7541483431035768E-2"/>
          <c:w val="0.9390805546640757"/>
          <c:h val="0.71873939584325242"/>
        </c:manualLayout>
      </c:layout>
      <c:barChart>
        <c:barDir val="col"/>
        <c:grouping val="stacked"/>
        <c:varyColors val="0"/>
        <c:ser>
          <c:idx val="0"/>
          <c:order val="0"/>
          <c:tx>
            <c:strRef>
              <c:f>Sheet1!$A$2</c:f>
              <c:strCache>
                <c:ptCount val="1"/>
                <c:pt idx="0">
                  <c:v>Not sure</c:v>
                </c:pt>
              </c:strCache>
            </c:strRef>
          </c:tx>
          <c:spPr>
            <a:solidFill>
              <a:srgbClr val="FFC000"/>
            </a:solidFill>
            <a:ln>
              <a:noFill/>
            </a:ln>
            <a:effectLst/>
          </c:spPr>
          <c:invertIfNegative val="0"/>
          <c:dLbls>
            <c:spPr>
              <a:noFill/>
              <a:ln>
                <a:noFill/>
              </a:ln>
              <a:effectLst/>
            </c:spPr>
            <c:txPr>
              <a:bodyPr rot="0" spcFirstLastPara="1" vertOverflow="ellipsis" vert="horz" wrap="square" anchor="ctr" anchorCtr="1"/>
              <a:lstStyle/>
              <a:p>
                <a:pPr>
                  <a:defRPr sz="105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Sheet1!$B$1:$H$1</c:f>
              <c:strCache>
                <c:ptCount val="7"/>
                <c:pt idx="0">
                  <c:v>Total sample</c:v>
                </c:pt>
                <c:pt idx="1">
                  <c:v>Berat</c:v>
                </c:pt>
                <c:pt idx="2">
                  <c:v>Fier</c:v>
                </c:pt>
                <c:pt idx="3">
                  <c:v>Vlore</c:v>
                </c:pt>
                <c:pt idx="4">
                  <c:v>Elbasan</c:v>
                </c:pt>
                <c:pt idx="5">
                  <c:v>Lezhe</c:v>
                </c:pt>
                <c:pt idx="6">
                  <c:v>Shkoder</c:v>
                </c:pt>
              </c:strCache>
            </c:strRef>
          </c:cat>
          <c:val>
            <c:numRef>
              <c:f>Sheet1!$B$2:$H$2</c:f>
              <c:numCache>
                <c:formatCode>0</c:formatCode>
                <c:ptCount val="7"/>
                <c:pt idx="0">
                  <c:v>15.9</c:v>
                </c:pt>
                <c:pt idx="1">
                  <c:v>10.4</c:v>
                </c:pt>
                <c:pt idx="2">
                  <c:v>27.8</c:v>
                </c:pt>
                <c:pt idx="3">
                  <c:v>21.5</c:v>
                </c:pt>
                <c:pt idx="4">
                  <c:v>14.6</c:v>
                </c:pt>
                <c:pt idx="5">
                  <c:v>3.8</c:v>
                </c:pt>
                <c:pt idx="6">
                  <c:v>10.1</c:v>
                </c:pt>
              </c:numCache>
            </c:numRef>
          </c:val>
          <c:extLst>
            <c:ext xmlns:c16="http://schemas.microsoft.com/office/drawing/2014/chart" uri="{C3380CC4-5D6E-409C-BE32-E72D297353CC}">
              <c16:uniqueId val="{00000000-C530-4B7A-A7AC-61C7E47544E3}"/>
            </c:ext>
          </c:extLst>
        </c:ser>
        <c:ser>
          <c:idx val="1"/>
          <c:order val="1"/>
          <c:tx>
            <c:strRef>
              <c:f>Sheet1!$A$3</c:f>
              <c:strCache>
                <c:ptCount val="1"/>
                <c:pt idx="0">
                  <c:v>No</c:v>
                </c:pt>
              </c:strCache>
            </c:strRef>
          </c:tx>
          <c:spPr>
            <a:solidFill>
              <a:srgbClr val="FF0000"/>
            </a:solidFill>
            <a:ln>
              <a:noFill/>
            </a:ln>
            <a:effectLst/>
          </c:spPr>
          <c:invertIfNegative val="0"/>
          <c:dLbls>
            <c:spPr>
              <a:noFill/>
              <a:ln>
                <a:noFill/>
              </a:ln>
              <a:effectLst/>
            </c:spPr>
            <c:txPr>
              <a:bodyPr rot="0" spcFirstLastPara="1" vertOverflow="ellipsis" vert="horz" wrap="square" anchor="ctr" anchorCtr="1"/>
              <a:lstStyle/>
              <a:p>
                <a:pPr>
                  <a:defRPr sz="105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Sheet1!$B$1:$H$1</c:f>
              <c:strCache>
                <c:ptCount val="7"/>
                <c:pt idx="0">
                  <c:v>Total sample</c:v>
                </c:pt>
                <c:pt idx="1">
                  <c:v>Berat</c:v>
                </c:pt>
                <c:pt idx="2">
                  <c:v>Fier</c:v>
                </c:pt>
                <c:pt idx="3">
                  <c:v>Vlore</c:v>
                </c:pt>
                <c:pt idx="4">
                  <c:v>Elbasan</c:v>
                </c:pt>
                <c:pt idx="5">
                  <c:v>Lezhe</c:v>
                </c:pt>
                <c:pt idx="6">
                  <c:v>Shkoder</c:v>
                </c:pt>
              </c:strCache>
            </c:strRef>
          </c:cat>
          <c:val>
            <c:numRef>
              <c:f>Sheet1!$B$3:$H$3</c:f>
              <c:numCache>
                <c:formatCode>0</c:formatCode>
                <c:ptCount val="7"/>
                <c:pt idx="0">
                  <c:v>29.5</c:v>
                </c:pt>
                <c:pt idx="1">
                  <c:v>30.2</c:v>
                </c:pt>
                <c:pt idx="2">
                  <c:v>32.9</c:v>
                </c:pt>
                <c:pt idx="3">
                  <c:v>30.8</c:v>
                </c:pt>
                <c:pt idx="4">
                  <c:v>23</c:v>
                </c:pt>
                <c:pt idx="5">
                  <c:v>26.3</c:v>
                </c:pt>
                <c:pt idx="6">
                  <c:v>33.5</c:v>
                </c:pt>
              </c:numCache>
            </c:numRef>
          </c:val>
          <c:extLst>
            <c:ext xmlns:c16="http://schemas.microsoft.com/office/drawing/2014/chart" uri="{C3380CC4-5D6E-409C-BE32-E72D297353CC}">
              <c16:uniqueId val="{00000001-C530-4B7A-A7AC-61C7E47544E3}"/>
            </c:ext>
          </c:extLst>
        </c:ser>
        <c:ser>
          <c:idx val="2"/>
          <c:order val="2"/>
          <c:tx>
            <c:strRef>
              <c:f>Sheet1!$A$4</c:f>
              <c:strCache>
                <c:ptCount val="1"/>
                <c:pt idx="0">
                  <c:v>Yes</c:v>
                </c:pt>
              </c:strCache>
            </c:strRef>
          </c:tx>
          <c:spPr>
            <a:solidFill>
              <a:srgbClr val="628188"/>
            </a:solidFill>
            <a:ln>
              <a:noFill/>
            </a:ln>
            <a:effectLst/>
          </c:spPr>
          <c:invertIfNegative val="0"/>
          <c:dLbls>
            <c:spPr>
              <a:noFill/>
              <a:ln>
                <a:noFill/>
              </a:ln>
              <a:effectLst/>
            </c:spPr>
            <c:txPr>
              <a:bodyPr rot="0" spcFirstLastPara="1" vertOverflow="ellipsis" vert="horz" wrap="square" anchor="ctr" anchorCtr="1"/>
              <a:lstStyle/>
              <a:p>
                <a:pPr>
                  <a:defRPr sz="105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Sheet1!$B$1:$H$1</c:f>
              <c:strCache>
                <c:ptCount val="7"/>
                <c:pt idx="0">
                  <c:v>Total sample</c:v>
                </c:pt>
                <c:pt idx="1">
                  <c:v>Berat</c:v>
                </c:pt>
                <c:pt idx="2">
                  <c:v>Fier</c:v>
                </c:pt>
                <c:pt idx="3">
                  <c:v>Vlore</c:v>
                </c:pt>
                <c:pt idx="4">
                  <c:v>Elbasan</c:v>
                </c:pt>
                <c:pt idx="5">
                  <c:v>Lezhe</c:v>
                </c:pt>
                <c:pt idx="6">
                  <c:v>Shkoder</c:v>
                </c:pt>
              </c:strCache>
            </c:strRef>
          </c:cat>
          <c:val>
            <c:numRef>
              <c:f>Sheet1!$B$4:$H$4</c:f>
              <c:numCache>
                <c:formatCode>0</c:formatCode>
                <c:ptCount val="7"/>
                <c:pt idx="0">
                  <c:v>54.6</c:v>
                </c:pt>
                <c:pt idx="1">
                  <c:v>59.4</c:v>
                </c:pt>
                <c:pt idx="2">
                  <c:v>39.200000000000003</c:v>
                </c:pt>
                <c:pt idx="3">
                  <c:v>47.7</c:v>
                </c:pt>
                <c:pt idx="4">
                  <c:v>62.4</c:v>
                </c:pt>
                <c:pt idx="5">
                  <c:v>70</c:v>
                </c:pt>
                <c:pt idx="6">
                  <c:v>56.3</c:v>
                </c:pt>
              </c:numCache>
            </c:numRef>
          </c:val>
          <c:extLst>
            <c:ext xmlns:c16="http://schemas.microsoft.com/office/drawing/2014/chart" uri="{C3380CC4-5D6E-409C-BE32-E72D297353CC}">
              <c16:uniqueId val="{00000002-C530-4B7A-A7AC-61C7E47544E3}"/>
            </c:ext>
          </c:extLst>
        </c:ser>
        <c:dLbls>
          <c:dLblPos val="ctr"/>
          <c:showLegendKey val="0"/>
          <c:showVal val="1"/>
          <c:showCatName val="0"/>
          <c:showSerName val="0"/>
          <c:showPercent val="0"/>
          <c:showBubbleSize val="0"/>
        </c:dLbls>
        <c:gapWidth val="150"/>
        <c:overlap val="100"/>
        <c:axId val="279992816"/>
        <c:axId val="279993936"/>
      </c:barChart>
      <c:catAx>
        <c:axId val="279992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279993936"/>
        <c:crosses val="autoZero"/>
        <c:auto val="1"/>
        <c:lblAlgn val="ctr"/>
        <c:lblOffset val="100"/>
        <c:noMultiLvlLbl val="0"/>
      </c:catAx>
      <c:valAx>
        <c:axId val="279993936"/>
        <c:scaling>
          <c:orientation val="minMax"/>
        </c:scaling>
        <c:delete val="1"/>
        <c:axPos val="l"/>
        <c:numFmt formatCode="0" sourceLinked="1"/>
        <c:majorTickMark val="none"/>
        <c:minorTickMark val="none"/>
        <c:tickLblPos val="nextTo"/>
        <c:crossAx val="279992816"/>
        <c:crosses val="autoZero"/>
        <c:crossBetween val="between"/>
      </c:valAx>
      <c:spPr>
        <a:noFill/>
        <a:ln w="25400">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050"/>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US" dirty="0"/>
              <a:t>Spontaneous</a:t>
            </a:r>
            <a:r>
              <a:rPr lang="en-US" baseline="0" dirty="0"/>
              <a:t> </a:t>
            </a:r>
            <a:r>
              <a:rPr lang="en-US" sz="1200" b="0" i="0" u="none" strike="noStrike" kern="1200" spc="0" baseline="0" dirty="0">
                <a:solidFill>
                  <a:prstClr val="black">
                    <a:lumMod val="65000"/>
                    <a:lumOff val="35000"/>
                  </a:prstClr>
                </a:solidFill>
                <a:latin typeface="+mn-lt"/>
                <a:ea typeface="+mn-ea"/>
                <a:cs typeface="+mn-cs"/>
              </a:rPr>
              <a:t>mention of the objectives of the municipality as regards the water utility </a:t>
            </a:r>
          </a:p>
        </c:rich>
      </c:tx>
      <c:layout>
        <c:manualLayout>
          <c:xMode val="edge"/>
          <c:yMode val="edge"/>
          <c:x val="0.21975210458401315"/>
          <c:y val="0.12906405693046039"/>
        </c:manualLayout>
      </c:layout>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0266682800396943E-2"/>
          <c:y val="0.13163927534298103"/>
          <c:w val="0.899466532142284"/>
          <c:h val="0.68723133627328259"/>
        </c:manualLayout>
      </c:layout>
      <c:barChart>
        <c:barDir val="col"/>
        <c:grouping val="clustered"/>
        <c:varyColors val="0"/>
        <c:ser>
          <c:idx val="0"/>
          <c:order val="0"/>
          <c:tx>
            <c:strRef>
              <c:f>Sheet1!$B$1</c:f>
              <c:strCache>
                <c:ptCount val="1"/>
                <c:pt idx="0">
                  <c:v>Total</c:v>
                </c:pt>
              </c:strCache>
            </c:strRef>
          </c:tx>
          <c:spPr>
            <a:solidFill>
              <a:srgbClr val="F7932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24-hour water supply</c:v>
                </c:pt>
                <c:pt idx="1">
                  <c:v>The water should be drinkable/Good quality for consume</c:v>
                </c:pt>
                <c:pt idx="2">
                  <c:v>Maintenance of the waste water system</c:v>
                </c:pt>
                <c:pt idx="3">
                  <c:v>Good/Correct service</c:v>
                </c:pt>
                <c:pt idx="4">
                  <c:v>Payment collection</c:v>
                </c:pt>
                <c:pt idx="5">
                  <c:v>Other</c:v>
                </c:pt>
                <c:pt idx="6">
                  <c:v>To read the water meter/To provide citizens with water meters</c:v>
                </c:pt>
              </c:strCache>
            </c:strRef>
          </c:cat>
          <c:val>
            <c:numRef>
              <c:f>Sheet1!$B$2:$B$8</c:f>
              <c:numCache>
                <c:formatCode>0</c:formatCode>
                <c:ptCount val="7"/>
                <c:pt idx="0">
                  <c:v>57.1</c:v>
                </c:pt>
                <c:pt idx="1">
                  <c:v>44.6</c:v>
                </c:pt>
                <c:pt idx="2">
                  <c:v>13</c:v>
                </c:pt>
                <c:pt idx="3">
                  <c:v>9.6</c:v>
                </c:pt>
                <c:pt idx="4">
                  <c:v>6</c:v>
                </c:pt>
                <c:pt idx="5">
                  <c:v>1.1000000000000001</c:v>
                </c:pt>
                <c:pt idx="6">
                  <c:v>0.6</c:v>
                </c:pt>
              </c:numCache>
            </c:numRef>
          </c:val>
          <c:extLst>
            <c:ext xmlns:c16="http://schemas.microsoft.com/office/drawing/2014/chart" uri="{C3380CC4-5D6E-409C-BE32-E72D297353CC}">
              <c16:uniqueId val="{00000000-02AB-4208-A050-18285DE843FE}"/>
            </c:ext>
          </c:extLst>
        </c:ser>
        <c:dLbls>
          <c:dLblPos val="outEnd"/>
          <c:showLegendKey val="0"/>
          <c:showVal val="1"/>
          <c:showCatName val="0"/>
          <c:showSerName val="0"/>
          <c:showPercent val="0"/>
          <c:showBubbleSize val="0"/>
        </c:dLbls>
        <c:gapWidth val="200"/>
        <c:axId val="459431184"/>
        <c:axId val="459431744"/>
      </c:barChart>
      <c:catAx>
        <c:axId val="45943118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459431744"/>
        <c:crosses val="autoZero"/>
        <c:auto val="1"/>
        <c:lblAlgn val="ctr"/>
        <c:lblOffset val="100"/>
        <c:noMultiLvlLbl val="0"/>
      </c:catAx>
      <c:valAx>
        <c:axId val="459431744"/>
        <c:scaling>
          <c:orientation val="minMax"/>
          <c:max val="100"/>
        </c:scaling>
        <c:delete val="1"/>
        <c:axPos val="l"/>
        <c:numFmt formatCode="0" sourceLinked="1"/>
        <c:majorTickMark val="out"/>
        <c:minorTickMark val="none"/>
        <c:tickLblPos val="nextTo"/>
        <c:crossAx val="459431184"/>
        <c:crosses val="autoZero"/>
        <c:crossBetween val="between"/>
      </c:valAx>
      <c:spPr>
        <a:noFill/>
        <a:ln>
          <a:noFill/>
        </a:ln>
        <a:effectLst/>
      </c:spPr>
    </c:plotArea>
    <c:plotVisOnly val="1"/>
    <c:dispBlanksAs val="gap"/>
    <c:showDLblsOverMax val="0"/>
  </c:chart>
  <c:spPr>
    <a:noFill/>
    <a:ln>
      <a:noFill/>
    </a:ln>
    <a:effectLst/>
  </c:spPr>
  <c:txPr>
    <a:bodyPr/>
    <a:lstStyle/>
    <a:p>
      <a:pPr>
        <a:defRPr sz="1000"/>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US" dirty="0"/>
              <a:t>Awareness on water services</a:t>
            </a:r>
            <a:endParaRPr lang="en-US" sz="1050" dirty="0"/>
          </a:p>
        </c:rich>
      </c:tx>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3997100768668897"/>
          <c:y val="0.15242702039782802"/>
          <c:w val="0.60028992313311036"/>
          <c:h val="0.84231064535252398"/>
        </c:manualLayout>
      </c:layout>
      <c:barChart>
        <c:barDir val="bar"/>
        <c:grouping val="clustered"/>
        <c:varyColors val="0"/>
        <c:ser>
          <c:idx val="0"/>
          <c:order val="0"/>
          <c:tx>
            <c:strRef>
              <c:f>Sheet1!$B$1</c:f>
              <c:strCache>
                <c:ptCount val="1"/>
                <c:pt idx="0">
                  <c:v>Total</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Maintenance of drinking water supply systems.</c:v>
                </c:pt>
                <c:pt idx="1">
                  <c:v>Drinking water supply service for the residents, 24 hrs. with no interruption</c:v>
                </c:pt>
                <c:pt idx="2">
                  <c:v>Supply the residents with a good quality water. Clean, no pollution</c:v>
                </c:pt>
                <c:pt idx="3">
                  <c:v>Collection of fees/bills from consumers for these services.</c:v>
                </c:pt>
                <c:pt idx="4">
                  <c:v>Managing arbitrary network intrusions by private entities.</c:v>
                </c:pt>
                <c:pt idx="5">
                  <c:v>Managing abuses of the network by residents</c:v>
                </c:pt>
              </c:strCache>
            </c:strRef>
          </c:cat>
          <c:val>
            <c:numRef>
              <c:f>Sheet1!$B$2:$B$7</c:f>
              <c:numCache>
                <c:formatCode>0</c:formatCode>
                <c:ptCount val="6"/>
                <c:pt idx="0">
                  <c:v>93.3</c:v>
                </c:pt>
                <c:pt idx="1">
                  <c:v>91</c:v>
                </c:pt>
                <c:pt idx="2">
                  <c:v>89</c:v>
                </c:pt>
                <c:pt idx="3">
                  <c:v>96</c:v>
                </c:pt>
                <c:pt idx="4">
                  <c:v>76.5</c:v>
                </c:pt>
                <c:pt idx="5">
                  <c:v>77.900000000000006</c:v>
                </c:pt>
              </c:numCache>
            </c:numRef>
          </c:val>
          <c:extLst>
            <c:ext xmlns:c16="http://schemas.microsoft.com/office/drawing/2014/chart" uri="{C3380CC4-5D6E-409C-BE32-E72D297353CC}">
              <c16:uniqueId val="{00000000-88EC-4EF4-8DAD-3DB215780B3A}"/>
            </c:ext>
          </c:extLst>
        </c:ser>
        <c:dLbls>
          <c:dLblPos val="outEnd"/>
          <c:showLegendKey val="0"/>
          <c:showVal val="1"/>
          <c:showCatName val="0"/>
          <c:showSerName val="0"/>
          <c:showPercent val="0"/>
          <c:showBubbleSize val="0"/>
        </c:dLbls>
        <c:gapWidth val="100"/>
        <c:axId val="459439584"/>
        <c:axId val="459440144"/>
      </c:barChart>
      <c:catAx>
        <c:axId val="459439584"/>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459440144"/>
        <c:crosses val="autoZero"/>
        <c:auto val="1"/>
        <c:lblAlgn val="ctr"/>
        <c:lblOffset val="100"/>
        <c:noMultiLvlLbl val="0"/>
      </c:catAx>
      <c:valAx>
        <c:axId val="459440144"/>
        <c:scaling>
          <c:orientation val="minMax"/>
          <c:max val="100"/>
          <c:min val="0"/>
        </c:scaling>
        <c:delete val="1"/>
        <c:axPos val="t"/>
        <c:numFmt formatCode="0" sourceLinked="1"/>
        <c:majorTickMark val="out"/>
        <c:minorTickMark val="none"/>
        <c:tickLblPos val="nextTo"/>
        <c:crossAx val="459439584"/>
        <c:crosses val="autoZero"/>
        <c:crossBetween val="between"/>
      </c:valAx>
      <c:spPr>
        <a:noFill/>
        <a:ln w="25400">
          <a:noFill/>
        </a:ln>
        <a:effectLst/>
      </c:spPr>
    </c:plotArea>
    <c:plotVisOnly val="1"/>
    <c:dispBlanksAs val="gap"/>
    <c:showDLblsOverMax val="0"/>
  </c:chart>
  <c:spPr>
    <a:noFill/>
    <a:ln>
      <a:noFill/>
    </a:ln>
    <a:effectLst/>
  </c:spPr>
  <c:txPr>
    <a:bodyPr/>
    <a:lstStyle/>
    <a:p>
      <a:pPr>
        <a:defRPr sz="1000"/>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US" dirty="0"/>
              <a:t>Awareness on wastewater services</a:t>
            </a:r>
            <a:endParaRPr lang="en-US" sz="1050" dirty="0"/>
          </a:p>
        </c:rich>
      </c:tx>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3997100768668897"/>
          <c:y val="0.15242702039782802"/>
          <c:w val="0.60028992313311036"/>
          <c:h val="0.84231064535252398"/>
        </c:manualLayout>
      </c:layout>
      <c:barChart>
        <c:barDir val="bar"/>
        <c:grouping val="clustered"/>
        <c:varyColors val="0"/>
        <c:ser>
          <c:idx val="0"/>
          <c:order val="0"/>
          <c:tx>
            <c:strRef>
              <c:f>Sheet1!$B$1</c:f>
              <c:strCache>
                <c:ptCount val="1"/>
                <c:pt idx="0">
                  <c:v>Total</c:v>
                </c:pt>
              </c:strCache>
            </c:strRef>
          </c:tx>
          <c:spPr>
            <a:solidFill>
              <a:srgbClr val="CC006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Wastewater collection and wastewater treatment</c:v>
                </c:pt>
                <c:pt idx="1">
                  <c:v>Maintenance of wastewater systems, as well as their wastewater treatment plants.</c:v>
                </c:pt>
                <c:pt idx="2">
                  <c:v>Maintenance of  the sewer network.</c:v>
                </c:pt>
                <c:pt idx="3">
                  <c:v>Dealing with problems in the sewage network.</c:v>
                </c:pt>
                <c:pt idx="4">
                  <c:v>Construction of side additions to the buildings over the existing sewerage network.</c:v>
                </c:pt>
              </c:strCache>
            </c:strRef>
          </c:cat>
          <c:val>
            <c:numRef>
              <c:f>Sheet1!$B$2:$B$6</c:f>
              <c:numCache>
                <c:formatCode>0</c:formatCode>
                <c:ptCount val="5"/>
                <c:pt idx="0">
                  <c:v>83.5</c:v>
                </c:pt>
                <c:pt idx="1">
                  <c:v>81.900000000000006</c:v>
                </c:pt>
                <c:pt idx="2">
                  <c:v>85.6</c:v>
                </c:pt>
                <c:pt idx="3">
                  <c:v>81.8</c:v>
                </c:pt>
                <c:pt idx="4">
                  <c:v>65.8</c:v>
                </c:pt>
              </c:numCache>
            </c:numRef>
          </c:val>
          <c:extLst>
            <c:ext xmlns:c16="http://schemas.microsoft.com/office/drawing/2014/chart" uri="{C3380CC4-5D6E-409C-BE32-E72D297353CC}">
              <c16:uniqueId val="{00000000-AC4D-4621-8A0B-6085611704AC}"/>
            </c:ext>
          </c:extLst>
        </c:ser>
        <c:dLbls>
          <c:dLblPos val="outEnd"/>
          <c:showLegendKey val="0"/>
          <c:showVal val="1"/>
          <c:showCatName val="0"/>
          <c:showSerName val="0"/>
          <c:showPercent val="0"/>
          <c:showBubbleSize val="0"/>
        </c:dLbls>
        <c:gapWidth val="100"/>
        <c:axId val="459439584"/>
        <c:axId val="459440144"/>
      </c:barChart>
      <c:catAx>
        <c:axId val="459439584"/>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459440144"/>
        <c:crosses val="autoZero"/>
        <c:auto val="1"/>
        <c:lblAlgn val="ctr"/>
        <c:lblOffset val="100"/>
        <c:noMultiLvlLbl val="0"/>
      </c:catAx>
      <c:valAx>
        <c:axId val="459440144"/>
        <c:scaling>
          <c:orientation val="minMax"/>
          <c:max val="100"/>
          <c:min val="0"/>
        </c:scaling>
        <c:delete val="1"/>
        <c:axPos val="t"/>
        <c:numFmt formatCode="0" sourceLinked="1"/>
        <c:majorTickMark val="out"/>
        <c:minorTickMark val="none"/>
        <c:tickLblPos val="nextTo"/>
        <c:crossAx val="459439584"/>
        <c:crosses val="autoZero"/>
        <c:crossBetween val="between"/>
      </c:valAx>
      <c:spPr>
        <a:noFill/>
        <a:ln w="25400">
          <a:noFill/>
        </a:ln>
        <a:effectLst/>
      </c:spPr>
    </c:plotArea>
    <c:plotVisOnly val="1"/>
    <c:dispBlanksAs val="gap"/>
    <c:showDLblsOverMax val="0"/>
  </c:chart>
  <c:spPr>
    <a:noFill/>
    <a:ln>
      <a:noFill/>
    </a:ln>
    <a:effectLst/>
  </c:spPr>
  <c:txPr>
    <a:bodyPr/>
    <a:lstStyle/>
    <a:p>
      <a:pPr>
        <a:defRPr sz="1000"/>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15445525456452844"/>
          <c:y val="0.12322801190214154"/>
          <c:w val="0.813314857156895"/>
          <c:h val="0.7679650168742832"/>
        </c:manualLayout>
      </c:layout>
      <c:barChart>
        <c:barDir val="bar"/>
        <c:grouping val="stacked"/>
        <c:varyColors val="0"/>
        <c:ser>
          <c:idx val="0"/>
          <c:order val="0"/>
          <c:tx>
            <c:strRef>
              <c:f>Sheet1!$A$2</c:f>
              <c:strCache>
                <c:ptCount val="1"/>
                <c:pt idx="0">
                  <c:v>Very Frequently (5)</c:v>
                </c:pt>
              </c:strCache>
            </c:strRef>
          </c:tx>
          <c:spPr>
            <a:solidFill>
              <a:srgbClr val="FF0000"/>
            </a:solidFill>
            <a:ln>
              <a:noFill/>
            </a:ln>
            <a:effectLst/>
          </c:spPr>
          <c:invertIfNegative val="0"/>
          <c:dLbls>
            <c:spPr>
              <a:noFill/>
              <a:ln>
                <a:noFill/>
              </a:ln>
              <a:effectLst/>
            </c:spPr>
            <c:txPr>
              <a:bodyPr rot="0" spcFirstLastPara="1" vertOverflow="ellipsis" vert="horz" wrap="square" anchor="ctr" anchorCtr="1"/>
              <a:lstStyle/>
              <a:p>
                <a:pPr>
                  <a:defRPr sz="105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Sheet1!$B$1:$H$1</c:f>
              <c:strCache>
                <c:ptCount val="7"/>
                <c:pt idx="0">
                  <c:v>Total sample</c:v>
                </c:pt>
                <c:pt idx="1">
                  <c:v>Berat</c:v>
                </c:pt>
                <c:pt idx="2">
                  <c:v>Fier</c:v>
                </c:pt>
                <c:pt idx="3">
                  <c:v>Vlore</c:v>
                </c:pt>
                <c:pt idx="4">
                  <c:v>Elbasan</c:v>
                </c:pt>
                <c:pt idx="5">
                  <c:v>Lezhe</c:v>
                </c:pt>
                <c:pt idx="6">
                  <c:v>Shkoder</c:v>
                </c:pt>
              </c:strCache>
            </c:strRef>
          </c:cat>
          <c:val>
            <c:numRef>
              <c:f>Sheet1!$B$2:$H$2</c:f>
              <c:numCache>
                <c:formatCode>0</c:formatCode>
                <c:ptCount val="7"/>
                <c:pt idx="0">
                  <c:v>5.9</c:v>
                </c:pt>
                <c:pt idx="1">
                  <c:v>1</c:v>
                </c:pt>
                <c:pt idx="2">
                  <c:v>0.6</c:v>
                </c:pt>
                <c:pt idx="3">
                  <c:v>16.2</c:v>
                </c:pt>
                <c:pt idx="4">
                  <c:v>9.6</c:v>
                </c:pt>
                <c:pt idx="5">
                  <c:v>0</c:v>
                </c:pt>
                <c:pt idx="6">
                  <c:v>4.4000000000000004</c:v>
                </c:pt>
              </c:numCache>
            </c:numRef>
          </c:val>
          <c:extLst>
            <c:ext xmlns:c16="http://schemas.microsoft.com/office/drawing/2014/chart" uri="{C3380CC4-5D6E-409C-BE32-E72D297353CC}">
              <c16:uniqueId val="{00000000-3803-4205-91CB-08FFE3903552}"/>
            </c:ext>
          </c:extLst>
        </c:ser>
        <c:ser>
          <c:idx val="1"/>
          <c:order val="1"/>
          <c:tx>
            <c:strRef>
              <c:f>Sheet1!$A$3</c:f>
              <c:strCache>
                <c:ptCount val="1"/>
                <c:pt idx="0">
                  <c:v>Frequently (4)</c:v>
                </c:pt>
              </c:strCache>
            </c:strRef>
          </c:tx>
          <c:spPr>
            <a:solidFill>
              <a:srgbClr val="FF8181"/>
            </a:solidFill>
            <a:ln>
              <a:noFill/>
            </a:ln>
            <a:effectLst/>
          </c:spPr>
          <c:invertIfNegative val="0"/>
          <c:dLbls>
            <c:spPr>
              <a:noFill/>
              <a:ln>
                <a:noFill/>
              </a:ln>
              <a:effectLst/>
            </c:spPr>
            <c:txPr>
              <a:bodyPr rot="0" spcFirstLastPara="1" vertOverflow="ellipsis" vert="horz" wrap="square" anchor="ctr" anchorCtr="1"/>
              <a:lstStyle/>
              <a:p>
                <a:pPr>
                  <a:defRPr sz="105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Sheet1!$B$1:$H$1</c:f>
              <c:strCache>
                <c:ptCount val="7"/>
                <c:pt idx="0">
                  <c:v>Total sample</c:v>
                </c:pt>
                <c:pt idx="1">
                  <c:v>Berat</c:v>
                </c:pt>
                <c:pt idx="2">
                  <c:v>Fier</c:v>
                </c:pt>
                <c:pt idx="3">
                  <c:v>Vlore</c:v>
                </c:pt>
                <c:pt idx="4">
                  <c:v>Elbasan</c:v>
                </c:pt>
                <c:pt idx="5">
                  <c:v>Lezhe</c:v>
                </c:pt>
                <c:pt idx="6">
                  <c:v>Shkoder</c:v>
                </c:pt>
              </c:strCache>
            </c:strRef>
          </c:cat>
          <c:val>
            <c:numRef>
              <c:f>Sheet1!$B$3:$H$3</c:f>
              <c:numCache>
                <c:formatCode>0</c:formatCode>
                <c:ptCount val="7"/>
                <c:pt idx="0">
                  <c:v>30.6</c:v>
                </c:pt>
                <c:pt idx="1">
                  <c:v>6.3</c:v>
                </c:pt>
                <c:pt idx="2">
                  <c:v>14.6</c:v>
                </c:pt>
                <c:pt idx="3">
                  <c:v>38.5</c:v>
                </c:pt>
                <c:pt idx="4">
                  <c:v>64</c:v>
                </c:pt>
                <c:pt idx="5">
                  <c:v>22.5</c:v>
                </c:pt>
                <c:pt idx="6">
                  <c:v>21.5</c:v>
                </c:pt>
              </c:numCache>
            </c:numRef>
          </c:val>
          <c:extLst>
            <c:ext xmlns:c16="http://schemas.microsoft.com/office/drawing/2014/chart" uri="{C3380CC4-5D6E-409C-BE32-E72D297353CC}">
              <c16:uniqueId val="{00000001-3803-4205-91CB-08FFE3903552}"/>
            </c:ext>
          </c:extLst>
        </c:ser>
        <c:ser>
          <c:idx val="2"/>
          <c:order val="2"/>
          <c:tx>
            <c:strRef>
              <c:f>Sheet1!$A$4</c:f>
              <c:strCache>
                <c:ptCount val="1"/>
                <c:pt idx="0">
                  <c:v>Occasionally (3)</c:v>
                </c:pt>
              </c:strCache>
            </c:strRef>
          </c:tx>
          <c:spPr>
            <a:solidFill>
              <a:srgbClr val="FFC000"/>
            </a:solidFill>
            <a:ln>
              <a:noFill/>
            </a:ln>
            <a:effectLst/>
          </c:spPr>
          <c:invertIfNegative val="0"/>
          <c:dLbls>
            <c:spPr>
              <a:noFill/>
              <a:ln>
                <a:noFill/>
              </a:ln>
              <a:effectLst/>
            </c:spPr>
            <c:txPr>
              <a:bodyPr rot="0" spcFirstLastPara="1" vertOverflow="ellipsis" vert="horz" wrap="square" anchor="ctr" anchorCtr="1"/>
              <a:lstStyle/>
              <a:p>
                <a:pPr>
                  <a:defRPr sz="105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Sheet1!$B$1:$H$1</c:f>
              <c:strCache>
                <c:ptCount val="7"/>
                <c:pt idx="0">
                  <c:v>Total sample</c:v>
                </c:pt>
                <c:pt idx="1">
                  <c:v>Berat</c:v>
                </c:pt>
                <c:pt idx="2">
                  <c:v>Fier</c:v>
                </c:pt>
                <c:pt idx="3">
                  <c:v>Vlore</c:v>
                </c:pt>
                <c:pt idx="4">
                  <c:v>Elbasan</c:v>
                </c:pt>
                <c:pt idx="5">
                  <c:v>Lezhe</c:v>
                </c:pt>
                <c:pt idx="6">
                  <c:v>Shkoder</c:v>
                </c:pt>
              </c:strCache>
            </c:strRef>
          </c:cat>
          <c:val>
            <c:numRef>
              <c:f>Sheet1!$B$4:$H$4</c:f>
              <c:numCache>
                <c:formatCode>0</c:formatCode>
                <c:ptCount val="7"/>
                <c:pt idx="0">
                  <c:v>14.5</c:v>
                </c:pt>
                <c:pt idx="1">
                  <c:v>13.5</c:v>
                </c:pt>
                <c:pt idx="2">
                  <c:v>13.9</c:v>
                </c:pt>
                <c:pt idx="3">
                  <c:v>8.5</c:v>
                </c:pt>
                <c:pt idx="4">
                  <c:v>15.7</c:v>
                </c:pt>
                <c:pt idx="5">
                  <c:v>6.3</c:v>
                </c:pt>
                <c:pt idx="6">
                  <c:v>23.4</c:v>
                </c:pt>
              </c:numCache>
            </c:numRef>
          </c:val>
          <c:extLst>
            <c:ext xmlns:c16="http://schemas.microsoft.com/office/drawing/2014/chart" uri="{C3380CC4-5D6E-409C-BE32-E72D297353CC}">
              <c16:uniqueId val="{00000002-3803-4205-91CB-08FFE3903552}"/>
            </c:ext>
          </c:extLst>
        </c:ser>
        <c:ser>
          <c:idx val="3"/>
          <c:order val="3"/>
          <c:tx>
            <c:strRef>
              <c:f>Sheet1!$A$5</c:f>
              <c:strCache>
                <c:ptCount val="1"/>
                <c:pt idx="0">
                  <c:v>Rarely (2)</c:v>
                </c:pt>
              </c:strCache>
            </c:strRef>
          </c:tx>
          <c:spPr>
            <a:solidFill>
              <a:srgbClr val="7498A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Sheet1!$B$1:$H$1</c:f>
              <c:strCache>
                <c:ptCount val="7"/>
                <c:pt idx="0">
                  <c:v>Total sample</c:v>
                </c:pt>
                <c:pt idx="1">
                  <c:v>Berat</c:v>
                </c:pt>
                <c:pt idx="2">
                  <c:v>Fier</c:v>
                </c:pt>
                <c:pt idx="3">
                  <c:v>Vlore</c:v>
                </c:pt>
                <c:pt idx="4">
                  <c:v>Elbasan</c:v>
                </c:pt>
                <c:pt idx="5">
                  <c:v>Lezhe</c:v>
                </c:pt>
                <c:pt idx="6">
                  <c:v>Shkoder</c:v>
                </c:pt>
              </c:strCache>
            </c:strRef>
          </c:cat>
          <c:val>
            <c:numRef>
              <c:f>Sheet1!$B$5:$H$5</c:f>
              <c:numCache>
                <c:formatCode>0</c:formatCode>
                <c:ptCount val="7"/>
                <c:pt idx="0">
                  <c:v>19.899999999999999</c:v>
                </c:pt>
                <c:pt idx="1">
                  <c:v>12.5</c:v>
                </c:pt>
                <c:pt idx="2">
                  <c:v>37.299999999999997</c:v>
                </c:pt>
                <c:pt idx="3">
                  <c:v>26.9</c:v>
                </c:pt>
                <c:pt idx="4">
                  <c:v>3.4</c:v>
                </c:pt>
                <c:pt idx="5">
                  <c:v>7.5</c:v>
                </c:pt>
                <c:pt idx="6">
                  <c:v>25.9</c:v>
                </c:pt>
              </c:numCache>
            </c:numRef>
          </c:val>
          <c:extLst>
            <c:ext xmlns:c16="http://schemas.microsoft.com/office/drawing/2014/chart" uri="{C3380CC4-5D6E-409C-BE32-E72D297353CC}">
              <c16:uniqueId val="{00000003-3803-4205-91CB-08FFE3903552}"/>
            </c:ext>
          </c:extLst>
        </c:ser>
        <c:ser>
          <c:idx val="4"/>
          <c:order val="4"/>
          <c:tx>
            <c:strRef>
              <c:f>Sheet1!$A$6</c:f>
              <c:strCache>
                <c:ptCount val="1"/>
                <c:pt idx="0">
                  <c:v>Never (1)</c:v>
                </c:pt>
              </c:strCache>
            </c:strRef>
          </c:tx>
          <c:spPr>
            <a:solidFill>
              <a:srgbClr val="628188"/>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Sheet1!$B$1:$H$1</c:f>
              <c:strCache>
                <c:ptCount val="7"/>
                <c:pt idx="0">
                  <c:v>Total sample</c:v>
                </c:pt>
                <c:pt idx="1">
                  <c:v>Berat</c:v>
                </c:pt>
                <c:pt idx="2">
                  <c:v>Fier</c:v>
                </c:pt>
                <c:pt idx="3">
                  <c:v>Vlore</c:v>
                </c:pt>
                <c:pt idx="4">
                  <c:v>Elbasan</c:v>
                </c:pt>
                <c:pt idx="5">
                  <c:v>Lezhe</c:v>
                </c:pt>
                <c:pt idx="6">
                  <c:v>Shkoder</c:v>
                </c:pt>
              </c:strCache>
            </c:strRef>
          </c:cat>
          <c:val>
            <c:numRef>
              <c:f>Sheet1!$B$6:$H$6</c:f>
              <c:numCache>
                <c:formatCode>0</c:formatCode>
                <c:ptCount val="7"/>
                <c:pt idx="0">
                  <c:v>29.1</c:v>
                </c:pt>
                <c:pt idx="1">
                  <c:v>66.7</c:v>
                </c:pt>
                <c:pt idx="2">
                  <c:v>33.5</c:v>
                </c:pt>
                <c:pt idx="3">
                  <c:v>10</c:v>
                </c:pt>
                <c:pt idx="4">
                  <c:v>7.3</c:v>
                </c:pt>
                <c:pt idx="5">
                  <c:v>63.8</c:v>
                </c:pt>
                <c:pt idx="6">
                  <c:v>24.7</c:v>
                </c:pt>
              </c:numCache>
            </c:numRef>
          </c:val>
          <c:extLst>
            <c:ext xmlns:c16="http://schemas.microsoft.com/office/drawing/2014/chart" uri="{C3380CC4-5D6E-409C-BE32-E72D297353CC}">
              <c16:uniqueId val="{00000004-3803-4205-91CB-08FFE3903552}"/>
            </c:ext>
          </c:extLst>
        </c:ser>
        <c:dLbls>
          <c:dLblPos val="ctr"/>
          <c:showLegendKey val="0"/>
          <c:showVal val="1"/>
          <c:showCatName val="0"/>
          <c:showSerName val="0"/>
          <c:showPercent val="0"/>
          <c:showBubbleSize val="0"/>
        </c:dLbls>
        <c:gapWidth val="150"/>
        <c:overlap val="100"/>
        <c:axId val="279992816"/>
        <c:axId val="279993936"/>
      </c:barChart>
      <c:catAx>
        <c:axId val="27999281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279993936"/>
        <c:crosses val="autoZero"/>
        <c:auto val="1"/>
        <c:lblAlgn val="ctr"/>
        <c:lblOffset val="100"/>
        <c:noMultiLvlLbl val="0"/>
      </c:catAx>
      <c:valAx>
        <c:axId val="279993936"/>
        <c:scaling>
          <c:orientation val="minMax"/>
          <c:max val="100"/>
        </c:scaling>
        <c:delete val="1"/>
        <c:axPos val="t"/>
        <c:title>
          <c:tx>
            <c:rich>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r>
                  <a:rPr lang="en-US" sz="1400" dirty="0"/>
                  <a:t>Frequency of reported issues with water supply</a:t>
                </a:r>
              </a:p>
            </c:rich>
          </c:tx>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out"/>
        <c:minorTickMark val="none"/>
        <c:tickLblPos val="nextTo"/>
        <c:crossAx val="279992816"/>
        <c:crosses val="autoZero"/>
        <c:crossBetween val="between"/>
      </c:valAx>
      <c:spPr>
        <a:noFill/>
        <a:ln w="25400">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050"/>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US" dirty="0"/>
              <a:t>Type</a:t>
            </a:r>
            <a:r>
              <a:rPr lang="en-US" baseline="0" dirty="0"/>
              <a:t> of issues reported with water </a:t>
            </a:r>
            <a:r>
              <a:rPr lang="en-US" sz="1200" b="0" i="0" u="none" strike="noStrike" kern="1200" spc="0" baseline="0" dirty="0">
                <a:solidFill>
                  <a:prstClr val="black">
                    <a:lumMod val="65000"/>
                    <a:lumOff val="35000"/>
                  </a:prstClr>
                </a:solidFill>
                <a:latin typeface="+mn-lt"/>
                <a:ea typeface="+mn-ea"/>
                <a:cs typeface="+mn-cs"/>
              </a:rPr>
              <a:t>supply (Spontaneous)</a:t>
            </a:r>
          </a:p>
        </c:rich>
      </c:tx>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48285422005644923"/>
          <c:y val="0.17695955267855984"/>
          <c:w val="0.49010974286932013"/>
          <c:h val="0.7993262325807331"/>
        </c:manualLayout>
      </c:layout>
      <c:barChart>
        <c:barDir val="bar"/>
        <c:grouping val="clustered"/>
        <c:varyColors val="0"/>
        <c:ser>
          <c:idx val="0"/>
          <c:order val="0"/>
          <c:tx>
            <c:strRef>
              <c:f>Sheet1!$B$1</c:f>
              <c:strCache>
                <c:ptCount val="1"/>
                <c:pt idx="0">
                  <c:v>Total</c:v>
                </c:pt>
              </c:strCache>
            </c:strRef>
          </c:tx>
          <c:spPr>
            <a:solidFill>
              <a:srgbClr val="F7932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Limitation/interruption of water supply (scheduled - during the summer, or flooding etc)</c:v>
                </c:pt>
                <c:pt idx="1">
                  <c:v>Dirty/substandard water (turbid, colored, chlorine, bad smell...)</c:v>
                </c:pt>
                <c:pt idx="2">
                  <c:v>There is no quantity/pressure of drinking water/no pressure and it does not reach to the upper floors</c:v>
                </c:pt>
                <c:pt idx="3">
                  <c:v>Defects/problems with water pumps/depreciation of pipes</c:v>
                </c:pt>
                <c:pt idx="4">
                  <c:v>We use pumps to get water</c:v>
                </c:pt>
              </c:strCache>
            </c:strRef>
          </c:cat>
          <c:val>
            <c:numRef>
              <c:f>Sheet1!$B$2:$B$6</c:f>
              <c:numCache>
                <c:formatCode>0</c:formatCode>
                <c:ptCount val="5"/>
                <c:pt idx="0">
                  <c:v>57.5</c:v>
                </c:pt>
                <c:pt idx="1">
                  <c:v>49.9</c:v>
                </c:pt>
                <c:pt idx="2">
                  <c:v>14.6</c:v>
                </c:pt>
                <c:pt idx="3">
                  <c:v>8.6</c:v>
                </c:pt>
                <c:pt idx="4">
                  <c:v>6</c:v>
                </c:pt>
              </c:numCache>
            </c:numRef>
          </c:val>
          <c:extLst>
            <c:ext xmlns:c16="http://schemas.microsoft.com/office/drawing/2014/chart" uri="{C3380CC4-5D6E-409C-BE32-E72D297353CC}">
              <c16:uniqueId val="{00000000-7379-42FE-9F3C-54DD1C01FBD7}"/>
            </c:ext>
          </c:extLst>
        </c:ser>
        <c:dLbls>
          <c:dLblPos val="outEnd"/>
          <c:showLegendKey val="0"/>
          <c:showVal val="1"/>
          <c:showCatName val="0"/>
          <c:showSerName val="0"/>
          <c:showPercent val="0"/>
          <c:showBubbleSize val="0"/>
        </c:dLbls>
        <c:gapWidth val="200"/>
        <c:axId val="459431184"/>
        <c:axId val="459431744"/>
      </c:barChart>
      <c:catAx>
        <c:axId val="459431184"/>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en-US" sz="1050" b="0" i="0" u="none" strike="noStrike" kern="1200" baseline="0">
                <a:solidFill>
                  <a:schemeClr val="tx1">
                    <a:lumMod val="65000"/>
                    <a:lumOff val="35000"/>
                  </a:schemeClr>
                </a:solidFill>
                <a:latin typeface="+mn-lt"/>
                <a:ea typeface="+mn-ea"/>
                <a:cs typeface="+mn-cs"/>
              </a:defRPr>
            </a:pPr>
            <a:endParaRPr lang="en-US"/>
          </a:p>
        </c:txPr>
        <c:crossAx val="459431744"/>
        <c:crosses val="autoZero"/>
        <c:auto val="1"/>
        <c:lblAlgn val="ctr"/>
        <c:lblOffset val="100"/>
        <c:noMultiLvlLbl val="0"/>
      </c:catAx>
      <c:valAx>
        <c:axId val="459431744"/>
        <c:scaling>
          <c:orientation val="minMax"/>
          <c:max val="100"/>
        </c:scaling>
        <c:delete val="1"/>
        <c:axPos val="t"/>
        <c:numFmt formatCode="0" sourceLinked="1"/>
        <c:majorTickMark val="out"/>
        <c:minorTickMark val="none"/>
        <c:tickLblPos val="nextTo"/>
        <c:crossAx val="459431184"/>
        <c:crosses val="autoZero"/>
        <c:crossBetween val="between"/>
      </c:valAx>
      <c:spPr>
        <a:noFill/>
        <a:ln>
          <a:noFill/>
        </a:ln>
        <a:effectLst/>
      </c:spPr>
    </c:plotArea>
    <c:plotVisOnly val="1"/>
    <c:dispBlanksAs val="gap"/>
    <c:showDLblsOverMax val="0"/>
  </c:chart>
  <c:spPr>
    <a:noFill/>
    <a:ln>
      <a:noFill/>
    </a:ln>
    <a:effectLst/>
  </c:spPr>
  <c:txPr>
    <a:bodyPr/>
    <a:lstStyle/>
    <a:p>
      <a:pPr>
        <a:defRPr sz="1000"/>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15445525456452844"/>
          <c:y val="0.12322801190214154"/>
          <c:w val="0.813314857156895"/>
          <c:h val="0.7679650168742832"/>
        </c:manualLayout>
      </c:layout>
      <c:barChart>
        <c:barDir val="bar"/>
        <c:grouping val="stacked"/>
        <c:varyColors val="0"/>
        <c:ser>
          <c:idx val="0"/>
          <c:order val="0"/>
          <c:tx>
            <c:strRef>
              <c:f>Sheet1!$A$2</c:f>
              <c:strCache>
                <c:ptCount val="1"/>
                <c:pt idx="0">
                  <c:v>Very Frequently (5)</c:v>
                </c:pt>
              </c:strCache>
            </c:strRef>
          </c:tx>
          <c:spPr>
            <a:solidFill>
              <a:srgbClr val="FF0000"/>
            </a:solidFill>
            <a:ln>
              <a:noFill/>
            </a:ln>
            <a:effectLst/>
          </c:spPr>
          <c:invertIfNegative val="0"/>
          <c:dLbls>
            <c:spPr>
              <a:noFill/>
              <a:ln>
                <a:noFill/>
              </a:ln>
              <a:effectLst/>
            </c:spPr>
            <c:txPr>
              <a:bodyPr rot="0" spcFirstLastPara="1" vertOverflow="ellipsis" vert="horz" wrap="square" anchor="ctr" anchorCtr="1"/>
              <a:lstStyle/>
              <a:p>
                <a:pPr>
                  <a:defRPr sz="105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Sheet1!$B$1:$H$1</c:f>
              <c:strCache>
                <c:ptCount val="7"/>
                <c:pt idx="0">
                  <c:v>Total sample</c:v>
                </c:pt>
                <c:pt idx="1">
                  <c:v>Berat</c:v>
                </c:pt>
                <c:pt idx="2">
                  <c:v>Fier</c:v>
                </c:pt>
                <c:pt idx="3">
                  <c:v>Vlore</c:v>
                </c:pt>
                <c:pt idx="4">
                  <c:v>Elbasan</c:v>
                </c:pt>
                <c:pt idx="5">
                  <c:v>Lezhe</c:v>
                </c:pt>
                <c:pt idx="6">
                  <c:v>Shkoder</c:v>
                </c:pt>
              </c:strCache>
            </c:strRef>
          </c:cat>
          <c:val>
            <c:numRef>
              <c:f>Sheet1!$B$2:$H$2</c:f>
              <c:numCache>
                <c:formatCode>0</c:formatCode>
                <c:ptCount val="7"/>
                <c:pt idx="0">
                  <c:v>4.0999999999999996</c:v>
                </c:pt>
                <c:pt idx="1">
                  <c:v>1</c:v>
                </c:pt>
                <c:pt idx="2">
                  <c:v>2.5</c:v>
                </c:pt>
                <c:pt idx="3">
                  <c:v>5.4</c:v>
                </c:pt>
                <c:pt idx="4">
                  <c:v>2.8</c:v>
                </c:pt>
                <c:pt idx="5">
                  <c:v>11.3</c:v>
                </c:pt>
                <c:pt idx="6">
                  <c:v>4.4000000000000004</c:v>
                </c:pt>
              </c:numCache>
            </c:numRef>
          </c:val>
          <c:extLst>
            <c:ext xmlns:c16="http://schemas.microsoft.com/office/drawing/2014/chart" uri="{C3380CC4-5D6E-409C-BE32-E72D297353CC}">
              <c16:uniqueId val="{00000000-C0E2-40DB-A5F5-CC2A569DA108}"/>
            </c:ext>
          </c:extLst>
        </c:ser>
        <c:ser>
          <c:idx val="1"/>
          <c:order val="1"/>
          <c:tx>
            <c:strRef>
              <c:f>Sheet1!$A$3</c:f>
              <c:strCache>
                <c:ptCount val="1"/>
                <c:pt idx="0">
                  <c:v>Frequently (4)</c:v>
                </c:pt>
              </c:strCache>
            </c:strRef>
          </c:tx>
          <c:spPr>
            <a:solidFill>
              <a:srgbClr val="FF8181"/>
            </a:solidFill>
            <a:ln>
              <a:noFill/>
            </a:ln>
            <a:effectLst/>
          </c:spPr>
          <c:invertIfNegative val="0"/>
          <c:dLbls>
            <c:spPr>
              <a:noFill/>
              <a:ln>
                <a:noFill/>
              </a:ln>
              <a:effectLst/>
            </c:spPr>
            <c:txPr>
              <a:bodyPr rot="0" spcFirstLastPara="1" vertOverflow="ellipsis" vert="horz" wrap="square" anchor="ctr" anchorCtr="1"/>
              <a:lstStyle/>
              <a:p>
                <a:pPr>
                  <a:defRPr sz="105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Sheet1!$B$1:$H$1</c:f>
              <c:strCache>
                <c:ptCount val="7"/>
                <c:pt idx="0">
                  <c:v>Total sample</c:v>
                </c:pt>
                <c:pt idx="1">
                  <c:v>Berat</c:v>
                </c:pt>
                <c:pt idx="2">
                  <c:v>Fier</c:v>
                </c:pt>
                <c:pt idx="3">
                  <c:v>Vlore</c:v>
                </c:pt>
                <c:pt idx="4">
                  <c:v>Elbasan</c:v>
                </c:pt>
                <c:pt idx="5">
                  <c:v>Lezhe</c:v>
                </c:pt>
                <c:pt idx="6">
                  <c:v>Shkoder</c:v>
                </c:pt>
              </c:strCache>
            </c:strRef>
          </c:cat>
          <c:val>
            <c:numRef>
              <c:f>Sheet1!$B$3:$H$3</c:f>
              <c:numCache>
                <c:formatCode>0</c:formatCode>
                <c:ptCount val="7"/>
                <c:pt idx="0">
                  <c:v>15.9</c:v>
                </c:pt>
                <c:pt idx="1">
                  <c:v>14.6</c:v>
                </c:pt>
                <c:pt idx="2">
                  <c:v>9.5</c:v>
                </c:pt>
                <c:pt idx="3">
                  <c:v>16.899999999999999</c:v>
                </c:pt>
                <c:pt idx="4">
                  <c:v>15.7</c:v>
                </c:pt>
                <c:pt idx="5">
                  <c:v>31.3</c:v>
                </c:pt>
                <c:pt idx="6">
                  <c:v>14.6</c:v>
                </c:pt>
              </c:numCache>
            </c:numRef>
          </c:val>
          <c:extLst>
            <c:ext xmlns:c16="http://schemas.microsoft.com/office/drawing/2014/chart" uri="{C3380CC4-5D6E-409C-BE32-E72D297353CC}">
              <c16:uniqueId val="{00000001-C0E2-40DB-A5F5-CC2A569DA108}"/>
            </c:ext>
          </c:extLst>
        </c:ser>
        <c:ser>
          <c:idx val="2"/>
          <c:order val="2"/>
          <c:tx>
            <c:strRef>
              <c:f>Sheet1!$A$4</c:f>
              <c:strCache>
                <c:ptCount val="1"/>
                <c:pt idx="0">
                  <c:v>Occasionally (3)</c:v>
                </c:pt>
              </c:strCache>
            </c:strRef>
          </c:tx>
          <c:spPr>
            <a:solidFill>
              <a:srgbClr val="FFC000"/>
            </a:solidFill>
            <a:ln>
              <a:noFill/>
            </a:ln>
            <a:effectLst/>
          </c:spPr>
          <c:invertIfNegative val="0"/>
          <c:dLbls>
            <c:spPr>
              <a:noFill/>
              <a:ln>
                <a:noFill/>
              </a:ln>
              <a:effectLst/>
            </c:spPr>
            <c:txPr>
              <a:bodyPr rot="0" spcFirstLastPara="1" vertOverflow="ellipsis" vert="horz" wrap="square" anchor="ctr" anchorCtr="1"/>
              <a:lstStyle/>
              <a:p>
                <a:pPr>
                  <a:defRPr sz="105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Sheet1!$B$1:$H$1</c:f>
              <c:strCache>
                <c:ptCount val="7"/>
                <c:pt idx="0">
                  <c:v>Total sample</c:v>
                </c:pt>
                <c:pt idx="1">
                  <c:v>Berat</c:v>
                </c:pt>
                <c:pt idx="2">
                  <c:v>Fier</c:v>
                </c:pt>
                <c:pt idx="3">
                  <c:v>Vlore</c:v>
                </c:pt>
                <c:pt idx="4">
                  <c:v>Elbasan</c:v>
                </c:pt>
                <c:pt idx="5">
                  <c:v>Lezhe</c:v>
                </c:pt>
                <c:pt idx="6">
                  <c:v>Shkoder</c:v>
                </c:pt>
              </c:strCache>
            </c:strRef>
          </c:cat>
          <c:val>
            <c:numRef>
              <c:f>Sheet1!$B$4:$H$4</c:f>
              <c:numCache>
                <c:formatCode>0</c:formatCode>
                <c:ptCount val="7"/>
                <c:pt idx="0">
                  <c:v>17</c:v>
                </c:pt>
                <c:pt idx="1">
                  <c:v>14.6</c:v>
                </c:pt>
                <c:pt idx="2">
                  <c:v>8.1999999999999993</c:v>
                </c:pt>
                <c:pt idx="3">
                  <c:v>20.8</c:v>
                </c:pt>
                <c:pt idx="4">
                  <c:v>18</c:v>
                </c:pt>
                <c:pt idx="5">
                  <c:v>21.3</c:v>
                </c:pt>
                <c:pt idx="6">
                  <c:v>20.9</c:v>
                </c:pt>
              </c:numCache>
            </c:numRef>
          </c:val>
          <c:extLst>
            <c:ext xmlns:c16="http://schemas.microsoft.com/office/drawing/2014/chart" uri="{C3380CC4-5D6E-409C-BE32-E72D297353CC}">
              <c16:uniqueId val="{00000002-C0E2-40DB-A5F5-CC2A569DA108}"/>
            </c:ext>
          </c:extLst>
        </c:ser>
        <c:ser>
          <c:idx val="3"/>
          <c:order val="3"/>
          <c:tx>
            <c:strRef>
              <c:f>Sheet1!$A$5</c:f>
              <c:strCache>
                <c:ptCount val="1"/>
                <c:pt idx="0">
                  <c:v>Rarely (2)</c:v>
                </c:pt>
              </c:strCache>
            </c:strRef>
          </c:tx>
          <c:spPr>
            <a:solidFill>
              <a:srgbClr val="7498A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Sheet1!$B$1:$H$1</c:f>
              <c:strCache>
                <c:ptCount val="7"/>
                <c:pt idx="0">
                  <c:v>Total sample</c:v>
                </c:pt>
                <c:pt idx="1">
                  <c:v>Berat</c:v>
                </c:pt>
                <c:pt idx="2">
                  <c:v>Fier</c:v>
                </c:pt>
                <c:pt idx="3">
                  <c:v>Vlore</c:v>
                </c:pt>
                <c:pt idx="4">
                  <c:v>Elbasan</c:v>
                </c:pt>
                <c:pt idx="5">
                  <c:v>Lezhe</c:v>
                </c:pt>
                <c:pt idx="6">
                  <c:v>Shkoder</c:v>
                </c:pt>
              </c:strCache>
            </c:strRef>
          </c:cat>
          <c:val>
            <c:numRef>
              <c:f>Sheet1!$B$5:$H$5</c:f>
              <c:numCache>
                <c:formatCode>0</c:formatCode>
                <c:ptCount val="7"/>
                <c:pt idx="0">
                  <c:v>14.4</c:v>
                </c:pt>
                <c:pt idx="1">
                  <c:v>12.5</c:v>
                </c:pt>
                <c:pt idx="2">
                  <c:v>10.1</c:v>
                </c:pt>
                <c:pt idx="3">
                  <c:v>13.8</c:v>
                </c:pt>
                <c:pt idx="4">
                  <c:v>16.899999999999999</c:v>
                </c:pt>
                <c:pt idx="5">
                  <c:v>8.8000000000000007</c:v>
                </c:pt>
                <c:pt idx="6">
                  <c:v>20.3</c:v>
                </c:pt>
              </c:numCache>
            </c:numRef>
          </c:val>
          <c:extLst>
            <c:ext xmlns:c16="http://schemas.microsoft.com/office/drawing/2014/chart" uri="{C3380CC4-5D6E-409C-BE32-E72D297353CC}">
              <c16:uniqueId val="{00000003-C0E2-40DB-A5F5-CC2A569DA108}"/>
            </c:ext>
          </c:extLst>
        </c:ser>
        <c:ser>
          <c:idx val="4"/>
          <c:order val="4"/>
          <c:tx>
            <c:strRef>
              <c:f>Sheet1!$A$6</c:f>
              <c:strCache>
                <c:ptCount val="1"/>
                <c:pt idx="0">
                  <c:v>Never (1)</c:v>
                </c:pt>
              </c:strCache>
            </c:strRef>
          </c:tx>
          <c:spPr>
            <a:solidFill>
              <a:srgbClr val="628188"/>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Sheet1!$B$1:$H$1</c:f>
              <c:strCache>
                <c:ptCount val="7"/>
                <c:pt idx="0">
                  <c:v>Total sample</c:v>
                </c:pt>
                <c:pt idx="1">
                  <c:v>Berat</c:v>
                </c:pt>
                <c:pt idx="2">
                  <c:v>Fier</c:v>
                </c:pt>
                <c:pt idx="3">
                  <c:v>Vlore</c:v>
                </c:pt>
                <c:pt idx="4">
                  <c:v>Elbasan</c:v>
                </c:pt>
                <c:pt idx="5">
                  <c:v>Lezhe</c:v>
                </c:pt>
                <c:pt idx="6">
                  <c:v>Shkoder</c:v>
                </c:pt>
              </c:strCache>
            </c:strRef>
          </c:cat>
          <c:val>
            <c:numRef>
              <c:f>Sheet1!$B$6:$H$6</c:f>
              <c:numCache>
                <c:formatCode>0</c:formatCode>
                <c:ptCount val="7"/>
                <c:pt idx="0">
                  <c:v>48.6</c:v>
                </c:pt>
                <c:pt idx="1">
                  <c:v>57.3</c:v>
                </c:pt>
                <c:pt idx="2">
                  <c:v>69.599999999999994</c:v>
                </c:pt>
                <c:pt idx="3">
                  <c:v>43.1</c:v>
                </c:pt>
                <c:pt idx="4">
                  <c:v>46.6</c:v>
                </c:pt>
                <c:pt idx="5">
                  <c:v>27.5</c:v>
                </c:pt>
                <c:pt idx="6">
                  <c:v>39.9</c:v>
                </c:pt>
              </c:numCache>
            </c:numRef>
          </c:val>
          <c:extLst>
            <c:ext xmlns:c16="http://schemas.microsoft.com/office/drawing/2014/chart" uri="{C3380CC4-5D6E-409C-BE32-E72D297353CC}">
              <c16:uniqueId val="{00000004-C0E2-40DB-A5F5-CC2A569DA108}"/>
            </c:ext>
          </c:extLst>
        </c:ser>
        <c:dLbls>
          <c:dLblPos val="ctr"/>
          <c:showLegendKey val="0"/>
          <c:showVal val="1"/>
          <c:showCatName val="0"/>
          <c:showSerName val="0"/>
          <c:showPercent val="0"/>
          <c:showBubbleSize val="0"/>
        </c:dLbls>
        <c:gapWidth val="150"/>
        <c:overlap val="100"/>
        <c:axId val="279992816"/>
        <c:axId val="279993936"/>
      </c:barChart>
      <c:catAx>
        <c:axId val="27999281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279993936"/>
        <c:crosses val="autoZero"/>
        <c:auto val="1"/>
        <c:lblAlgn val="ctr"/>
        <c:lblOffset val="100"/>
        <c:noMultiLvlLbl val="0"/>
      </c:catAx>
      <c:valAx>
        <c:axId val="279993936"/>
        <c:scaling>
          <c:orientation val="minMax"/>
          <c:max val="100"/>
        </c:scaling>
        <c:delete val="1"/>
        <c:axPos val="t"/>
        <c:title>
          <c:tx>
            <c:rich>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r>
                  <a:rPr lang="en-US" sz="1400" dirty="0"/>
                  <a:t>Frequency of reported issues with wastewater services</a:t>
                </a:r>
              </a:p>
            </c:rich>
          </c:tx>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out"/>
        <c:minorTickMark val="none"/>
        <c:tickLblPos val="nextTo"/>
        <c:crossAx val="279992816"/>
        <c:crosses val="autoZero"/>
        <c:crossBetween val="between"/>
      </c:valAx>
      <c:spPr>
        <a:noFill/>
        <a:ln w="25400">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050"/>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US" dirty="0"/>
              <a:t>Type</a:t>
            </a:r>
            <a:r>
              <a:rPr lang="en-US" baseline="0" dirty="0"/>
              <a:t> of issues reported with wastewater </a:t>
            </a:r>
            <a:r>
              <a:rPr lang="en-US" sz="1200" b="0" i="0" u="none" strike="noStrike" kern="1200" spc="0" baseline="0" dirty="0">
                <a:solidFill>
                  <a:prstClr val="black">
                    <a:lumMod val="65000"/>
                    <a:lumOff val="35000"/>
                  </a:prstClr>
                </a:solidFill>
                <a:latin typeface="+mn-lt"/>
                <a:ea typeface="+mn-ea"/>
                <a:cs typeface="+mn-cs"/>
              </a:rPr>
              <a:t>(Spontaneous)</a:t>
            </a:r>
          </a:p>
        </c:rich>
      </c:tx>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48285422005644923"/>
          <c:y val="0.17695955267855984"/>
          <c:w val="0.49010974286932013"/>
          <c:h val="0.7993262325807331"/>
        </c:manualLayout>
      </c:layout>
      <c:barChart>
        <c:barDir val="bar"/>
        <c:grouping val="clustered"/>
        <c:varyColors val="0"/>
        <c:ser>
          <c:idx val="0"/>
          <c:order val="0"/>
          <c:tx>
            <c:strRef>
              <c:f>Sheet1!$B$1</c:f>
              <c:strCache>
                <c:ptCount val="1"/>
                <c:pt idx="0">
                  <c:v>Total</c:v>
                </c:pt>
              </c:strCache>
            </c:strRef>
          </c:tx>
          <c:spPr>
            <a:solidFill>
              <a:srgbClr val="F7932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Blockage of wells/pits after it rains</c:v>
                </c:pt>
                <c:pt idx="1">
                  <c:v>The sewage comes to the surface</c:v>
                </c:pt>
                <c:pt idx="2">
                  <c:v>Bad smell</c:v>
                </c:pt>
                <c:pt idx="3">
                  <c:v>Sewers are worn out/pipes cracked</c:v>
                </c:pt>
                <c:pt idx="4">
                  <c:v>The municipality does not regularly clean sewerages</c:v>
                </c:pt>
                <c:pt idx="5">
                  <c:v>Lack of sewerage/lack of drainholes</c:v>
                </c:pt>
                <c:pt idx="6">
                  <c:v>The municipality leaves the wells without lids</c:v>
                </c:pt>
                <c:pt idx="7">
                  <c:v>Other</c:v>
                </c:pt>
              </c:strCache>
            </c:strRef>
          </c:cat>
          <c:val>
            <c:numRef>
              <c:f>Sheet1!$B$2:$B$9</c:f>
              <c:numCache>
                <c:formatCode>0</c:formatCode>
                <c:ptCount val="8"/>
                <c:pt idx="0">
                  <c:v>68.099999999999994</c:v>
                </c:pt>
                <c:pt idx="1">
                  <c:v>17</c:v>
                </c:pt>
                <c:pt idx="2">
                  <c:v>7.1</c:v>
                </c:pt>
                <c:pt idx="3">
                  <c:v>5.4</c:v>
                </c:pt>
                <c:pt idx="4">
                  <c:v>3.4</c:v>
                </c:pt>
                <c:pt idx="5">
                  <c:v>2.4</c:v>
                </c:pt>
                <c:pt idx="6">
                  <c:v>1.5</c:v>
                </c:pt>
                <c:pt idx="7">
                  <c:v>1.5</c:v>
                </c:pt>
              </c:numCache>
            </c:numRef>
          </c:val>
          <c:extLst>
            <c:ext xmlns:c16="http://schemas.microsoft.com/office/drawing/2014/chart" uri="{C3380CC4-5D6E-409C-BE32-E72D297353CC}">
              <c16:uniqueId val="{00000000-12AC-47DE-B6FB-51571383366C}"/>
            </c:ext>
          </c:extLst>
        </c:ser>
        <c:dLbls>
          <c:dLblPos val="outEnd"/>
          <c:showLegendKey val="0"/>
          <c:showVal val="1"/>
          <c:showCatName val="0"/>
          <c:showSerName val="0"/>
          <c:showPercent val="0"/>
          <c:showBubbleSize val="0"/>
        </c:dLbls>
        <c:gapWidth val="200"/>
        <c:axId val="459431184"/>
        <c:axId val="459431744"/>
      </c:barChart>
      <c:catAx>
        <c:axId val="459431184"/>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en-US" sz="1050" b="0" i="0" u="none" strike="noStrike" kern="1200" baseline="0">
                <a:solidFill>
                  <a:schemeClr val="tx1">
                    <a:lumMod val="65000"/>
                    <a:lumOff val="35000"/>
                  </a:schemeClr>
                </a:solidFill>
                <a:latin typeface="+mn-lt"/>
                <a:ea typeface="+mn-ea"/>
                <a:cs typeface="+mn-cs"/>
              </a:defRPr>
            </a:pPr>
            <a:endParaRPr lang="en-US"/>
          </a:p>
        </c:txPr>
        <c:crossAx val="459431744"/>
        <c:crosses val="autoZero"/>
        <c:auto val="1"/>
        <c:lblAlgn val="ctr"/>
        <c:lblOffset val="100"/>
        <c:noMultiLvlLbl val="0"/>
      </c:catAx>
      <c:valAx>
        <c:axId val="459431744"/>
        <c:scaling>
          <c:orientation val="minMax"/>
          <c:max val="100"/>
        </c:scaling>
        <c:delete val="1"/>
        <c:axPos val="t"/>
        <c:numFmt formatCode="0" sourceLinked="1"/>
        <c:majorTickMark val="out"/>
        <c:minorTickMark val="none"/>
        <c:tickLblPos val="nextTo"/>
        <c:crossAx val="459431184"/>
        <c:crosses val="autoZero"/>
        <c:crossBetween val="between"/>
      </c:valAx>
      <c:spPr>
        <a:noFill/>
        <a:ln>
          <a:noFill/>
        </a:ln>
        <a:effectLst/>
      </c:spPr>
    </c:plotArea>
    <c:plotVisOnly val="1"/>
    <c:dispBlanksAs val="gap"/>
    <c:showDLblsOverMax val="0"/>
  </c:chart>
  <c:spPr>
    <a:noFill/>
    <a:ln>
      <a:noFill/>
    </a:ln>
    <a:effectLst/>
  </c:spPr>
  <c:txPr>
    <a:bodyPr/>
    <a:lstStyle/>
    <a:p>
      <a:pPr>
        <a:defRPr sz="1000"/>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3.7804570012052771E-2"/>
          <c:y val="0.12322801190214154"/>
          <c:w val="0.94473302186774299"/>
          <c:h val="0.49343368376373514"/>
        </c:manualLayout>
      </c:layout>
      <c:barChart>
        <c:barDir val="col"/>
        <c:grouping val="stacked"/>
        <c:varyColors val="0"/>
        <c:ser>
          <c:idx val="0"/>
          <c:order val="0"/>
          <c:tx>
            <c:strRef>
              <c:f>Sheet1!$A$2</c:f>
              <c:strCache>
                <c:ptCount val="1"/>
                <c:pt idx="0">
                  <c:v>Totally dissatisfied (1)</c:v>
                </c:pt>
              </c:strCache>
            </c:strRef>
          </c:tx>
          <c:spPr>
            <a:solidFill>
              <a:srgbClr val="FF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Sheet1!$B$1:$I$1</c:f>
              <c:strCache>
                <c:ptCount val="8"/>
                <c:pt idx="0">
                  <c:v>Maintenance of drinking water supply systems.</c:v>
                </c:pt>
                <c:pt idx="1">
                  <c:v>Drinking water supply service for the residents, 24 hrs. with no interruption</c:v>
                </c:pt>
                <c:pt idx="2">
                  <c:v>The quality of the water supplied. Clean, no pollution</c:v>
                </c:pt>
                <c:pt idx="3">
                  <c:v>Managing arbitrary network intrusions by private entities.</c:v>
                </c:pt>
                <c:pt idx="4">
                  <c:v>Constant and sufficient water pressure</c:v>
                </c:pt>
                <c:pt idx="5">
                  <c:v>The fee/bill amount paid for UKT</c:v>
                </c:pt>
                <c:pt idx="6">
                  <c:v>Problems with interruption of the supply service, due to payment issues</c:v>
                </c:pt>
                <c:pt idx="7">
                  <c:v>Managing abuses of the network by residents</c:v>
                </c:pt>
              </c:strCache>
            </c:strRef>
          </c:cat>
          <c:val>
            <c:numRef>
              <c:f>Sheet1!$B$2:$I$2</c:f>
              <c:numCache>
                <c:formatCode>0</c:formatCode>
                <c:ptCount val="8"/>
                <c:pt idx="0">
                  <c:v>11</c:v>
                </c:pt>
                <c:pt idx="1">
                  <c:v>20.8</c:v>
                </c:pt>
                <c:pt idx="2">
                  <c:v>22.6</c:v>
                </c:pt>
                <c:pt idx="3">
                  <c:v>4.3</c:v>
                </c:pt>
                <c:pt idx="4">
                  <c:v>12.9</c:v>
                </c:pt>
                <c:pt idx="5">
                  <c:v>13.1</c:v>
                </c:pt>
                <c:pt idx="6">
                  <c:v>4.3</c:v>
                </c:pt>
                <c:pt idx="7">
                  <c:v>3.5</c:v>
                </c:pt>
              </c:numCache>
            </c:numRef>
          </c:val>
          <c:extLst>
            <c:ext xmlns:c16="http://schemas.microsoft.com/office/drawing/2014/chart" uri="{C3380CC4-5D6E-409C-BE32-E72D297353CC}">
              <c16:uniqueId val="{00000000-72AF-4E52-986D-3CEB3195CCE5}"/>
            </c:ext>
          </c:extLst>
        </c:ser>
        <c:ser>
          <c:idx val="1"/>
          <c:order val="1"/>
          <c:tx>
            <c:strRef>
              <c:f>Sheet1!$A$3</c:f>
              <c:strCache>
                <c:ptCount val="1"/>
                <c:pt idx="0">
                  <c:v>Dissatisfied (2)</c:v>
                </c:pt>
              </c:strCache>
            </c:strRef>
          </c:tx>
          <c:spPr>
            <a:solidFill>
              <a:srgbClr val="FF858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Sheet1!$B$1:$I$1</c:f>
              <c:strCache>
                <c:ptCount val="8"/>
                <c:pt idx="0">
                  <c:v>Maintenance of drinking water supply systems.</c:v>
                </c:pt>
                <c:pt idx="1">
                  <c:v>Drinking water supply service for the residents, 24 hrs. with no interruption</c:v>
                </c:pt>
                <c:pt idx="2">
                  <c:v>The quality of the water supplied. Clean, no pollution</c:v>
                </c:pt>
                <c:pt idx="3">
                  <c:v>Managing arbitrary network intrusions by private entities.</c:v>
                </c:pt>
                <c:pt idx="4">
                  <c:v>Constant and sufficient water pressure</c:v>
                </c:pt>
                <c:pt idx="5">
                  <c:v>The fee/bill amount paid for UKT</c:v>
                </c:pt>
                <c:pt idx="6">
                  <c:v>Problems with interruption of the supply service, due to payment issues</c:v>
                </c:pt>
                <c:pt idx="7">
                  <c:v>Managing abuses of the network by residents</c:v>
                </c:pt>
              </c:strCache>
            </c:strRef>
          </c:cat>
          <c:val>
            <c:numRef>
              <c:f>Sheet1!$B$3:$I$3</c:f>
              <c:numCache>
                <c:formatCode>0</c:formatCode>
                <c:ptCount val="8"/>
                <c:pt idx="0">
                  <c:v>32.1</c:v>
                </c:pt>
                <c:pt idx="1">
                  <c:v>27</c:v>
                </c:pt>
                <c:pt idx="2">
                  <c:v>38.799999999999997</c:v>
                </c:pt>
                <c:pt idx="3">
                  <c:v>19.100000000000001</c:v>
                </c:pt>
                <c:pt idx="4">
                  <c:v>32.5</c:v>
                </c:pt>
                <c:pt idx="5">
                  <c:v>36.4</c:v>
                </c:pt>
                <c:pt idx="6">
                  <c:v>11.6</c:v>
                </c:pt>
                <c:pt idx="7">
                  <c:v>21</c:v>
                </c:pt>
              </c:numCache>
            </c:numRef>
          </c:val>
          <c:extLst>
            <c:ext xmlns:c16="http://schemas.microsoft.com/office/drawing/2014/chart" uri="{C3380CC4-5D6E-409C-BE32-E72D297353CC}">
              <c16:uniqueId val="{00000001-72AF-4E52-986D-3CEB3195CCE5}"/>
            </c:ext>
          </c:extLst>
        </c:ser>
        <c:ser>
          <c:idx val="2"/>
          <c:order val="2"/>
          <c:tx>
            <c:strRef>
              <c:f>Sheet1!$A$4</c:f>
              <c:strCache>
                <c:ptCount val="1"/>
                <c:pt idx="0">
                  <c:v>Neutral (3)</c:v>
                </c:pt>
              </c:strCache>
            </c:strRef>
          </c:tx>
          <c:spPr>
            <a:solidFill>
              <a:srgbClr val="FFC000"/>
            </a:solidFill>
            <a:ln>
              <a:noFill/>
            </a:ln>
            <a:effectLst/>
          </c:spPr>
          <c:invertIfNegative val="0"/>
          <c:dLbls>
            <c:spPr>
              <a:noFill/>
              <a:ln>
                <a:noFill/>
              </a:ln>
              <a:effectLst/>
            </c:spPr>
            <c:txPr>
              <a:bodyPr rot="0" spcFirstLastPara="1" vertOverflow="ellipsis" vert="horz" wrap="square" anchor="ctr" anchorCtr="1"/>
              <a:lstStyle/>
              <a:p>
                <a:pPr>
                  <a:defRPr sz="105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Sheet1!$B$1:$I$1</c:f>
              <c:strCache>
                <c:ptCount val="8"/>
                <c:pt idx="0">
                  <c:v>Maintenance of drinking water supply systems.</c:v>
                </c:pt>
                <c:pt idx="1">
                  <c:v>Drinking water supply service for the residents, 24 hrs. with no interruption</c:v>
                </c:pt>
                <c:pt idx="2">
                  <c:v>The quality of the water supplied. Clean, no pollution</c:v>
                </c:pt>
                <c:pt idx="3">
                  <c:v>Managing arbitrary network intrusions by private entities.</c:v>
                </c:pt>
                <c:pt idx="4">
                  <c:v>Constant and sufficient water pressure</c:v>
                </c:pt>
                <c:pt idx="5">
                  <c:v>The fee/bill amount paid for UKT</c:v>
                </c:pt>
                <c:pt idx="6">
                  <c:v>Problems with interruption of the supply service, due to payment issues</c:v>
                </c:pt>
                <c:pt idx="7">
                  <c:v>Managing abuses of the network by residents</c:v>
                </c:pt>
              </c:strCache>
            </c:strRef>
          </c:cat>
          <c:val>
            <c:numRef>
              <c:f>Sheet1!$B$4:$I$4</c:f>
              <c:numCache>
                <c:formatCode>0</c:formatCode>
                <c:ptCount val="8"/>
                <c:pt idx="0">
                  <c:v>22</c:v>
                </c:pt>
                <c:pt idx="1">
                  <c:v>11.9</c:v>
                </c:pt>
                <c:pt idx="2">
                  <c:v>15.3</c:v>
                </c:pt>
                <c:pt idx="3">
                  <c:v>42</c:v>
                </c:pt>
                <c:pt idx="4">
                  <c:v>19.3</c:v>
                </c:pt>
                <c:pt idx="5">
                  <c:v>27.8</c:v>
                </c:pt>
                <c:pt idx="6">
                  <c:v>41.6</c:v>
                </c:pt>
                <c:pt idx="7">
                  <c:v>39.6</c:v>
                </c:pt>
              </c:numCache>
            </c:numRef>
          </c:val>
          <c:extLst>
            <c:ext xmlns:c16="http://schemas.microsoft.com/office/drawing/2014/chart" uri="{C3380CC4-5D6E-409C-BE32-E72D297353CC}">
              <c16:uniqueId val="{00000002-72AF-4E52-986D-3CEB3195CCE5}"/>
            </c:ext>
          </c:extLst>
        </c:ser>
        <c:ser>
          <c:idx val="3"/>
          <c:order val="3"/>
          <c:tx>
            <c:strRef>
              <c:f>Sheet1!$A$5</c:f>
              <c:strCache>
                <c:ptCount val="1"/>
                <c:pt idx="0">
                  <c:v>Satisfied (4)</c:v>
                </c:pt>
              </c:strCache>
            </c:strRef>
          </c:tx>
          <c:spPr>
            <a:solidFill>
              <a:srgbClr val="7498A1"/>
            </a:solidFill>
            <a:ln>
              <a:noFill/>
            </a:ln>
            <a:effectLst/>
          </c:spPr>
          <c:invertIfNegative val="0"/>
          <c:dLbls>
            <c:spPr>
              <a:noFill/>
              <a:ln>
                <a:noFill/>
              </a:ln>
              <a:effectLst/>
            </c:spPr>
            <c:txPr>
              <a:bodyPr rot="0" spcFirstLastPara="1" vertOverflow="ellipsis" vert="horz" wrap="square" anchor="ctr" anchorCtr="1"/>
              <a:lstStyle/>
              <a:p>
                <a:pPr>
                  <a:defRPr sz="105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Sheet1!$B$1:$I$1</c:f>
              <c:strCache>
                <c:ptCount val="8"/>
                <c:pt idx="0">
                  <c:v>Maintenance of drinking water supply systems.</c:v>
                </c:pt>
                <c:pt idx="1">
                  <c:v>Drinking water supply service for the residents, 24 hrs. with no interruption</c:v>
                </c:pt>
                <c:pt idx="2">
                  <c:v>The quality of the water supplied. Clean, no pollution</c:v>
                </c:pt>
                <c:pt idx="3">
                  <c:v>Managing arbitrary network intrusions by private entities.</c:v>
                </c:pt>
                <c:pt idx="4">
                  <c:v>Constant and sufficient water pressure</c:v>
                </c:pt>
                <c:pt idx="5">
                  <c:v>The fee/bill amount paid for UKT</c:v>
                </c:pt>
                <c:pt idx="6">
                  <c:v>Problems with interruption of the supply service, due to payment issues</c:v>
                </c:pt>
                <c:pt idx="7">
                  <c:v>Managing abuses of the network by residents</c:v>
                </c:pt>
              </c:strCache>
            </c:strRef>
          </c:cat>
          <c:val>
            <c:numRef>
              <c:f>Sheet1!$B$5:$I$5</c:f>
              <c:numCache>
                <c:formatCode>0</c:formatCode>
                <c:ptCount val="8"/>
                <c:pt idx="0">
                  <c:v>30.3</c:v>
                </c:pt>
                <c:pt idx="1">
                  <c:v>29.8</c:v>
                </c:pt>
                <c:pt idx="2">
                  <c:v>20.3</c:v>
                </c:pt>
                <c:pt idx="3">
                  <c:v>30.4</c:v>
                </c:pt>
                <c:pt idx="4">
                  <c:v>27.3</c:v>
                </c:pt>
                <c:pt idx="5">
                  <c:v>21.5</c:v>
                </c:pt>
                <c:pt idx="6">
                  <c:v>35.799999999999997</c:v>
                </c:pt>
                <c:pt idx="7">
                  <c:v>30.5</c:v>
                </c:pt>
              </c:numCache>
            </c:numRef>
          </c:val>
          <c:extLst>
            <c:ext xmlns:c16="http://schemas.microsoft.com/office/drawing/2014/chart" uri="{C3380CC4-5D6E-409C-BE32-E72D297353CC}">
              <c16:uniqueId val="{00000003-72AF-4E52-986D-3CEB3195CCE5}"/>
            </c:ext>
          </c:extLst>
        </c:ser>
        <c:ser>
          <c:idx val="4"/>
          <c:order val="4"/>
          <c:tx>
            <c:strRef>
              <c:f>Sheet1!$A$6</c:f>
              <c:strCache>
                <c:ptCount val="1"/>
                <c:pt idx="0">
                  <c:v>Totally satisfied (5)</c:v>
                </c:pt>
              </c:strCache>
            </c:strRef>
          </c:tx>
          <c:spPr>
            <a:solidFill>
              <a:srgbClr val="628188"/>
            </a:solidFill>
            <a:ln>
              <a:noFill/>
            </a:ln>
            <a:effectLst/>
          </c:spPr>
          <c:invertIfNegative val="0"/>
          <c:dLbls>
            <c:spPr>
              <a:noFill/>
              <a:ln>
                <a:noFill/>
              </a:ln>
              <a:effectLst/>
            </c:spPr>
            <c:txPr>
              <a:bodyPr rot="0" spcFirstLastPara="1" vertOverflow="ellipsis" vert="horz" wrap="square" anchor="ctr" anchorCtr="1"/>
              <a:lstStyle/>
              <a:p>
                <a:pPr>
                  <a:defRPr sz="105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Sheet1!$B$1:$I$1</c:f>
              <c:strCache>
                <c:ptCount val="8"/>
                <c:pt idx="0">
                  <c:v>Maintenance of drinking water supply systems.</c:v>
                </c:pt>
                <c:pt idx="1">
                  <c:v>Drinking water supply service for the residents, 24 hrs. with no interruption</c:v>
                </c:pt>
                <c:pt idx="2">
                  <c:v>The quality of the water supplied. Clean, no pollution</c:v>
                </c:pt>
                <c:pt idx="3">
                  <c:v>Managing arbitrary network intrusions by private entities.</c:v>
                </c:pt>
                <c:pt idx="4">
                  <c:v>Constant and sufficient water pressure</c:v>
                </c:pt>
                <c:pt idx="5">
                  <c:v>The fee/bill amount paid for UKT</c:v>
                </c:pt>
                <c:pt idx="6">
                  <c:v>Problems with interruption of the supply service, due to payment issues</c:v>
                </c:pt>
                <c:pt idx="7">
                  <c:v>Managing abuses of the network by residents</c:v>
                </c:pt>
              </c:strCache>
            </c:strRef>
          </c:cat>
          <c:val>
            <c:numRef>
              <c:f>Sheet1!$B$6:$I$6</c:f>
              <c:numCache>
                <c:formatCode>0</c:formatCode>
                <c:ptCount val="8"/>
                <c:pt idx="0">
                  <c:v>4.5999999999999996</c:v>
                </c:pt>
                <c:pt idx="1">
                  <c:v>10.6</c:v>
                </c:pt>
                <c:pt idx="2">
                  <c:v>3.1</c:v>
                </c:pt>
                <c:pt idx="3">
                  <c:v>4.3</c:v>
                </c:pt>
                <c:pt idx="4">
                  <c:v>8.1</c:v>
                </c:pt>
                <c:pt idx="5">
                  <c:v>1.3</c:v>
                </c:pt>
                <c:pt idx="6">
                  <c:v>6.8</c:v>
                </c:pt>
                <c:pt idx="7">
                  <c:v>5.4</c:v>
                </c:pt>
              </c:numCache>
            </c:numRef>
          </c:val>
          <c:extLst>
            <c:ext xmlns:c16="http://schemas.microsoft.com/office/drawing/2014/chart" uri="{C3380CC4-5D6E-409C-BE32-E72D297353CC}">
              <c16:uniqueId val="{00000004-72AF-4E52-986D-3CEB3195CCE5}"/>
            </c:ext>
          </c:extLst>
        </c:ser>
        <c:dLbls>
          <c:dLblPos val="ctr"/>
          <c:showLegendKey val="0"/>
          <c:showVal val="1"/>
          <c:showCatName val="0"/>
          <c:showSerName val="0"/>
          <c:showPercent val="0"/>
          <c:showBubbleSize val="0"/>
        </c:dLbls>
        <c:gapWidth val="150"/>
        <c:overlap val="100"/>
        <c:axId val="279992816"/>
        <c:axId val="279993936"/>
      </c:barChart>
      <c:catAx>
        <c:axId val="279992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279993936"/>
        <c:crosses val="autoZero"/>
        <c:auto val="1"/>
        <c:lblAlgn val="ctr"/>
        <c:lblOffset val="100"/>
        <c:noMultiLvlLbl val="0"/>
      </c:catAx>
      <c:valAx>
        <c:axId val="279993936"/>
        <c:scaling>
          <c:orientation val="minMax"/>
          <c:max val="100"/>
        </c:scaling>
        <c:delete val="1"/>
        <c:axPos val="l"/>
        <c:numFmt formatCode="0" sourceLinked="1"/>
        <c:majorTickMark val="out"/>
        <c:minorTickMark val="none"/>
        <c:tickLblPos val="nextTo"/>
        <c:crossAx val="279992816"/>
        <c:crosses val="autoZero"/>
        <c:crossBetween val="between"/>
      </c:valAx>
      <c:spPr>
        <a:noFill/>
        <a:ln w="25400">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050"/>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title>
      <c:tx>
        <c:rich>
          <a:bodyPr rot="0" spcFirstLastPara="1" vertOverflow="ellipsis" vert="horz" wrap="square" anchor="ctr" anchorCtr="1"/>
          <a:lstStyle/>
          <a:p>
            <a:pPr>
              <a:defRPr sz="1400" b="0" i="0" u="none" strike="noStrike" kern="1200" spc="0" baseline="0">
                <a:solidFill>
                  <a:schemeClr val="bg1">
                    <a:lumMod val="50000"/>
                  </a:schemeClr>
                </a:solidFill>
                <a:latin typeface="+mn-lt"/>
                <a:ea typeface="+mn-ea"/>
                <a:cs typeface="+mn-cs"/>
              </a:defRPr>
            </a:pPr>
            <a:r>
              <a:rPr lang="en-US" sz="1400" dirty="0">
                <a:solidFill>
                  <a:schemeClr val="bg1">
                    <a:lumMod val="50000"/>
                  </a:schemeClr>
                </a:solidFill>
              </a:rPr>
              <a:t>Top 2 Boxes (categories</a:t>
            </a:r>
            <a:r>
              <a:rPr lang="en-US" sz="1400" baseline="0" dirty="0">
                <a:solidFill>
                  <a:schemeClr val="bg1">
                    <a:lumMod val="50000"/>
                  </a:schemeClr>
                </a:solidFill>
              </a:rPr>
              <a:t> ‘satisfied’ and ‘totally satisfied</a:t>
            </a:r>
            <a:r>
              <a:rPr lang="en-US" sz="1400" dirty="0">
                <a:solidFill>
                  <a:schemeClr val="bg1">
                    <a:lumMod val="50000"/>
                  </a:schemeClr>
                </a:solidFill>
              </a:rPr>
              <a:t>)</a:t>
            </a:r>
          </a:p>
        </c:rich>
      </c:tx>
      <c:layout>
        <c:manualLayout>
          <c:xMode val="edge"/>
          <c:yMode val="edge"/>
          <c:x val="0.23266682112388157"/>
          <c:y val="4.3254892005897945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bg1">
                  <a:lumMod val="50000"/>
                </a:schemeClr>
              </a:solidFill>
              <a:latin typeface="+mn-lt"/>
              <a:ea typeface="+mn-ea"/>
              <a:cs typeface="+mn-cs"/>
            </a:defRPr>
          </a:pPr>
          <a:endParaRPr lang="en-US"/>
        </a:p>
      </c:txPr>
    </c:title>
    <c:autoTitleDeleted val="0"/>
    <c:plotArea>
      <c:layout>
        <c:manualLayout>
          <c:layoutTarget val="inner"/>
          <c:xMode val="edge"/>
          <c:yMode val="edge"/>
          <c:x val="0"/>
          <c:y val="0.15182694690365164"/>
          <c:w val="1"/>
          <c:h val="0.7226598578540695"/>
        </c:manualLayout>
      </c:layout>
      <c:lineChart>
        <c:grouping val="standard"/>
        <c:varyColors val="0"/>
        <c:ser>
          <c:idx val="0"/>
          <c:order val="0"/>
          <c:tx>
            <c:strRef>
              <c:f>Sheet1!$B$1</c:f>
              <c:strCache>
                <c:ptCount val="1"/>
                <c:pt idx="0">
                  <c:v>Column2</c:v>
                </c:pt>
              </c:strCache>
            </c:strRef>
          </c:tx>
          <c:spPr>
            <a:ln w="28575" cap="rnd">
              <a:solidFill>
                <a:srgbClr val="578279"/>
              </a:solidFill>
              <a:round/>
            </a:ln>
            <a:effectLst/>
          </c:spPr>
          <c:marker>
            <c:symbol val="none"/>
          </c:marker>
          <c:dLbls>
            <c:spPr>
              <a:noFill/>
              <a:ln>
                <a:noFill/>
              </a:ln>
              <a:effectLst/>
            </c:spPr>
            <c:txPr>
              <a:bodyPr rot="0" spcFirstLastPara="1" vertOverflow="ellipsis" vert="horz" wrap="square" anchor="ctr" anchorCtr="1"/>
              <a:lstStyle/>
              <a:p>
                <a:pPr>
                  <a:defRPr sz="1200" b="1" i="0" u="none" strike="noStrike" kern="1200" baseline="0">
                    <a:solidFill>
                      <a:srgbClr val="578279"/>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Maintenance of drinking water supply systems.</c:v>
                </c:pt>
                <c:pt idx="1">
                  <c:v>Drinking water supply service for the residents, 24 hrs. with no interruption</c:v>
                </c:pt>
                <c:pt idx="2">
                  <c:v>The quality of the water supplied. Clean, no pollution</c:v>
                </c:pt>
                <c:pt idx="3">
                  <c:v>Managing arbitrary network intrusions by private entities.</c:v>
                </c:pt>
                <c:pt idx="4">
                  <c:v>Constant and sufficient water pressure</c:v>
                </c:pt>
                <c:pt idx="5">
                  <c:v>The fee/bill amount paid for UKT</c:v>
                </c:pt>
                <c:pt idx="6">
                  <c:v>Problems with interruption of the supply service, due to payment issues</c:v>
                </c:pt>
                <c:pt idx="7">
                  <c:v>Managing abuses of the network by residents</c:v>
                </c:pt>
              </c:strCache>
            </c:strRef>
          </c:cat>
          <c:val>
            <c:numRef>
              <c:f>Sheet1!$B$2:$B$9</c:f>
              <c:numCache>
                <c:formatCode>General</c:formatCode>
                <c:ptCount val="8"/>
                <c:pt idx="0">
                  <c:v>35</c:v>
                </c:pt>
                <c:pt idx="1">
                  <c:v>40</c:v>
                </c:pt>
                <c:pt idx="2">
                  <c:v>23</c:v>
                </c:pt>
                <c:pt idx="3">
                  <c:v>35</c:v>
                </c:pt>
                <c:pt idx="4">
                  <c:v>35</c:v>
                </c:pt>
                <c:pt idx="5">
                  <c:v>23</c:v>
                </c:pt>
                <c:pt idx="6">
                  <c:v>43</c:v>
                </c:pt>
                <c:pt idx="7">
                  <c:v>36</c:v>
                </c:pt>
              </c:numCache>
            </c:numRef>
          </c:val>
          <c:smooth val="0"/>
          <c:extLst>
            <c:ext xmlns:c16="http://schemas.microsoft.com/office/drawing/2014/chart" uri="{C3380CC4-5D6E-409C-BE32-E72D297353CC}">
              <c16:uniqueId val="{00000000-95FF-4AFF-B992-7F988E2FB3BD}"/>
            </c:ext>
          </c:extLst>
        </c:ser>
        <c:dLbls>
          <c:dLblPos val="ctr"/>
          <c:showLegendKey val="0"/>
          <c:showVal val="1"/>
          <c:showCatName val="0"/>
          <c:showSerName val="0"/>
          <c:showPercent val="0"/>
          <c:showBubbleSize val="0"/>
        </c:dLbls>
        <c:smooth val="0"/>
        <c:axId val="272188544"/>
        <c:axId val="272183504"/>
      </c:lineChart>
      <c:catAx>
        <c:axId val="272188544"/>
        <c:scaling>
          <c:orientation val="minMax"/>
        </c:scaling>
        <c:delete val="1"/>
        <c:axPos val="b"/>
        <c:numFmt formatCode="General" sourceLinked="1"/>
        <c:majorTickMark val="out"/>
        <c:minorTickMark val="none"/>
        <c:tickLblPos val="nextTo"/>
        <c:crossAx val="272183504"/>
        <c:crosses val="autoZero"/>
        <c:auto val="1"/>
        <c:lblAlgn val="ctr"/>
        <c:lblOffset val="100"/>
        <c:noMultiLvlLbl val="0"/>
      </c:catAx>
      <c:valAx>
        <c:axId val="272183504"/>
        <c:scaling>
          <c:orientation val="minMax"/>
          <c:max val="100"/>
          <c:min val="0"/>
        </c:scaling>
        <c:delete val="1"/>
        <c:axPos val="l"/>
        <c:numFmt formatCode="General" sourceLinked="1"/>
        <c:majorTickMark val="out"/>
        <c:minorTickMark val="none"/>
        <c:tickLblPos val="nextTo"/>
        <c:crossAx val="272188544"/>
        <c:crosses val="autoZero"/>
        <c:crossBetween val="between"/>
      </c:valAx>
      <c:spPr>
        <a:noFill/>
        <a:ln>
          <a:noFill/>
        </a:ln>
        <a:effectLst/>
      </c:spPr>
    </c:plotArea>
    <c:plotVisOnly val="1"/>
    <c:dispBlanksAs val="gap"/>
    <c:showDLblsOverMax val="0"/>
  </c:chart>
  <c:spPr>
    <a:noFill/>
    <a:ln>
      <a:noFill/>
    </a:ln>
    <a:effectLst/>
  </c:spPr>
  <c:txPr>
    <a:bodyPr/>
    <a:lstStyle/>
    <a:p>
      <a:pPr>
        <a:defRPr sz="600">
          <a:solidFill>
            <a:schemeClr val="tx1"/>
          </a:solidFill>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manualLayout>
          <c:layoutTarget val="inner"/>
          <c:xMode val="edge"/>
          <c:yMode val="edge"/>
          <c:x val="5.1169551603856209E-3"/>
          <c:y val="0.16838873825942091"/>
          <c:w val="0.99294102630751913"/>
          <c:h val="0.5165002383033378"/>
        </c:manualLayout>
      </c:layout>
      <c:barChart>
        <c:barDir val="col"/>
        <c:grouping val="clustered"/>
        <c:varyColors val="0"/>
        <c:ser>
          <c:idx val="0"/>
          <c:order val="0"/>
          <c:tx>
            <c:strRef>
              <c:f>Sheet1!$B$1</c:f>
              <c:strCache>
                <c:ptCount val="1"/>
                <c:pt idx="0">
                  <c:v>Total sample </c:v>
                </c:pt>
              </c:strCache>
            </c:strRef>
          </c:tx>
          <c:spPr>
            <a:solidFill>
              <a:srgbClr val="FFC000"/>
            </a:solidFill>
            <a:ln>
              <a:no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Maintenance of drinking water supply systems.</c:v>
                </c:pt>
                <c:pt idx="1">
                  <c:v>Drinking water supply service for the residents, 24 hrs. with no interruption</c:v>
                </c:pt>
                <c:pt idx="2">
                  <c:v>The quality of the water supplied. Clean, no pollution</c:v>
                </c:pt>
                <c:pt idx="3">
                  <c:v>Constant and sufficient water pressure</c:v>
                </c:pt>
                <c:pt idx="4">
                  <c:v>The fee/bill amount paid for UKT</c:v>
                </c:pt>
                <c:pt idx="5">
                  <c:v>Problems with interruption of the supply service, due to payment issues</c:v>
                </c:pt>
                <c:pt idx="6">
                  <c:v>Managing arbitrary network intrusions by private entities.</c:v>
                </c:pt>
                <c:pt idx="7">
                  <c:v>Managing abuses of the network by residents</c:v>
                </c:pt>
              </c:strCache>
            </c:strRef>
          </c:cat>
          <c:val>
            <c:numRef>
              <c:f>Sheet1!$B$2:$B$9</c:f>
              <c:numCache>
                <c:formatCode>0</c:formatCode>
                <c:ptCount val="8"/>
                <c:pt idx="0">
                  <c:v>34.9</c:v>
                </c:pt>
                <c:pt idx="1">
                  <c:v>40.4</c:v>
                </c:pt>
                <c:pt idx="2">
                  <c:v>23.4</c:v>
                </c:pt>
                <c:pt idx="3">
                  <c:v>35.4</c:v>
                </c:pt>
                <c:pt idx="4">
                  <c:v>22.8</c:v>
                </c:pt>
                <c:pt idx="5">
                  <c:v>42.5</c:v>
                </c:pt>
                <c:pt idx="6">
                  <c:v>34.6</c:v>
                </c:pt>
                <c:pt idx="7">
                  <c:v>35.9</c:v>
                </c:pt>
              </c:numCache>
            </c:numRef>
          </c:val>
          <c:extLst>
            <c:ext xmlns:c16="http://schemas.microsoft.com/office/drawing/2014/chart" uri="{C3380CC4-5D6E-409C-BE32-E72D297353CC}">
              <c16:uniqueId val="{00000000-3FB5-45F4-9709-9FE4164CD5D4}"/>
            </c:ext>
          </c:extLst>
        </c:ser>
        <c:ser>
          <c:idx val="1"/>
          <c:order val="1"/>
          <c:tx>
            <c:strRef>
              <c:f>Sheet1!$C$1</c:f>
              <c:strCache>
                <c:ptCount val="1"/>
                <c:pt idx="0">
                  <c:v>Berat</c:v>
                </c:pt>
              </c:strCache>
            </c:strRef>
          </c:tx>
          <c:spPr>
            <a:solidFill>
              <a:schemeClr val="accent3">
                <a:shade val="65000"/>
              </a:schemeClr>
            </a:solidFill>
            <a:ln>
              <a:no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Maintenance of drinking water supply systems.</c:v>
                </c:pt>
                <c:pt idx="1">
                  <c:v>Drinking water supply service for the residents, 24 hrs. with no interruption</c:v>
                </c:pt>
                <c:pt idx="2">
                  <c:v>The quality of the water supplied. Clean, no pollution</c:v>
                </c:pt>
                <c:pt idx="3">
                  <c:v>Constant and sufficient water pressure</c:v>
                </c:pt>
                <c:pt idx="4">
                  <c:v>The fee/bill amount paid for UKT</c:v>
                </c:pt>
                <c:pt idx="5">
                  <c:v>Problems with interruption of the supply service, due to payment issues</c:v>
                </c:pt>
                <c:pt idx="6">
                  <c:v>Managing arbitrary network intrusions by private entities.</c:v>
                </c:pt>
                <c:pt idx="7">
                  <c:v>Managing abuses of the network by residents</c:v>
                </c:pt>
              </c:strCache>
            </c:strRef>
          </c:cat>
          <c:val>
            <c:numRef>
              <c:f>Sheet1!$C$2:$C$9</c:f>
              <c:numCache>
                <c:formatCode>0</c:formatCode>
                <c:ptCount val="8"/>
                <c:pt idx="0">
                  <c:v>71.900000000000006</c:v>
                </c:pt>
                <c:pt idx="1">
                  <c:v>88.5</c:v>
                </c:pt>
                <c:pt idx="2">
                  <c:v>55.2</c:v>
                </c:pt>
                <c:pt idx="3">
                  <c:v>89.6</c:v>
                </c:pt>
                <c:pt idx="4">
                  <c:v>37.5</c:v>
                </c:pt>
                <c:pt idx="5">
                  <c:v>74</c:v>
                </c:pt>
                <c:pt idx="6">
                  <c:v>63.5</c:v>
                </c:pt>
                <c:pt idx="7">
                  <c:v>62.5</c:v>
                </c:pt>
              </c:numCache>
            </c:numRef>
          </c:val>
          <c:extLst>
            <c:ext xmlns:c16="http://schemas.microsoft.com/office/drawing/2014/chart" uri="{C3380CC4-5D6E-409C-BE32-E72D297353CC}">
              <c16:uniqueId val="{00000001-3FB5-45F4-9709-9FE4164CD5D4}"/>
            </c:ext>
          </c:extLst>
        </c:ser>
        <c:ser>
          <c:idx val="2"/>
          <c:order val="2"/>
          <c:tx>
            <c:strRef>
              <c:f>Sheet1!$D$1</c:f>
              <c:strCache>
                <c:ptCount val="1"/>
                <c:pt idx="0">
                  <c:v>Fier</c:v>
                </c:pt>
              </c:strCache>
            </c:strRef>
          </c:tx>
          <c:spPr>
            <a:solidFill>
              <a:schemeClr val="accent3">
                <a:shade val="82000"/>
              </a:schemeClr>
            </a:solidFill>
            <a:ln>
              <a:no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Maintenance of drinking water supply systems.</c:v>
                </c:pt>
                <c:pt idx="1">
                  <c:v>Drinking water supply service for the residents, 24 hrs. with no interruption</c:v>
                </c:pt>
                <c:pt idx="2">
                  <c:v>The quality of the water supplied. Clean, no pollution</c:v>
                </c:pt>
                <c:pt idx="3">
                  <c:v>Constant and sufficient water pressure</c:v>
                </c:pt>
                <c:pt idx="4">
                  <c:v>The fee/bill amount paid for UKT</c:v>
                </c:pt>
                <c:pt idx="5">
                  <c:v>Problems with interruption of the supply service, due to payment issues</c:v>
                </c:pt>
                <c:pt idx="6">
                  <c:v>Managing arbitrary network intrusions by private entities.</c:v>
                </c:pt>
                <c:pt idx="7">
                  <c:v>Managing abuses of the network by residents</c:v>
                </c:pt>
              </c:strCache>
            </c:strRef>
          </c:cat>
          <c:val>
            <c:numRef>
              <c:f>Sheet1!$D$2:$D$9</c:f>
              <c:numCache>
                <c:formatCode>0</c:formatCode>
                <c:ptCount val="8"/>
                <c:pt idx="0">
                  <c:v>33.5</c:v>
                </c:pt>
                <c:pt idx="1">
                  <c:v>48.1</c:v>
                </c:pt>
                <c:pt idx="2">
                  <c:v>8.1999999999999993</c:v>
                </c:pt>
                <c:pt idx="3">
                  <c:v>27.2</c:v>
                </c:pt>
                <c:pt idx="4">
                  <c:v>8.9</c:v>
                </c:pt>
                <c:pt idx="5">
                  <c:v>22.2</c:v>
                </c:pt>
                <c:pt idx="6">
                  <c:v>14.6</c:v>
                </c:pt>
                <c:pt idx="7">
                  <c:v>13.9</c:v>
                </c:pt>
              </c:numCache>
            </c:numRef>
          </c:val>
          <c:extLst>
            <c:ext xmlns:c16="http://schemas.microsoft.com/office/drawing/2014/chart" uri="{C3380CC4-5D6E-409C-BE32-E72D297353CC}">
              <c16:uniqueId val="{00000002-3FB5-45F4-9709-9FE4164CD5D4}"/>
            </c:ext>
          </c:extLst>
        </c:ser>
        <c:ser>
          <c:idx val="3"/>
          <c:order val="3"/>
          <c:tx>
            <c:strRef>
              <c:f>Sheet1!$E$1</c:f>
              <c:strCache>
                <c:ptCount val="1"/>
                <c:pt idx="0">
                  <c:v>Vlore</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Maintenance of drinking water supply systems.</c:v>
                </c:pt>
                <c:pt idx="1">
                  <c:v>Drinking water supply service for the residents, 24 hrs. with no interruption</c:v>
                </c:pt>
                <c:pt idx="2">
                  <c:v>The quality of the water supplied. Clean, no pollution</c:v>
                </c:pt>
                <c:pt idx="3">
                  <c:v>Constant and sufficient water pressure</c:v>
                </c:pt>
                <c:pt idx="4">
                  <c:v>The fee/bill amount paid for UKT</c:v>
                </c:pt>
                <c:pt idx="5">
                  <c:v>Problems with interruption of the supply service, due to payment issues</c:v>
                </c:pt>
                <c:pt idx="6">
                  <c:v>Managing arbitrary network intrusions by private entities.</c:v>
                </c:pt>
                <c:pt idx="7">
                  <c:v>Managing abuses of the network by residents</c:v>
                </c:pt>
              </c:strCache>
            </c:strRef>
          </c:cat>
          <c:val>
            <c:numRef>
              <c:f>Sheet1!$E$2:$E$9</c:f>
              <c:numCache>
                <c:formatCode>0</c:formatCode>
                <c:ptCount val="8"/>
                <c:pt idx="0">
                  <c:v>16.899999999999999</c:v>
                </c:pt>
                <c:pt idx="1">
                  <c:v>13.8</c:v>
                </c:pt>
                <c:pt idx="2">
                  <c:v>11.5</c:v>
                </c:pt>
                <c:pt idx="3">
                  <c:v>20.8</c:v>
                </c:pt>
                <c:pt idx="4">
                  <c:v>6.9</c:v>
                </c:pt>
                <c:pt idx="5">
                  <c:v>6.2</c:v>
                </c:pt>
                <c:pt idx="6">
                  <c:v>6.2</c:v>
                </c:pt>
                <c:pt idx="7">
                  <c:v>4.5999999999999996</c:v>
                </c:pt>
              </c:numCache>
            </c:numRef>
          </c:val>
          <c:extLst>
            <c:ext xmlns:c16="http://schemas.microsoft.com/office/drawing/2014/chart" uri="{C3380CC4-5D6E-409C-BE32-E72D297353CC}">
              <c16:uniqueId val="{00000003-3FB5-45F4-9709-9FE4164CD5D4}"/>
            </c:ext>
          </c:extLst>
        </c:ser>
        <c:ser>
          <c:idx val="4"/>
          <c:order val="4"/>
          <c:tx>
            <c:strRef>
              <c:f>Sheet1!$F$1</c:f>
              <c:strCache>
                <c:ptCount val="1"/>
                <c:pt idx="0">
                  <c:v>Elbasan</c:v>
                </c:pt>
              </c:strCache>
            </c:strRef>
          </c:tx>
          <c:spPr>
            <a:solidFill>
              <a:schemeClr val="accent3">
                <a:tint val="83000"/>
              </a:schemeClr>
            </a:solidFill>
            <a:ln>
              <a:no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Maintenance of drinking water supply systems.</c:v>
                </c:pt>
                <c:pt idx="1">
                  <c:v>Drinking water supply service for the residents, 24 hrs. with no interruption</c:v>
                </c:pt>
                <c:pt idx="2">
                  <c:v>The quality of the water supplied. Clean, no pollution</c:v>
                </c:pt>
                <c:pt idx="3">
                  <c:v>Constant and sufficient water pressure</c:v>
                </c:pt>
                <c:pt idx="4">
                  <c:v>The fee/bill amount paid for UKT</c:v>
                </c:pt>
                <c:pt idx="5">
                  <c:v>Problems with interruption of the supply service, due to payment issues</c:v>
                </c:pt>
                <c:pt idx="6">
                  <c:v>Managing arbitrary network intrusions by private entities.</c:v>
                </c:pt>
                <c:pt idx="7">
                  <c:v>Managing abuses of the network by residents</c:v>
                </c:pt>
              </c:strCache>
            </c:strRef>
          </c:cat>
          <c:val>
            <c:numRef>
              <c:f>Sheet1!$F$2:$F$9</c:f>
              <c:numCache>
                <c:formatCode>0</c:formatCode>
                <c:ptCount val="8"/>
                <c:pt idx="0">
                  <c:v>11.2</c:v>
                </c:pt>
                <c:pt idx="1">
                  <c:v>4.5</c:v>
                </c:pt>
                <c:pt idx="2">
                  <c:v>10.7</c:v>
                </c:pt>
                <c:pt idx="3">
                  <c:v>14</c:v>
                </c:pt>
                <c:pt idx="4">
                  <c:v>24.7</c:v>
                </c:pt>
                <c:pt idx="5">
                  <c:v>59.6</c:v>
                </c:pt>
                <c:pt idx="6">
                  <c:v>48.3</c:v>
                </c:pt>
                <c:pt idx="7">
                  <c:v>51.1</c:v>
                </c:pt>
              </c:numCache>
            </c:numRef>
          </c:val>
          <c:extLst>
            <c:ext xmlns:c16="http://schemas.microsoft.com/office/drawing/2014/chart" uri="{C3380CC4-5D6E-409C-BE32-E72D297353CC}">
              <c16:uniqueId val="{00000004-3FB5-45F4-9709-9FE4164CD5D4}"/>
            </c:ext>
          </c:extLst>
        </c:ser>
        <c:ser>
          <c:idx val="5"/>
          <c:order val="5"/>
          <c:tx>
            <c:strRef>
              <c:f>Sheet1!$G$1</c:f>
              <c:strCache>
                <c:ptCount val="1"/>
                <c:pt idx="0">
                  <c:v>Lezhe</c:v>
                </c:pt>
              </c:strCache>
            </c:strRef>
          </c:tx>
          <c:spPr>
            <a:solidFill>
              <a:schemeClr val="accent3">
                <a:tint val="65000"/>
              </a:schemeClr>
            </a:solidFill>
            <a:ln>
              <a:no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Maintenance of drinking water supply systems.</c:v>
                </c:pt>
                <c:pt idx="1">
                  <c:v>Drinking water supply service for the residents, 24 hrs. with no interruption</c:v>
                </c:pt>
                <c:pt idx="2">
                  <c:v>The quality of the water supplied. Clean, no pollution</c:v>
                </c:pt>
                <c:pt idx="3">
                  <c:v>Constant and sufficient water pressure</c:v>
                </c:pt>
                <c:pt idx="4">
                  <c:v>The fee/bill amount paid for UKT</c:v>
                </c:pt>
                <c:pt idx="5">
                  <c:v>Problems with interruption of the supply service, due to payment issues</c:v>
                </c:pt>
                <c:pt idx="6">
                  <c:v>Managing arbitrary network intrusions by private entities.</c:v>
                </c:pt>
                <c:pt idx="7">
                  <c:v>Managing abuses of the network by residents</c:v>
                </c:pt>
              </c:strCache>
            </c:strRef>
          </c:cat>
          <c:val>
            <c:numRef>
              <c:f>Sheet1!$G$2:$G$9</c:f>
              <c:numCache>
                <c:formatCode>0</c:formatCode>
                <c:ptCount val="8"/>
                <c:pt idx="0">
                  <c:v>60</c:v>
                </c:pt>
                <c:pt idx="1">
                  <c:v>68.8</c:v>
                </c:pt>
                <c:pt idx="2">
                  <c:v>48.8</c:v>
                </c:pt>
                <c:pt idx="3">
                  <c:v>67.5</c:v>
                </c:pt>
                <c:pt idx="4">
                  <c:v>38.799999999999997</c:v>
                </c:pt>
                <c:pt idx="5">
                  <c:v>66.3</c:v>
                </c:pt>
                <c:pt idx="6">
                  <c:v>61.3</c:v>
                </c:pt>
                <c:pt idx="7">
                  <c:v>63.8</c:v>
                </c:pt>
              </c:numCache>
            </c:numRef>
          </c:val>
          <c:extLst>
            <c:ext xmlns:c16="http://schemas.microsoft.com/office/drawing/2014/chart" uri="{C3380CC4-5D6E-409C-BE32-E72D297353CC}">
              <c16:uniqueId val="{00000005-3FB5-45F4-9709-9FE4164CD5D4}"/>
            </c:ext>
          </c:extLst>
        </c:ser>
        <c:ser>
          <c:idx val="6"/>
          <c:order val="6"/>
          <c:tx>
            <c:strRef>
              <c:f>Sheet1!$H$1</c:f>
              <c:strCache>
                <c:ptCount val="1"/>
                <c:pt idx="0">
                  <c:v>Shkoder</c:v>
                </c:pt>
              </c:strCache>
            </c:strRef>
          </c:tx>
          <c:spPr>
            <a:solidFill>
              <a:schemeClr val="accent3">
                <a:tint val="48000"/>
              </a:schemeClr>
            </a:solidFill>
            <a:ln>
              <a:no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Maintenance of drinking water supply systems.</c:v>
                </c:pt>
                <c:pt idx="1">
                  <c:v>Drinking water supply service for the residents, 24 hrs. with no interruption</c:v>
                </c:pt>
                <c:pt idx="2">
                  <c:v>The quality of the water supplied. Clean, no pollution</c:v>
                </c:pt>
                <c:pt idx="3">
                  <c:v>Constant and sufficient water pressure</c:v>
                </c:pt>
                <c:pt idx="4">
                  <c:v>The fee/bill amount paid for UKT</c:v>
                </c:pt>
                <c:pt idx="5">
                  <c:v>Problems with interruption of the supply service, due to payment issues</c:v>
                </c:pt>
                <c:pt idx="6">
                  <c:v>Managing arbitrary network intrusions by private entities.</c:v>
                </c:pt>
                <c:pt idx="7">
                  <c:v>Managing abuses of the network by residents</c:v>
                </c:pt>
              </c:strCache>
            </c:strRef>
          </c:cat>
          <c:val>
            <c:numRef>
              <c:f>Sheet1!$H$2:$H$9</c:f>
              <c:numCache>
                <c:formatCode>0</c:formatCode>
                <c:ptCount val="8"/>
                <c:pt idx="0">
                  <c:v>42.4</c:v>
                </c:pt>
                <c:pt idx="1">
                  <c:v>51.3</c:v>
                </c:pt>
                <c:pt idx="2">
                  <c:v>30.4</c:v>
                </c:pt>
                <c:pt idx="3">
                  <c:v>30.4</c:v>
                </c:pt>
                <c:pt idx="4">
                  <c:v>30.4</c:v>
                </c:pt>
                <c:pt idx="5">
                  <c:v>42.4</c:v>
                </c:pt>
                <c:pt idx="6">
                  <c:v>31.6</c:v>
                </c:pt>
                <c:pt idx="7">
                  <c:v>36.1</c:v>
                </c:pt>
              </c:numCache>
            </c:numRef>
          </c:val>
          <c:extLst>
            <c:ext xmlns:c16="http://schemas.microsoft.com/office/drawing/2014/chart" uri="{C3380CC4-5D6E-409C-BE32-E72D297353CC}">
              <c16:uniqueId val="{00000006-3FB5-45F4-9709-9FE4164CD5D4}"/>
            </c:ext>
          </c:extLst>
        </c:ser>
        <c:dLbls>
          <c:dLblPos val="outEnd"/>
          <c:showLegendKey val="0"/>
          <c:showVal val="1"/>
          <c:showCatName val="0"/>
          <c:showSerName val="0"/>
          <c:showPercent val="0"/>
          <c:showBubbleSize val="0"/>
        </c:dLbls>
        <c:gapWidth val="150"/>
        <c:axId val="235930752"/>
        <c:axId val="235931312"/>
      </c:barChart>
      <c:catAx>
        <c:axId val="23593075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235931312"/>
        <c:crosses val="autoZero"/>
        <c:auto val="1"/>
        <c:lblAlgn val="ctr"/>
        <c:lblOffset val="100"/>
        <c:noMultiLvlLbl val="0"/>
      </c:catAx>
      <c:valAx>
        <c:axId val="235931312"/>
        <c:scaling>
          <c:orientation val="minMax"/>
        </c:scaling>
        <c:delete val="1"/>
        <c:axPos val="l"/>
        <c:numFmt formatCode="0" sourceLinked="1"/>
        <c:majorTickMark val="none"/>
        <c:minorTickMark val="none"/>
        <c:tickLblPos val="nextTo"/>
        <c:crossAx val="235930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rtl="0">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zero"/>
    <c:showDLblsOverMax val="0"/>
  </c:chart>
  <c:spPr>
    <a:noFill/>
    <a:ln>
      <a:noFill/>
    </a:ln>
    <a:effectLst/>
  </c:spPr>
  <c:txPr>
    <a:bodyPr/>
    <a:lstStyle/>
    <a:p>
      <a:pPr>
        <a:defRPr sz="1000"/>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3.7804570012052771E-2"/>
          <c:y val="0.12322801190214154"/>
          <c:w val="0.94473302186774299"/>
          <c:h val="0.49343368376373514"/>
        </c:manualLayout>
      </c:layout>
      <c:barChart>
        <c:barDir val="col"/>
        <c:grouping val="stacked"/>
        <c:varyColors val="0"/>
        <c:ser>
          <c:idx val="0"/>
          <c:order val="0"/>
          <c:tx>
            <c:strRef>
              <c:f>Sheet1!$A$2</c:f>
              <c:strCache>
                <c:ptCount val="1"/>
                <c:pt idx="0">
                  <c:v>Totally dissatisfied (1)</c:v>
                </c:pt>
              </c:strCache>
            </c:strRef>
          </c:tx>
          <c:spPr>
            <a:solidFill>
              <a:srgbClr val="FF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The service of collection, removal, and treatment of polluted water</c:v>
                </c:pt>
                <c:pt idx="1">
                  <c:v>Maintenance of wastewater systems, as well as their wastewater treatment plants.</c:v>
                </c:pt>
                <c:pt idx="2">
                  <c:v>The way the municipality deals with constructions they make around your building for water or wastewater system maintenance. (Pollution/noise/time they take to make such constructions)</c:v>
                </c:pt>
              </c:strCache>
            </c:strRef>
          </c:cat>
          <c:val>
            <c:numRef>
              <c:f>Sheet1!$B$2:$D$2</c:f>
              <c:numCache>
                <c:formatCode>0</c:formatCode>
                <c:ptCount val="3"/>
                <c:pt idx="0">
                  <c:v>6.6</c:v>
                </c:pt>
                <c:pt idx="1">
                  <c:v>7.5</c:v>
                </c:pt>
                <c:pt idx="2">
                  <c:v>6</c:v>
                </c:pt>
              </c:numCache>
            </c:numRef>
          </c:val>
          <c:extLst>
            <c:ext xmlns:c16="http://schemas.microsoft.com/office/drawing/2014/chart" uri="{C3380CC4-5D6E-409C-BE32-E72D297353CC}">
              <c16:uniqueId val="{00000000-592F-4024-A28D-BA0375BBBAA0}"/>
            </c:ext>
          </c:extLst>
        </c:ser>
        <c:ser>
          <c:idx val="1"/>
          <c:order val="1"/>
          <c:tx>
            <c:strRef>
              <c:f>Sheet1!$A$3</c:f>
              <c:strCache>
                <c:ptCount val="1"/>
                <c:pt idx="0">
                  <c:v>Dissatisfied (2)</c:v>
                </c:pt>
              </c:strCache>
            </c:strRef>
          </c:tx>
          <c:spPr>
            <a:solidFill>
              <a:srgbClr val="FF858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The service of collection, removal, and treatment of polluted water</c:v>
                </c:pt>
                <c:pt idx="1">
                  <c:v>Maintenance of wastewater systems, as well as their wastewater treatment plants.</c:v>
                </c:pt>
                <c:pt idx="2">
                  <c:v>The way the municipality deals with constructions they make around your building for water or wastewater system maintenance. (Pollution/noise/time they take to make such constructions)</c:v>
                </c:pt>
              </c:strCache>
            </c:strRef>
          </c:cat>
          <c:val>
            <c:numRef>
              <c:f>Sheet1!$B$3:$D$3</c:f>
              <c:numCache>
                <c:formatCode>0</c:formatCode>
                <c:ptCount val="3"/>
                <c:pt idx="0">
                  <c:v>31</c:v>
                </c:pt>
                <c:pt idx="1">
                  <c:v>29.6</c:v>
                </c:pt>
                <c:pt idx="2">
                  <c:v>26.3</c:v>
                </c:pt>
              </c:numCache>
            </c:numRef>
          </c:val>
          <c:extLst>
            <c:ext xmlns:c16="http://schemas.microsoft.com/office/drawing/2014/chart" uri="{C3380CC4-5D6E-409C-BE32-E72D297353CC}">
              <c16:uniqueId val="{00000001-592F-4024-A28D-BA0375BBBAA0}"/>
            </c:ext>
          </c:extLst>
        </c:ser>
        <c:ser>
          <c:idx val="2"/>
          <c:order val="2"/>
          <c:tx>
            <c:strRef>
              <c:f>Sheet1!$A$4</c:f>
              <c:strCache>
                <c:ptCount val="1"/>
                <c:pt idx="0">
                  <c:v>Neutral (3)</c:v>
                </c:pt>
              </c:strCache>
            </c:strRef>
          </c:tx>
          <c:spPr>
            <a:solidFill>
              <a:srgbClr val="FFC000"/>
            </a:solidFill>
            <a:ln>
              <a:noFill/>
            </a:ln>
            <a:effectLst/>
          </c:spPr>
          <c:invertIfNegative val="0"/>
          <c:dLbls>
            <c:spPr>
              <a:noFill/>
              <a:ln>
                <a:noFill/>
              </a:ln>
              <a:effectLst/>
            </c:spPr>
            <c:txPr>
              <a:bodyPr rot="0" spcFirstLastPara="1" vertOverflow="ellipsis" vert="horz" wrap="square" anchor="ctr" anchorCtr="1"/>
              <a:lstStyle/>
              <a:p>
                <a:pPr>
                  <a:defRPr sz="105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The service of collection, removal, and treatment of polluted water</c:v>
                </c:pt>
                <c:pt idx="1">
                  <c:v>Maintenance of wastewater systems, as well as their wastewater treatment plants.</c:v>
                </c:pt>
                <c:pt idx="2">
                  <c:v>The way the municipality deals with constructions they make around your building for water or wastewater system maintenance. (Pollution/noise/time they take to make such constructions)</c:v>
                </c:pt>
              </c:strCache>
            </c:strRef>
          </c:cat>
          <c:val>
            <c:numRef>
              <c:f>Sheet1!$B$4:$D$4</c:f>
              <c:numCache>
                <c:formatCode>0</c:formatCode>
                <c:ptCount val="3"/>
                <c:pt idx="0">
                  <c:v>27.9</c:v>
                </c:pt>
                <c:pt idx="1">
                  <c:v>27.6</c:v>
                </c:pt>
                <c:pt idx="2">
                  <c:v>39.5</c:v>
                </c:pt>
              </c:numCache>
            </c:numRef>
          </c:val>
          <c:extLst>
            <c:ext xmlns:c16="http://schemas.microsoft.com/office/drawing/2014/chart" uri="{C3380CC4-5D6E-409C-BE32-E72D297353CC}">
              <c16:uniqueId val="{00000002-592F-4024-A28D-BA0375BBBAA0}"/>
            </c:ext>
          </c:extLst>
        </c:ser>
        <c:ser>
          <c:idx val="3"/>
          <c:order val="3"/>
          <c:tx>
            <c:strRef>
              <c:f>Sheet1!$A$5</c:f>
              <c:strCache>
                <c:ptCount val="1"/>
                <c:pt idx="0">
                  <c:v>Satisfied (4)</c:v>
                </c:pt>
              </c:strCache>
            </c:strRef>
          </c:tx>
          <c:spPr>
            <a:solidFill>
              <a:srgbClr val="7498A1"/>
            </a:solidFill>
            <a:ln>
              <a:noFill/>
            </a:ln>
            <a:effectLst/>
          </c:spPr>
          <c:invertIfNegative val="0"/>
          <c:dLbls>
            <c:spPr>
              <a:noFill/>
              <a:ln>
                <a:noFill/>
              </a:ln>
              <a:effectLst/>
            </c:spPr>
            <c:txPr>
              <a:bodyPr rot="0" spcFirstLastPara="1" vertOverflow="ellipsis" vert="horz" wrap="square" anchor="ctr" anchorCtr="1"/>
              <a:lstStyle/>
              <a:p>
                <a:pPr>
                  <a:defRPr sz="105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The service of collection, removal, and treatment of polluted water</c:v>
                </c:pt>
                <c:pt idx="1">
                  <c:v>Maintenance of wastewater systems, as well as their wastewater treatment plants.</c:v>
                </c:pt>
                <c:pt idx="2">
                  <c:v>The way the municipality deals with constructions they make around your building for water or wastewater system maintenance. (Pollution/noise/time they take to make such constructions)</c:v>
                </c:pt>
              </c:strCache>
            </c:strRef>
          </c:cat>
          <c:val>
            <c:numRef>
              <c:f>Sheet1!$B$5:$D$5</c:f>
              <c:numCache>
                <c:formatCode>0</c:formatCode>
                <c:ptCount val="3"/>
                <c:pt idx="0">
                  <c:v>32.4</c:v>
                </c:pt>
                <c:pt idx="1">
                  <c:v>32.9</c:v>
                </c:pt>
                <c:pt idx="2">
                  <c:v>26.5</c:v>
                </c:pt>
              </c:numCache>
            </c:numRef>
          </c:val>
          <c:extLst>
            <c:ext xmlns:c16="http://schemas.microsoft.com/office/drawing/2014/chart" uri="{C3380CC4-5D6E-409C-BE32-E72D297353CC}">
              <c16:uniqueId val="{00000003-592F-4024-A28D-BA0375BBBAA0}"/>
            </c:ext>
          </c:extLst>
        </c:ser>
        <c:ser>
          <c:idx val="4"/>
          <c:order val="4"/>
          <c:tx>
            <c:strRef>
              <c:f>Sheet1!$A$6</c:f>
              <c:strCache>
                <c:ptCount val="1"/>
                <c:pt idx="0">
                  <c:v>Totally satisfied (5)</c:v>
                </c:pt>
              </c:strCache>
            </c:strRef>
          </c:tx>
          <c:spPr>
            <a:solidFill>
              <a:srgbClr val="628188"/>
            </a:solidFill>
            <a:ln>
              <a:noFill/>
            </a:ln>
            <a:effectLst/>
          </c:spPr>
          <c:invertIfNegative val="0"/>
          <c:dLbls>
            <c:dLbl>
              <c:idx val="0"/>
              <c:layout>
                <c:manualLayout>
                  <c:x val="0"/>
                  <c:y val="1.1461693875905654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535-DC42-BDD0-7AD842D9468B}"/>
                </c:ext>
              </c:extLst>
            </c:dLbl>
            <c:dLbl>
              <c:idx val="1"/>
              <c:layout>
                <c:manualLayout>
                  <c:x val="0"/>
                  <c:y val="1.5282258501207522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535-DC42-BDD0-7AD842D9468B}"/>
                </c:ext>
              </c:extLst>
            </c:dLbl>
            <c:dLbl>
              <c:idx val="2"/>
              <c:layout>
                <c:manualLayout>
                  <c:x val="-1.2945998502002022E-16"/>
                  <c:y val="7.6411292506037521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535-DC42-BDD0-7AD842D9468B}"/>
                </c:ext>
              </c:extLst>
            </c:dLbl>
            <c:spPr>
              <a:noFill/>
              <a:ln>
                <a:noFill/>
              </a:ln>
              <a:effectLst/>
            </c:spPr>
            <c:txPr>
              <a:bodyPr rot="0" spcFirstLastPara="1" vertOverflow="ellipsis" vert="horz" wrap="square" anchor="ctr" anchorCtr="1"/>
              <a:lstStyle/>
              <a:p>
                <a:pPr>
                  <a:defRPr sz="105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The service of collection, removal, and treatment of polluted water</c:v>
                </c:pt>
                <c:pt idx="1">
                  <c:v>Maintenance of wastewater systems, as well as their wastewater treatment plants.</c:v>
                </c:pt>
                <c:pt idx="2">
                  <c:v>The way the municipality deals with constructions they make around your building for water or wastewater system maintenance. (Pollution/noise/time they take to make such constructions)</c:v>
                </c:pt>
              </c:strCache>
            </c:strRef>
          </c:cat>
          <c:val>
            <c:numRef>
              <c:f>Sheet1!$B$6:$D$6</c:f>
              <c:numCache>
                <c:formatCode>0</c:formatCode>
                <c:ptCount val="3"/>
                <c:pt idx="0">
                  <c:v>2.1</c:v>
                </c:pt>
                <c:pt idx="1">
                  <c:v>2.4</c:v>
                </c:pt>
                <c:pt idx="2">
                  <c:v>1.8</c:v>
                </c:pt>
              </c:numCache>
            </c:numRef>
          </c:val>
          <c:extLst>
            <c:ext xmlns:c16="http://schemas.microsoft.com/office/drawing/2014/chart" uri="{C3380CC4-5D6E-409C-BE32-E72D297353CC}">
              <c16:uniqueId val="{00000004-592F-4024-A28D-BA0375BBBAA0}"/>
            </c:ext>
          </c:extLst>
        </c:ser>
        <c:dLbls>
          <c:dLblPos val="ctr"/>
          <c:showLegendKey val="0"/>
          <c:showVal val="1"/>
          <c:showCatName val="0"/>
          <c:showSerName val="0"/>
          <c:showPercent val="0"/>
          <c:showBubbleSize val="0"/>
        </c:dLbls>
        <c:gapWidth val="150"/>
        <c:overlap val="100"/>
        <c:axId val="279992816"/>
        <c:axId val="279993936"/>
      </c:barChart>
      <c:catAx>
        <c:axId val="279992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279993936"/>
        <c:crosses val="autoZero"/>
        <c:auto val="1"/>
        <c:lblAlgn val="ctr"/>
        <c:lblOffset val="100"/>
        <c:noMultiLvlLbl val="0"/>
      </c:catAx>
      <c:valAx>
        <c:axId val="279993936"/>
        <c:scaling>
          <c:orientation val="minMax"/>
          <c:max val="100"/>
        </c:scaling>
        <c:delete val="1"/>
        <c:axPos val="l"/>
        <c:numFmt formatCode="0" sourceLinked="1"/>
        <c:majorTickMark val="out"/>
        <c:minorTickMark val="none"/>
        <c:tickLblPos val="nextTo"/>
        <c:crossAx val="279992816"/>
        <c:crosses val="autoZero"/>
        <c:crossBetween val="between"/>
      </c:valAx>
      <c:spPr>
        <a:noFill/>
        <a:ln w="25400">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050"/>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title>
      <c:tx>
        <c:rich>
          <a:bodyPr rot="0" spcFirstLastPara="1" vertOverflow="ellipsis" vert="horz" wrap="square" anchor="ctr" anchorCtr="1"/>
          <a:lstStyle/>
          <a:p>
            <a:pPr>
              <a:defRPr sz="1400" b="0" i="0" u="none" strike="noStrike" kern="1200" spc="0" baseline="0">
                <a:solidFill>
                  <a:schemeClr val="bg1">
                    <a:lumMod val="50000"/>
                  </a:schemeClr>
                </a:solidFill>
                <a:latin typeface="+mn-lt"/>
                <a:ea typeface="+mn-ea"/>
                <a:cs typeface="+mn-cs"/>
              </a:defRPr>
            </a:pPr>
            <a:r>
              <a:rPr lang="en-US" sz="1400" dirty="0">
                <a:solidFill>
                  <a:schemeClr val="bg1">
                    <a:lumMod val="50000"/>
                  </a:schemeClr>
                </a:solidFill>
              </a:rPr>
              <a:t>Top 2 Boxes – categories</a:t>
            </a:r>
            <a:r>
              <a:rPr lang="en-US" sz="1400" baseline="0" dirty="0">
                <a:solidFill>
                  <a:schemeClr val="bg1">
                    <a:lumMod val="50000"/>
                  </a:schemeClr>
                </a:solidFill>
              </a:rPr>
              <a:t> ‘satisfied’ and ‘totally satisfied’</a:t>
            </a:r>
            <a:endParaRPr lang="en-US" sz="1400" dirty="0">
              <a:solidFill>
                <a:schemeClr val="bg1">
                  <a:lumMod val="50000"/>
                </a:schemeClr>
              </a:solidFill>
            </a:endParaRPr>
          </a:p>
        </c:rich>
      </c:tx>
      <c:layout>
        <c:manualLayout>
          <c:xMode val="edge"/>
          <c:yMode val="edge"/>
          <c:x val="0.18728722535604431"/>
          <c:y val="0"/>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bg1">
                  <a:lumMod val="50000"/>
                </a:schemeClr>
              </a:solidFill>
              <a:latin typeface="+mn-lt"/>
              <a:ea typeface="+mn-ea"/>
              <a:cs typeface="+mn-cs"/>
            </a:defRPr>
          </a:pPr>
          <a:endParaRPr lang="en-US"/>
        </a:p>
      </c:txPr>
    </c:title>
    <c:autoTitleDeleted val="0"/>
    <c:plotArea>
      <c:layout>
        <c:manualLayout>
          <c:layoutTarget val="inner"/>
          <c:xMode val="edge"/>
          <c:yMode val="edge"/>
          <c:x val="0"/>
          <c:y val="0.15182694690365164"/>
          <c:w val="1"/>
          <c:h val="0.7226598578540695"/>
        </c:manualLayout>
      </c:layout>
      <c:lineChart>
        <c:grouping val="standard"/>
        <c:varyColors val="0"/>
        <c:ser>
          <c:idx val="0"/>
          <c:order val="0"/>
          <c:tx>
            <c:strRef>
              <c:f>Sheet1!$B$1</c:f>
              <c:strCache>
                <c:ptCount val="1"/>
                <c:pt idx="0">
                  <c:v>Column2</c:v>
                </c:pt>
              </c:strCache>
            </c:strRef>
          </c:tx>
          <c:spPr>
            <a:ln w="28575" cap="rnd">
              <a:solidFill>
                <a:srgbClr val="578279"/>
              </a:solidFill>
              <a:round/>
            </a:ln>
            <a:effectLst/>
          </c:spPr>
          <c:marker>
            <c:symbol val="none"/>
          </c:marker>
          <c:dLbls>
            <c:spPr>
              <a:noFill/>
              <a:ln>
                <a:noFill/>
              </a:ln>
              <a:effectLst/>
            </c:spPr>
            <c:txPr>
              <a:bodyPr rot="0" spcFirstLastPara="1" vertOverflow="ellipsis" vert="horz" wrap="square" anchor="ctr" anchorCtr="1"/>
              <a:lstStyle/>
              <a:p>
                <a:pPr>
                  <a:defRPr sz="1200" b="1" i="0" u="none" strike="noStrike" kern="1200" baseline="0">
                    <a:solidFill>
                      <a:srgbClr val="578279"/>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The service of collection, removal, and treatment of polluted water</c:v>
                </c:pt>
                <c:pt idx="1">
                  <c:v>Maintenance of wastewater systems, as well as their cleaning plants.</c:v>
                </c:pt>
                <c:pt idx="2">
                  <c:v>The way the municipality deals with constructions they make around your building for water or wastewater system maintenance. (Pollution/noise/time they take to make such constructions</c:v>
                </c:pt>
              </c:strCache>
            </c:strRef>
          </c:cat>
          <c:val>
            <c:numRef>
              <c:f>Sheet1!$B$2:$B$4</c:f>
              <c:numCache>
                <c:formatCode>General</c:formatCode>
                <c:ptCount val="3"/>
                <c:pt idx="0">
                  <c:v>35</c:v>
                </c:pt>
                <c:pt idx="1">
                  <c:v>35</c:v>
                </c:pt>
                <c:pt idx="2">
                  <c:v>28</c:v>
                </c:pt>
              </c:numCache>
            </c:numRef>
          </c:val>
          <c:smooth val="0"/>
          <c:extLst>
            <c:ext xmlns:c16="http://schemas.microsoft.com/office/drawing/2014/chart" uri="{C3380CC4-5D6E-409C-BE32-E72D297353CC}">
              <c16:uniqueId val="{00000000-680E-4EC9-95B8-5A87EDB25FC0}"/>
            </c:ext>
          </c:extLst>
        </c:ser>
        <c:dLbls>
          <c:dLblPos val="ctr"/>
          <c:showLegendKey val="0"/>
          <c:showVal val="1"/>
          <c:showCatName val="0"/>
          <c:showSerName val="0"/>
          <c:showPercent val="0"/>
          <c:showBubbleSize val="0"/>
        </c:dLbls>
        <c:smooth val="0"/>
        <c:axId val="272188544"/>
        <c:axId val="272183504"/>
      </c:lineChart>
      <c:catAx>
        <c:axId val="272188544"/>
        <c:scaling>
          <c:orientation val="minMax"/>
        </c:scaling>
        <c:delete val="1"/>
        <c:axPos val="b"/>
        <c:numFmt formatCode="General" sourceLinked="1"/>
        <c:majorTickMark val="out"/>
        <c:minorTickMark val="none"/>
        <c:tickLblPos val="nextTo"/>
        <c:crossAx val="272183504"/>
        <c:crosses val="autoZero"/>
        <c:auto val="1"/>
        <c:lblAlgn val="ctr"/>
        <c:lblOffset val="100"/>
        <c:noMultiLvlLbl val="0"/>
      </c:catAx>
      <c:valAx>
        <c:axId val="272183504"/>
        <c:scaling>
          <c:orientation val="minMax"/>
          <c:max val="100"/>
          <c:min val="0"/>
        </c:scaling>
        <c:delete val="1"/>
        <c:axPos val="l"/>
        <c:numFmt formatCode="General" sourceLinked="1"/>
        <c:majorTickMark val="out"/>
        <c:minorTickMark val="none"/>
        <c:tickLblPos val="nextTo"/>
        <c:crossAx val="272188544"/>
        <c:crosses val="autoZero"/>
        <c:crossBetween val="between"/>
      </c:valAx>
      <c:spPr>
        <a:noFill/>
        <a:ln>
          <a:noFill/>
        </a:ln>
        <a:effectLst/>
      </c:spPr>
    </c:plotArea>
    <c:plotVisOnly val="1"/>
    <c:dispBlanksAs val="gap"/>
    <c:showDLblsOverMax val="0"/>
  </c:chart>
  <c:spPr>
    <a:noFill/>
    <a:ln>
      <a:noFill/>
    </a:ln>
    <a:effectLst/>
  </c:spPr>
  <c:txPr>
    <a:bodyPr/>
    <a:lstStyle/>
    <a:p>
      <a:pPr>
        <a:defRPr sz="600">
          <a:solidFill>
            <a:schemeClr val="tx1"/>
          </a:solidFill>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manualLayout>
          <c:layoutTarget val="inner"/>
          <c:xMode val="edge"/>
          <c:yMode val="edge"/>
          <c:x val="4.9228890982154563E-3"/>
          <c:y val="0.16473152722069018"/>
          <c:w val="0.99294102630751913"/>
          <c:h val="0.5165002383033378"/>
        </c:manualLayout>
      </c:layout>
      <c:barChart>
        <c:barDir val="col"/>
        <c:grouping val="clustered"/>
        <c:varyColors val="0"/>
        <c:ser>
          <c:idx val="0"/>
          <c:order val="0"/>
          <c:tx>
            <c:strRef>
              <c:f>Sheet1!$B$1</c:f>
              <c:strCache>
                <c:ptCount val="1"/>
                <c:pt idx="0">
                  <c:v>Total sample </c:v>
                </c:pt>
              </c:strCache>
            </c:strRef>
          </c:tx>
          <c:spPr>
            <a:solidFill>
              <a:srgbClr val="FFC000"/>
            </a:solidFill>
            <a:ln>
              <a:no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The service of collection, removal, and treatment of polluted water</c:v>
                </c:pt>
                <c:pt idx="1">
                  <c:v>Maintenance of wastewater systems, as well as their wastewater treatment plants.</c:v>
                </c:pt>
                <c:pt idx="2">
                  <c:v>The way the municipality deals with constructions they make around your building for water or wastewater system maintenance. (Pollution/noise/time they take to make such constructions</c:v>
                </c:pt>
              </c:strCache>
            </c:strRef>
          </c:cat>
          <c:val>
            <c:numRef>
              <c:f>Sheet1!$B$2:$B$4</c:f>
              <c:numCache>
                <c:formatCode>0</c:formatCode>
                <c:ptCount val="3"/>
                <c:pt idx="0">
                  <c:v>34.5</c:v>
                </c:pt>
                <c:pt idx="1">
                  <c:v>35.299999999999997</c:v>
                </c:pt>
                <c:pt idx="2">
                  <c:v>28.3</c:v>
                </c:pt>
              </c:numCache>
            </c:numRef>
          </c:val>
          <c:extLst>
            <c:ext xmlns:c16="http://schemas.microsoft.com/office/drawing/2014/chart" uri="{C3380CC4-5D6E-409C-BE32-E72D297353CC}">
              <c16:uniqueId val="{00000000-E5EE-4F9D-BCAA-3829A1ED31AB}"/>
            </c:ext>
          </c:extLst>
        </c:ser>
        <c:ser>
          <c:idx val="1"/>
          <c:order val="1"/>
          <c:tx>
            <c:strRef>
              <c:f>Sheet1!$C$1</c:f>
              <c:strCache>
                <c:ptCount val="1"/>
                <c:pt idx="0">
                  <c:v>Berat</c:v>
                </c:pt>
              </c:strCache>
            </c:strRef>
          </c:tx>
          <c:spPr>
            <a:solidFill>
              <a:schemeClr val="accent3">
                <a:shade val="65000"/>
              </a:schemeClr>
            </a:solidFill>
            <a:ln>
              <a:no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The service of collection, removal, and treatment of polluted water</c:v>
                </c:pt>
                <c:pt idx="1">
                  <c:v>Maintenance of wastewater systems, as well as their wastewater treatment plants.</c:v>
                </c:pt>
                <c:pt idx="2">
                  <c:v>The way the municipality deals with constructions they make around your building for water or wastewater system maintenance. (Pollution/noise/time they take to make such constructions</c:v>
                </c:pt>
              </c:strCache>
            </c:strRef>
          </c:cat>
          <c:val>
            <c:numRef>
              <c:f>Sheet1!$C$2:$C$4</c:f>
              <c:numCache>
                <c:formatCode>0</c:formatCode>
                <c:ptCount val="3"/>
                <c:pt idx="0">
                  <c:v>58.3</c:v>
                </c:pt>
                <c:pt idx="1">
                  <c:v>53.1</c:v>
                </c:pt>
                <c:pt idx="2">
                  <c:v>54.2</c:v>
                </c:pt>
              </c:numCache>
            </c:numRef>
          </c:val>
          <c:extLst>
            <c:ext xmlns:c16="http://schemas.microsoft.com/office/drawing/2014/chart" uri="{C3380CC4-5D6E-409C-BE32-E72D297353CC}">
              <c16:uniqueId val="{00000001-E5EE-4F9D-BCAA-3829A1ED31AB}"/>
            </c:ext>
          </c:extLst>
        </c:ser>
        <c:ser>
          <c:idx val="2"/>
          <c:order val="2"/>
          <c:tx>
            <c:strRef>
              <c:f>Sheet1!$D$1</c:f>
              <c:strCache>
                <c:ptCount val="1"/>
                <c:pt idx="0">
                  <c:v>Fier</c:v>
                </c:pt>
              </c:strCache>
            </c:strRef>
          </c:tx>
          <c:spPr>
            <a:solidFill>
              <a:schemeClr val="accent3">
                <a:shade val="82000"/>
              </a:schemeClr>
            </a:solidFill>
            <a:ln>
              <a:no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The service of collection, removal, and treatment of polluted water</c:v>
                </c:pt>
                <c:pt idx="1">
                  <c:v>Maintenance of wastewater systems, as well as their wastewater treatment plants.</c:v>
                </c:pt>
                <c:pt idx="2">
                  <c:v>The way the municipality deals with constructions they make around your building for water or wastewater system maintenance. (Pollution/noise/time they take to make such constructions</c:v>
                </c:pt>
              </c:strCache>
            </c:strRef>
          </c:cat>
          <c:val>
            <c:numRef>
              <c:f>Sheet1!$D$2:$D$4</c:f>
              <c:numCache>
                <c:formatCode>0</c:formatCode>
                <c:ptCount val="3"/>
                <c:pt idx="0">
                  <c:v>34.200000000000003</c:v>
                </c:pt>
                <c:pt idx="1">
                  <c:v>34.799999999999997</c:v>
                </c:pt>
                <c:pt idx="2">
                  <c:v>19</c:v>
                </c:pt>
              </c:numCache>
            </c:numRef>
          </c:val>
          <c:extLst>
            <c:ext xmlns:c16="http://schemas.microsoft.com/office/drawing/2014/chart" uri="{C3380CC4-5D6E-409C-BE32-E72D297353CC}">
              <c16:uniqueId val="{00000002-E5EE-4F9D-BCAA-3829A1ED31AB}"/>
            </c:ext>
          </c:extLst>
        </c:ser>
        <c:ser>
          <c:idx val="3"/>
          <c:order val="3"/>
          <c:tx>
            <c:strRef>
              <c:f>Sheet1!$E$1</c:f>
              <c:strCache>
                <c:ptCount val="1"/>
                <c:pt idx="0">
                  <c:v>Vlore</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The service of collection, removal, and treatment of polluted water</c:v>
                </c:pt>
                <c:pt idx="1">
                  <c:v>Maintenance of wastewater systems, as well as their wastewater treatment plants.</c:v>
                </c:pt>
                <c:pt idx="2">
                  <c:v>The way the municipality deals with constructions they make around your building for water or wastewater system maintenance. (Pollution/noise/time they take to make such constructions</c:v>
                </c:pt>
              </c:strCache>
            </c:strRef>
          </c:cat>
          <c:val>
            <c:numRef>
              <c:f>Sheet1!$E$2:$E$4</c:f>
              <c:numCache>
                <c:formatCode>0</c:formatCode>
                <c:ptCount val="3"/>
                <c:pt idx="0">
                  <c:v>15.4</c:v>
                </c:pt>
                <c:pt idx="1">
                  <c:v>21.5</c:v>
                </c:pt>
                <c:pt idx="2">
                  <c:v>11.5</c:v>
                </c:pt>
              </c:numCache>
            </c:numRef>
          </c:val>
          <c:extLst>
            <c:ext xmlns:c16="http://schemas.microsoft.com/office/drawing/2014/chart" uri="{C3380CC4-5D6E-409C-BE32-E72D297353CC}">
              <c16:uniqueId val="{00000003-E5EE-4F9D-BCAA-3829A1ED31AB}"/>
            </c:ext>
          </c:extLst>
        </c:ser>
        <c:ser>
          <c:idx val="4"/>
          <c:order val="4"/>
          <c:tx>
            <c:strRef>
              <c:f>Sheet1!$F$1</c:f>
              <c:strCache>
                <c:ptCount val="1"/>
                <c:pt idx="0">
                  <c:v>Elbasan</c:v>
                </c:pt>
              </c:strCache>
            </c:strRef>
          </c:tx>
          <c:spPr>
            <a:solidFill>
              <a:schemeClr val="accent3">
                <a:tint val="83000"/>
              </a:schemeClr>
            </a:solidFill>
            <a:ln>
              <a:no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The service of collection, removal, and treatment of polluted water</c:v>
                </c:pt>
                <c:pt idx="1">
                  <c:v>Maintenance of wastewater systems, as well as their wastewater treatment plants.</c:v>
                </c:pt>
                <c:pt idx="2">
                  <c:v>The way the municipality deals with constructions they make around your building for water or wastewater system maintenance. (Pollution/noise/time they take to make such constructions</c:v>
                </c:pt>
              </c:strCache>
            </c:strRef>
          </c:cat>
          <c:val>
            <c:numRef>
              <c:f>Sheet1!$F$2:$F$4</c:f>
              <c:numCache>
                <c:formatCode>0</c:formatCode>
                <c:ptCount val="3"/>
                <c:pt idx="0">
                  <c:v>36.5</c:v>
                </c:pt>
                <c:pt idx="1">
                  <c:v>33.1</c:v>
                </c:pt>
                <c:pt idx="2">
                  <c:v>24.7</c:v>
                </c:pt>
              </c:numCache>
            </c:numRef>
          </c:val>
          <c:extLst>
            <c:ext xmlns:c16="http://schemas.microsoft.com/office/drawing/2014/chart" uri="{C3380CC4-5D6E-409C-BE32-E72D297353CC}">
              <c16:uniqueId val="{00000004-E5EE-4F9D-BCAA-3829A1ED31AB}"/>
            </c:ext>
          </c:extLst>
        </c:ser>
        <c:ser>
          <c:idx val="5"/>
          <c:order val="5"/>
          <c:tx>
            <c:strRef>
              <c:f>Sheet1!$G$1</c:f>
              <c:strCache>
                <c:ptCount val="1"/>
                <c:pt idx="0">
                  <c:v>Lezhe</c:v>
                </c:pt>
              </c:strCache>
            </c:strRef>
          </c:tx>
          <c:spPr>
            <a:solidFill>
              <a:schemeClr val="accent3">
                <a:tint val="65000"/>
              </a:schemeClr>
            </a:solidFill>
            <a:ln>
              <a:no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The service of collection, removal, and treatment of polluted water</c:v>
                </c:pt>
                <c:pt idx="1">
                  <c:v>Maintenance of wastewater systems, as well as their wastewater treatment plants.</c:v>
                </c:pt>
                <c:pt idx="2">
                  <c:v>The way the municipality deals with constructions they make around your building for water or wastewater system maintenance. (Pollution/noise/time they take to make such constructions</c:v>
                </c:pt>
              </c:strCache>
            </c:strRef>
          </c:cat>
          <c:val>
            <c:numRef>
              <c:f>Sheet1!$G$2:$G$4</c:f>
              <c:numCache>
                <c:formatCode>0</c:formatCode>
                <c:ptCount val="3"/>
                <c:pt idx="0">
                  <c:v>28.8</c:v>
                </c:pt>
                <c:pt idx="1">
                  <c:v>31.3</c:v>
                </c:pt>
                <c:pt idx="2">
                  <c:v>40</c:v>
                </c:pt>
              </c:numCache>
            </c:numRef>
          </c:val>
          <c:extLst>
            <c:ext xmlns:c16="http://schemas.microsoft.com/office/drawing/2014/chart" uri="{C3380CC4-5D6E-409C-BE32-E72D297353CC}">
              <c16:uniqueId val="{00000005-E5EE-4F9D-BCAA-3829A1ED31AB}"/>
            </c:ext>
          </c:extLst>
        </c:ser>
        <c:ser>
          <c:idx val="6"/>
          <c:order val="6"/>
          <c:tx>
            <c:strRef>
              <c:f>Sheet1!$H$1</c:f>
              <c:strCache>
                <c:ptCount val="1"/>
                <c:pt idx="0">
                  <c:v>Shkoder</c:v>
                </c:pt>
              </c:strCache>
            </c:strRef>
          </c:tx>
          <c:spPr>
            <a:solidFill>
              <a:schemeClr val="accent3">
                <a:tint val="48000"/>
              </a:schemeClr>
            </a:solidFill>
            <a:ln>
              <a:no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The service of collection, removal, and treatment of polluted water</c:v>
                </c:pt>
                <c:pt idx="1">
                  <c:v>Maintenance of wastewater systems, as well as their wastewater treatment plants.</c:v>
                </c:pt>
                <c:pt idx="2">
                  <c:v>The way the municipality deals with constructions they make around your building for water or wastewater system maintenance. (Pollution/noise/time they take to make such constructions</c:v>
                </c:pt>
              </c:strCache>
            </c:strRef>
          </c:cat>
          <c:val>
            <c:numRef>
              <c:f>Sheet1!$H$2:$H$4</c:f>
              <c:numCache>
                <c:formatCode>0</c:formatCode>
                <c:ptCount val="3"/>
                <c:pt idx="0">
                  <c:v>36.700000000000003</c:v>
                </c:pt>
                <c:pt idx="1">
                  <c:v>40.5</c:v>
                </c:pt>
                <c:pt idx="2">
                  <c:v>33.5</c:v>
                </c:pt>
              </c:numCache>
            </c:numRef>
          </c:val>
          <c:extLst>
            <c:ext xmlns:c16="http://schemas.microsoft.com/office/drawing/2014/chart" uri="{C3380CC4-5D6E-409C-BE32-E72D297353CC}">
              <c16:uniqueId val="{00000006-E5EE-4F9D-BCAA-3829A1ED31AB}"/>
            </c:ext>
          </c:extLst>
        </c:ser>
        <c:dLbls>
          <c:dLblPos val="outEnd"/>
          <c:showLegendKey val="0"/>
          <c:showVal val="1"/>
          <c:showCatName val="0"/>
          <c:showSerName val="0"/>
          <c:showPercent val="0"/>
          <c:showBubbleSize val="0"/>
        </c:dLbls>
        <c:gapWidth val="400"/>
        <c:axId val="235930752"/>
        <c:axId val="235931312"/>
      </c:barChart>
      <c:catAx>
        <c:axId val="23593075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235931312"/>
        <c:crosses val="autoZero"/>
        <c:auto val="1"/>
        <c:lblAlgn val="ctr"/>
        <c:lblOffset val="100"/>
        <c:noMultiLvlLbl val="0"/>
      </c:catAx>
      <c:valAx>
        <c:axId val="235931312"/>
        <c:scaling>
          <c:orientation val="minMax"/>
        </c:scaling>
        <c:delete val="1"/>
        <c:axPos val="l"/>
        <c:numFmt formatCode="0" sourceLinked="1"/>
        <c:majorTickMark val="none"/>
        <c:minorTickMark val="none"/>
        <c:tickLblPos val="nextTo"/>
        <c:crossAx val="235930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rtl="0">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zero"/>
    <c:showDLblsOverMax val="0"/>
  </c:chart>
  <c:spPr>
    <a:noFill/>
    <a:ln>
      <a:noFill/>
    </a:ln>
    <a:effectLst/>
  </c:spPr>
  <c:txPr>
    <a:bodyPr/>
    <a:lstStyle/>
    <a:p>
      <a:pPr>
        <a:defRPr sz="1000"/>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2.8689427245540168E-2"/>
          <c:y val="2.7541483431035768E-2"/>
          <c:w val="0.9390805546640757"/>
          <c:h val="0.71873939584325242"/>
        </c:manualLayout>
      </c:layout>
      <c:barChart>
        <c:barDir val="col"/>
        <c:grouping val="stacked"/>
        <c:varyColors val="0"/>
        <c:ser>
          <c:idx val="0"/>
          <c:order val="0"/>
          <c:tx>
            <c:strRef>
              <c:f>Sheet1!$A$2</c:f>
              <c:strCache>
                <c:ptCount val="1"/>
                <c:pt idx="0">
                  <c:v>Not sure</c:v>
                </c:pt>
              </c:strCache>
            </c:strRef>
          </c:tx>
          <c:spPr>
            <a:solidFill>
              <a:srgbClr val="FFC000"/>
            </a:solidFill>
            <a:ln>
              <a:noFill/>
            </a:ln>
            <a:effectLst/>
          </c:spPr>
          <c:invertIfNegative val="0"/>
          <c:dLbls>
            <c:spPr>
              <a:noFill/>
              <a:ln>
                <a:noFill/>
              </a:ln>
              <a:effectLst/>
            </c:spPr>
            <c:txPr>
              <a:bodyPr rot="0" spcFirstLastPara="1" vertOverflow="ellipsis" vert="horz" wrap="square" anchor="ctr" anchorCtr="1"/>
              <a:lstStyle/>
              <a:p>
                <a:pPr>
                  <a:defRPr sz="105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Sheet1!$B$1:$H$1</c:f>
              <c:strCache>
                <c:ptCount val="7"/>
                <c:pt idx="0">
                  <c:v>Total sample</c:v>
                </c:pt>
                <c:pt idx="1">
                  <c:v>Berat</c:v>
                </c:pt>
                <c:pt idx="2">
                  <c:v>Fier</c:v>
                </c:pt>
                <c:pt idx="3">
                  <c:v>Vlore</c:v>
                </c:pt>
                <c:pt idx="4">
                  <c:v>Elbasan</c:v>
                </c:pt>
                <c:pt idx="5">
                  <c:v>Lezhe</c:v>
                </c:pt>
                <c:pt idx="6">
                  <c:v>Shkoder</c:v>
                </c:pt>
              </c:strCache>
            </c:strRef>
          </c:cat>
          <c:val>
            <c:numRef>
              <c:f>Sheet1!$B$2:$H$2</c:f>
              <c:numCache>
                <c:formatCode>0</c:formatCode>
                <c:ptCount val="7"/>
                <c:pt idx="0">
                  <c:v>8.3000000000000007</c:v>
                </c:pt>
                <c:pt idx="1">
                  <c:v>5.2</c:v>
                </c:pt>
                <c:pt idx="2">
                  <c:v>14.6</c:v>
                </c:pt>
                <c:pt idx="3">
                  <c:v>18.5</c:v>
                </c:pt>
                <c:pt idx="4">
                  <c:v>1.7</c:v>
                </c:pt>
                <c:pt idx="5">
                  <c:v>2.5</c:v>
                </c:pt>
                <c:pt idx="6">
                  <c:v>5.7</c:v>
                </c:pt>
              </c:numCache>
            </c:numRef>
          </c:val>
          <c:extLst>
            <c:ext xmlns:c16="http://schemas.microsoft.com/office/drawing/2014/chart" uri="{C3380CC4-5D6E-409C-BE32-E72D297353CC}">
              <c16:uniqueId val="{00000000-0BD8-4A8B-BB52-8391262CDC3F}"/>
            </c:ext>
          </c:extLst>
        </c:ser>
        <c:ser>
          <c:idx val="1"/>
          <c:order val="1"/>
          <c:tx>
            <c:strRef>
              <c:f>Sheet1!$A$3</c:f>
              <c:strCache>
                <c:ptCount val="1"/>
                <c:pt idx="0">
                  <c:v>No</c:v>
                </c:pt>
              </c:strCache>
            </c:strRef>
          </c:tx>
          <c:spPr>
            <a:solidFill>
              <a:srgbClr val="FF0000"/>
            </a:solidFill>
            <a:ln>
              <a:noFill/>
            </a:ln>
            <a:effectLst/>
          </c:spPr>
          <c:invertIfNegative val="0"/>
          <c:dLbls>
            <c:spPr>
              <a:noFill/>
              <a:ln>
                <a:noFill/>
              </a:ln>
              <a:effectLst/>
            </c:spPr>
            <c:txPr>
              <a:bodyPr rot="0" spcFirstLastPara="1" vertOverflow="ellipsis" vert="horz" wrap="square" anchor="ctr" anchorCtr="1"/>
              <a:lstStyle/>
              <a:p>
                <a:pPr>
                  <a:defRPr sz="105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Sheet1!$B$1:$H$1</c:f>
              <c:strCache>
                <c:ptCount val="7"/>
                <c:pt idx="0">
                  <c:v>Total sample</c:v>
                </c:pt>
                <c:pt idx="1">
                  <c:v>Berat</c:v>
                </c:pt>
                <c:pt idx="2">
                  <c:v>Fier</c:v>
                </c:pt>
                <c:pt idx="3">
                  <c:v>Vlore</c:v>
                </c:pt>
                <c:pt idx="4">
                  <c:v>Elbasan</c:v>
                </c:pt>
                <c:pt idx="5">
                  <c:v>Lezhe</c:v>
                </c:pt>
                <c:pt idx="6">
                  <c:v>Shkoder</c:v>
                </c:pt>
              </c:strCache>
            </c:strRef>
          </c:cat>
          <c:val>
            <c:numRef>
              <c:f>Sheet1!$B$3:$H$3</c:f>
              <c:numCache>
                <c:formatCode>0</c:formatCode>
                <c:ptCount val="7"/>
                <c:pt idx="0">
                  <c:v>58.6</c:v>
                </c:pt>
                <c:pt idx="1">
                  <c:v>82.3</c:v>
                </c:pt>
                <c:pt idx="2">
                  <c:v>58.2</c:v>
                </c:pt>
                <c:pt idx="3">
                  <c:v>46.2</c:v>
                </c:pt>
                <c:pt idx="4">
                  <c:v>43.3</c:v>
                </c:pt>
                <c:pt idx="5">
                  <c:v>68.8</c:v>
                </c:pt>
                <c:pt idx="6">
                  <c:v>67.099999999999994</c:v>
                </c:pt>
              </c:numCache>
            </c:numRef>
          </c:val>
          <c:extLst>
            <c:ext xmlns:c16="http://schemas.microsoft.com/office/drawing/2014/chart" uri="{C3380CC4-5D6E-409C-BE32-E72D297353CC}">
              <c16:uniqueId val="{00000001-0BD8-4A8B-BB52-8391262CDC3F}"/>
            </c:ext>
          </c:extLst>
        </c:ser>
        <c:ser>
          <c:idx val="2"/>
          <c:order val="2"/>
          <c:tx>
            <c:strRef>
              <c:f>Sheet1!$A$4</c:f>
              <c:strCache>
                <c:ptCount val="1"/>
                <c:pt idx="0">
                  <c:v>Yes</c:v>
                </c:pt>
              </c:strCache>
            </c:strRef>
          </c:tx>
          <c:spPr>
            <a:solidFill>
              <a:srgbClr val="628188"/>
            </a:solidFill>
            <a:ln>
              <a:noFill/>
            </a:ln>
            <a:effectLst/>
          </c:spPr>
          <c:invertIfNegative val="0"/>
          <c:dLbls>
            <c:spPr>
              <a:noFill/>
              <a:ln>
                <a:noFill/>
              </a:ln>
              <a:effectLst/>
            </c:spPr>
            <c:txPr>
              <a:bodyPr rot="0" spcFirstLastPara="1" vertOverflow="ellipsis" vert="horz" wrap="square" anchor="ctr" anchorCtr="1"/>
              <a:lstStyle/>
              <a:p>
                <a:pPr>
                  <a:defRPr sz="105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Sheet1!$B$1:$H$1</c:f>
              <c:strCache>
                <c:ptCount val="7"/>
                <c:pt idx="0">
                  <c:v>Total sample</c:v>
                </c:pt>
                <c:pt idx="1">
                  <c:v>Berat</c:v>
                </c:pt>
                <c:pt idx="2">
                  <c:v>Fier</c:v>
                </c:pt>
                <c:pt idx="3">
                  <c:v>Vlore</c:v>
                </c:pt>
                <c:pt idx="4">
                  <c:v>Elbasan</c:v>
                </c:pt>
                <c:pt idx="5">
                  <c:v>Lezhe</c:v>
                </c:pt>
                <c:pt idx="6">
                  <c:v>Shkoder</c:v>
                </c:pt>
              </c:strCache>
            </c:strRef>
          </c:cat>
          <c:val>
            <c:numRef>
              <c:f>Sheet1!$B$4:$H$4</c:f>
              <c:numCache>
                <c:formatCode>0</c:formatCode>
                <c:ptCount val="7"/>
                <c:pt idx="0">
                  <c:v>33.1</c:v>
                </c:pt>
                <c:pt idx="1">
                  <c:v>12.5</c:v>
                </c:pt>
                <c:pt idx="2">
                  <c:v>27.2</c:v>
                </c:pt>
                <c:pt idx="3">
                  <c:v>35.4</c:v>
                </c:pt>
                <c:pt idx="4">
                  <c:v>55.1</c:v>
                </c:pt>
                <c:pt idx="5">
                  <c:v>28.8</c:v>
                </c:pt>
                <c:pt idx="6">
                  <c:v>27.2</c:v>
                </c:pt>
              </c:numCache>
            </c:numRef>
          </c:val>
          <c:extLst>
            <c:ext xmlns:c16="http://schemas.microsoft.com/office/drawing/2014/chart" uri="{C3380CC4-5D6E-409C-BE32-E72D297353CC}">
              <c16:uniqueId val="{00000002-0BD8-4A8B-BB52-8391262CDC3F}"/>
            </c:ext>
          </c:extLst>
        </c:ser>
        <c:dLbls>
          <c:dLblPos val="ctr"/>
          <c:showLegendKey val="0"/>
          <c:showVal val="1"/>
          <c:showCatName val="0"/>
          <c:showSerName val="0"/>
          <c:showPercent val="0"/>
          <c:showBubbleSize val="0"/>
        </c:dLbls>
        <c:gapWidth val="150"/>
        <c:overlap val="100"/>
        <c:axId val="279992816"/>
        <c:axId val="279993936"/>
      </c:barChart>
      <c:catAx>
        <c:axId val="279992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279993936"/>
        <c:crosses val="autoZero"/>
        <c:auto val="1"/>
        <c:lblAlgn val="ctr"/>
        <c:lblOffset val="100"/>
        <c:noMultiLvlLbl val="0"/>
      </c:catAx>
      <c:valAx>
        <c:axId val="279993936"/>
        <c:scaling>
          <c:orientation val="minMax"/>
        </c:scaling>
        <c:delete val="1"/>
        <c:axPos val="l"/>
        <c:numFmt formatCode="0" sourceLinked="1"/>
        <c:majorTickMark val="none"/>
        <c:minorTickMark val="none"/>
        <c:tickLblPos val="nextTo"/>
        <c:crossAx val="279992816"/>
        <c:crosses val="autoZero"/>
        <c:crossBetween val="between"/>
      </c:valAx>
      <c:spPr>
        <a:noFill/>
        <a:ln w="25400">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050"/>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dk2" tx1="lt1" bg2="dk1" tx2="lt2" accent1="accent1" accent2="accent2" accent3="accent3" accent4="accent4" accent5="accent5" accent6="accent6" hlink="hlink" folHlink="folHlink"/>
  <c:chart>
    <c:autoTitleDeleted val="1"/>
    <c:plotArea>
      <c:layout>
        <c:manualLayout>
          <c:layoutTarget val="inner"/>
          <c:xMode val="edge"/>
          <c:yMode val="edge"/>
          <c:x val="0.43966386395371487"/>
          <c:y val="6.8032416249833333E-2"/>
          <c:w val="0.36576943772814979"/>
          <c:h val="0.89381482472947194"/>
        </c:manualLayout>
      </c:layout>
      <c:scatterChart>
        <c:scatterStyle val="smoothMarker"/>
        <c:varyColors val="0"/>
        <c:ser>
          <c:idx val="2"/>
          <c:order val="0"/>
          <c:tx>
            <c:strRef>
              <c:f>Sheet1!$D$1</c:f>
              <c:strCache>
                <c:ptCount val="1"/>
                <c:pt idx="0">
                  <c:v>Sources of information</c:v>
                </c:pt>
              </c:strCache>
            </c:strRef>
          </c:tx>
          <c:spPr>
            <a:ln w="19050">
              <a:solidFill>
                <a:srgbClr val="666699"/>
              </a:solidFill>
              <a:prstDash val="solid"/>
            </a:ln>
            <a:effectLst/>
          </c:spPr>
          <c:marker>
            <c:symbol val="none"/>
          </c:marker>
          <c:dLbls>
            <c:spPr>
              <a:noFill/>
              <a:ln>
                <a:noFill/>
              </a:ln>
              <a:effectLst/>
            </c:spPr>
            <c:txPr>
              <a:bodyPr wrap="square" lIns="38100" tIns="19050" rIns="38100" bIns="19050" anchor="ctr">
                <a:spAutoFit/>
              </a:bodyPr>
              <a:lstStyle/>
              <a:p>
                <a:pPr>
                  <a:defRPr sz="1000"/>
                </a:pPr>
                <a:endParaRPr lang="en-US"/>
              </a:p>
            </c:txPr>
            <c:dLblPos val="r"/>
            <c:showLegendKey val="0"/>
            <c:showVal val="0"/>
            <c:showCatName val="1"/>
            <c:showSerName val="0"/>
            <c:showPercent val="0"/>
            <c:showBubbleSize val="0"/>
            <c:showLeaderLines val="0"/>
            <c:extLst>
              <c:ext xmlns:c15="http://schemas.microsoft.com/office/drawing/2012/chart" uri="{CE6537A1-D6FC-4f65-9D91-7224C49458BB}">
                <c15:showLeaderLines val="1"/>
              </c:ext>
            </c:extLst>
          </c:dLbls>
          <c:xVal>
            <c:numRef>
              <c:f>Sheet1!$D$2:$D$14</c:f>
              <c:numCache>
                <c:formatCode>0</c:formatCode>
                <c:ptCount val="13"/>
                <c:pt idx="0">
                  <c:v>56.9</c:v>
                </c:pt>
                <c:pt idx="1">
                  <c:v>48.4</c:v>
                </c:pt>
                <c:pt idx="2">
                  <c:v>40.6</c:v>
                </c:pt>
                <c:pt idx="3">
                  <c:v>30.1</c:v>
                </c:pt>
                <c:pt idx="4">
                  <c:v>13.6</c:v>
                </c:pt>
                <c:pt idx="5">
                  <c:v>10.3</c:v>
                </c:pt>
                <c:pt idx="6">
                  <c:v>7.9</c:v>
                </c:pt>
                <c:pt idx="7">
                  <c:v>2.1</c:v>
                </c:pt>
                <c:pt idx="8">
                  <c:v>4.5999999999999996</c:v>
                </c:pt>
              </c:numCache>
            </c:numRef>
          </c:xVal>
          <c:yVal>
            <c:numRef>
              <c:f>Sheet1!$G$2:$G$14</c:f>
              <c:numCache>
                <c:formatCode>General</c:formatCode>
                <c:ptCount val="13"/>
                <c:pt idx="0">
                  <c:v>1</c:v>
                </c:pt>
                <c:pt idx="1">
                  <c:v>2</c:v>
                </c:pt>
                <c:pt idx="2">
                  <c:v>3</c:v>
                </c:pt>
                <c:pt idx="3">
                  <c:v>4</c:v>
                </c:pt>
                <c:pt idx="4">
                  <c:v>5</c:v>
                </c:pt>
                <c:pt idx="5">
                  <c:v>6</c:v>
                </c:pt>
                <c:pt idx="6">
                  <c:v>7</c:v>
                </c:pt>
                <c:pt idx="7">
                  <c:v>8</c:v>
                </c:pt>
                <c:pt idx="8">
                  <c:v>9</c:v>
                </c:pt>
              </c:numCache>
            </c:numRef>
          </c:yVal>
          <c:smooth val="1"/>
          <c:extLst>
            <c:ext xmlns:c16="http://schemas.microsoft.com/office/drawing/2014/chart" uri="{C3380CC4-5D6E-409C-BE32-E72D297353CC}">
              <c16:uniqueId val="{00000000-B248-4E93-848C-3BFA5E61EB6B}"/>
            </c:ext>
          </c:extLst>
        </c:ser>
        <c:dLbls>
          <c:showLegendKey val="0"/>
          <c:showVal val="0"/>
          <c:showCatName val="0"/>
          <c:showSerName val="0"/>
          <c:showPercent val="0"/>
          <c:showBubbleSize val="0"/>
        </c:dLbls>
        <c:axId val="394947536"/>
        <c:axId val="394948096"/>
      </c:scatterChart>
      <c:scatterChart>
        <c:scatterStyle val="lineMarker"/>
        <c:varyColors val="0"/>
        <c:ser>
          <c:idx val="3"/>
          <c:order val="1"/>
          <c:tx>
            <c:strRef>
              <c:f>Sheet1!#REF!</c:f>
              <c:strCache>
                <c:ptCount val="1"/>
                <c:pt idx="0">
                  <c:v>#REF!</c:v>
                </c:pt>
              </c:strCache>
            </c:strRef>
          </c:tx>
          <c:spPr>
            <a:ln w="19050" cap="rnd" cmpd="sng" algn="ctr">
              <a:solidFill>
                <a:srgbClr val="DA9694"/>
              </a:solidFill>
              <a:prstDash val="solid"/>
              <a:round/>
            </a:ln>
            <a:effectLst/>
          </c:spPr>
          <c:dLbls>
            <c:spPr>
              <a:noFill/>
              <a:ln>
                <a:noFill/>
              </a:ln>
              <a:effectLst/>
            </c:spPr>
            <c:dLblPos val="t"/>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xVal>
            <c:numRef>
              <c:f>Sheet1!#REF!</c:f>
            </c:numRef>
          </c:xVal>
          <c:yVal>
            <c:numRef>
              <c:f>Sheet1!$H$2:$H$14</c:f>
            </c:numRef>
          </c:yVal>
          <c:smooth val="0"/>
          <c:extLst>
            <c:ext xmlns:c16="http://schemas.microsoft.com/office/drawing/2014/chart" uri="{C3380CC4-5D6E-409C-BE32-E72D297353CC}">
              <c16:uniqueId val="{00000002-B248-4E93-848C-3BFA5E61EB6B}"/>
            </c:ext>
          </c:extLst>
        </c:ser>
        <c:ser>
          <c:idx val="4"/>
          <c:order val="2"/>
          <c:tx>
            <c:strRef>
              <c:f>Sheet1!#REF!</c:f>
              <c:strCache>
                <c:ptCount val="1"/>
                <c:pt idx="0">
                  <c:v>#REF!</c:v>
                </c:pt>
              </c:strCache>
            </c:strRef>
          </c:tx>
          <c:spPr>
            <a:ln w="19050" cap="rnd" cmpd="sng" algn="ctr">
              <a:solidFill>
                <a:srgbClr val="948A54"/>
              </a:solidFill>
              <a:prstDash val="solid"/>
              <a:round/>
            </a:ln>
            <a:effectLst/>
          </c:spPr>
          <c:dLbls>
            <c:spPr>
              <a:noFill/>
              <a:ln>
                <a:noFill/>
              </a:ln>
              <a:effectLst/>
            </c:spPr>
            <c:dLblPos val="t"/>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xVal>
            <c:numRef>
              <c:f>Sheet1!#REF!</c:f>
            </c:numRef>
          </c:xVal>
          <c:yVal>
            <c:numRef>
              <c:f>Sheet1!$I$2:$I$14</c:f>
            </c:numRef>
          </c:yVal>
          <c:smooth val="0"/>
          <c:extLst>
            <c:ext xmlns:c16="http://schemas.microsoft.com/office/drawing/2014/chart" uri="{C3380CC4-5D6E-409C-BE32-E72D297353CC}">
              <c16:uniqueId val="{00000003-B248-4E93-848C-3BFA5E61EB6B}"/>
            </c:ext>
          </c:extLst>
        </c:ser>
        <c:ser>
          <c:idx val="5"/>
          <c:order val="3"/>
          <c:tx>
            <c:strRef>
              <c:f>Sheet1!#REF!</c:f>
              <c:strCache>
                <c:ptCount val="1"/>
                <c:pt idx="0">
                  <c:v>#REF!</c:v>
                </c:pt>
              </c:strCache>
            </c:strRef>
          </c:tx>
          <c:spPr>
            <a:ln w="19050" cap="rnd" cmpd="sng" algn="ctr">
              <a:solidFill>
                <a:srgbClr val="002060"/>
              </a:solidFill>
              <a:prstDash val="solid"/>
              <a:round/>
            </a:ln>
            <a:effectLst/>
          </c:spPr>
          <c:dLbls>
            <c:spPr>
              <a:noFill/>
              <a:ln>
                <a:noFill/>
              </a:ln>
              <a:effectLst/>
            </c:spPr>
            <c:dLblPos val="t"/>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xVal>
            <c:numRef>
              <c:f>Sheet1!#REF!</c:f>
            </c:numRef>
          </c:xVal>
          <c:yVal>
            <c:numRef>
              <c:f>Sheet1!$J$2:$J$14</c:f>
            </c:numRef>
          </c:yVal>
          <c:smooth val="0"/>
          <c:extLst>
            <c:ext xmlns:c16="http://schemas.microsoft.com/office/drawing/2014/chart" uri="{C3380CC4-5D6E-409C-BE32-E72D297353CC}">
              <c16:uniqueId val="{00000004-B248-4E93-848C-3BFA5E61EB6B}"/>
            </c:ext>
          </c:extLst>
        </c:ser>
        <c:ser>
          <c:idx val="6"/>
          <c:order val="4"/>
          <c:tx>
            <c:strRef>
              <c:f>Sheet1!#REF!</c:f>
              <c:strCache>
                <c:ptCount val="1"/>
                <c:pt idx="0">
                  <c:v>#REF!</c:v>
                </c:pt>
              </c:strCache>
            </c:strRef>
          </c:tx>
          <c:spPr>
            <a:ln w="19050" cap="rnd" cmpd="sng" algn="ctr">
              <a:solidFill>
                <a:srgbClr val="008000"/>
              </a:solidFill>
              <a:prstDash val="solid"/>
              <a:round/>
            </a:ln>
            <a:effectLst/>
          </c:spPr>
          <c:dLbls>
            <c:spPr>
              <a:noFill/>
              <a:ln>
                <a:noFill/>
              </a:ln>
              <a:effectLst/>
            </c:spPr>
            <c:dLblPos val="t"/>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xVal>
            <c:numRef>
              <c:f>Sheet1!#REF!</c:f>
            </c:numRef>
          </c:xVal>
          <c:yVal>
            <c:numRef>
              <c:f>Sheet1!$K$2:$K$14</c:f>
            </c:numRef>
          </c:yVal>
          <c:smooth val="0"/>
          <c:extLst>
            <c:ext xmlns:c16="http://schemas.microsoft.com/office/drawing/2014/chart" uri="{C3380CC4-5D6E-409C-BE32-E72D297353CC}">
              <c16:uniqueId val="{00000005-B248-4E93-848C-3BFA5E61EB6B}"/>
            </c:ext>
          </c:extLst>
        </c:ser>
        <c:ser>
          <c:idx val="7"/>
          <c:order val="5"/>
          <c:tx>
            <c:strRef>
              <c:f>Sheet1!#REF!</c:f>
              <c:strCache>
                <c:ptCount val="1"/>
                <c:pt idx="0">
                  <c:v>#REF!</c:v>
                </c:pt>
              </c:strCache>
            </c:strRef>
          </c:tx>
          <c:spPr>
            <a:ln w="19050" cap="rnd" cmpd="sng" algn="ctr">
              <a:solidFill>
                <a:srgbClr val="000000"/>
              </a:solidFill>
              <a:prstDash val="solid"/>
              <a:round/>
            </a:ln>
            <a:effectLst/>
          </c:spPr>
          <c:dLbls>
            <c:spPr>
              <a:noFill/>
              <a:ln>
                <a:noFill/>
              </a:ln>
              <a:effectLst/>
            </c:spPr>
            <c:dLblPos val="t"/>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xVal>
            <c:numRef>
              <c:f>Sheet1!#REF!</c:f>
            </c:numRef>
          </c:xVal>
          <c:yVal>
            <c:numRef>
              <c:f>Sheet1!$L$2:$L$14</c:f>
            </c:numRef>
          </c:yVal>
          <c:smooth val="0"/>
          <c:extLst>
            <c:ext xmlns:c16="http://schemas.microsoft.com/office/drawing/2014/chart" uri="{C3380CC4-5D6E-409C-BE32-E72D297353CC}">
              <c16:uniqueId val="{00000006-B248-4E93-848C-3BFA5E61EB6B}"/>
            </c:ext>
          </c:extLst>
        </c:ser>
        <c:ser>
          <c:idx val="8"/>
          <c:order val="6"/>
          <c:tx>
            <c:strRef>
              <c:f>Sheet1!#REF!</c:f>
              <c:strCache>
                <c:ptCount val="1"/>
                <c:pt idx="0">
                  <c:v>#REF!</c:v>
                </c:pt>
              </c:strCache>
            </c:strRef>
          </c:tx>
          <c:spPr>
            <a:ln w="19050" cap="rnd" cmpd="sng" algn="ctr">
              <a:solidFill>
                <a:srgbClr val="000000"/>
              </a:solidFill>
              <a:prstDash val="solid"/>
              <a:round/>
            </a:ln>
            <a:effectLst/>
          </c:spPr>
          <c:dLbls>
            <c:spPr>
              <a:noFill/>
              <a:ln>
                <a:noFill/>
              </a:ln>
              <a:effectLst/>
            </c:spPr>
            <c:dLblPos val="t"/>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xVal>
            <c:numRef>
              <c:f>Sheet1!#REF!</c:f>
            </c:numRef>
          </c:xVal>
          <c:yVal>
            <c:numRef>
              <c:f>Sheet1!$M$2:$M$14</c:f>
            </c:numRef>
          </c:yVal>
          <c:smooth val="0"/>
          <c:extLst>
            <c:ext xmlns:c16="http://schemas.microsoft.com/office/drawing/2014/chart" uri="{C3380CC4-5D6E-409C-BE32-E72D297353CC}">
              <c16:uniqueId val="{00000007-B248-4E93-848C-3BFA5E61EB6B}"/>
            </c:ext>
          </c:extLst>
        </c:ser>
        <c:ser>
          <c:idx val="9"/>
          <c:order val="7"/>
          <c:tx>
            <c:strRef>
              <c:f>Sheet1!#REF!</c:f>
              <c:strCache>
                <c:ptCount val="1"/>
                <c:pt idx="0">
                  <c:v>#REF!</c:v>
                </c:pt>
              </c:strCache>
            </c:strRef>
          </c:tx>
          <c:spPr>
            <a:ln w="19050" cap="rnd" cmpd="sng" algn="ctr">
              <a:solidFill>
                <a:srgbClr val="000000"/>
              </a:solidFill>
              <a:prstDash val="solid"/>
              <a:round/>
            </a:ln>
            <a:effectLst/>
          </c:spPr>
          <c:dLbls>
            <c:spPr>
              <a:noFill/>
              <a:ln>
                <a:noFill/>
              </a:ln>
              <a:effectLst/>
            </c:spPr>
            <c:dLblPos val="t"/>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xVal>
            <c:numRef>
              <c:f>Sheet1!#REF!</c:f>
            </c:numRef>
          </c:xVal>
          <c:yVal>
            <c:numRef>
              <c:f>Sheet1!$N$2:$N$14</c:f>
            </c:numRef>
          </c:yVal>
          <c:smooth val="0"/>
          <c:extLst>
            <c:ext xmlns:c16="http://schemas.microsoft.com/office/drawing/2014/chart" uri="{C3380CC4-5D6E-409C-BE32-E72D297353CC}">
              <c16:uniqueId val="{00000008-B248-4E93-848C-3BFA5E61EB6B}"/>
            </c:ext>
          </c:extLst>
        </c:ser>
        <c:ser>
          <c:idx val="10"/>
          <c:order val="8"/>
          <c:tx>
            <c:strRef>
              <c:f>Sheet1!#REF!</c:f>
              <c:strCache>
                <c:ptCount val="1"/>
                <c:pt idx="0">
                  <c:v>#REF!</c:v>
                </c:pt>
              </c:strCache>
            </c:strRef>
          </c:tx>
          <c:spPr>
            <a:ln w="19050" cap="rnd" cmpd="sng" algn="ctr">
              <a:solidFill>
                <a:srgbClr val="000000"/>
              </a:solidFill>
              <a:prstDash val="solid"/>
              <a:round/>
            </a:ln>
            <a:effectLst/>
          </c:spPr>
          <c:dLbls>
            <c:spPr>
              <a:noFill/>
              <a:ln>
                <a:noFill/>
              </a:ln>
              <a:effectLst/>
            </c:spPr>
            <c:dLblPos val="t"/>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xVal>
            <c:numRef>
              <c:f>Sheet1!#REF!</c:f>
            </c:numRef>
          </c:xVal>
          <c:yVal>
            <c:numRef>
              <c:f>Sheet1!$O$2:$O$14</c:f>
            </c:numRef>
          </c:yVal>
          <c:smooth val="0"/>
          <c:extLst>
            <c:ext xmlns:c16="http://schemas.microsoft.com/office/drawing/2014/chart" uri="{C3380CC4-5D6E-409C-BE32-E72D297353CC}">
              <c16:uniqueId val="{00000009-B248-4E93-848C-3BFA5E61EB6B}"/>
            </c:ext>
          </c:extLst>
        </c:ser>
        <c:ser>
          <c:idx val="11"/>
          <c:order val="9"/>
          <c:tx>
            <c:strRef>
              <c:f>Sheet1!#REF!</c:f>
              <c:strCache>
                <c:ptCount val="1"/>
                <c:pt idx="0">
                  <c:v>#REF!</c:v>
                </c:pt>
              </c:strCache>
            </c:strRef>
          </c:tx>
          <c:spPr>
            <a:ln w="19050" cap="rnd" cmpd="sng" algn="ctr">
              <a:solidFill>
                <a:srgbClr val="000000"/>
              </a:solidFill>
              <a:prstDash val="solid"/>
              <a:round/>
            </a:ln>
            <a:effectLst/>
          </c:spPr>
          <c:dLbls>
            <c:spPr>
              <a:noFill/>
              <a:ln>
                <a:noFill/>
              </a:ln>
              <a:effectLst/>
            </c:spPr>
            <c:dLblPos val="t"/>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xVal>
            <c:numRef>
              <c:f>Sheet1!#REF!</c:f>
            </c:numRef>
          </c:xVal>
          <c:yVal>
            <c:numRef>
              <c:f>Sheet1!$P$2:$P$14</c:f>
            </c:numRef>
          </c:yVal>
          <c:smooth val="0"/>
          <c:extLst>
            <c:ext xmlns:c16="http://schemas.microsoft.com/office/drawing/2014/chart" uri="{C3380CC4-5D6E-409C-BE32-E72D297353CC}">
              <c16:uniqueId val="{0000000A-B248-4E93-848C-3BFA5E61EB6B}"/>
            </c:ext>
          </c:extLst>
        </c:ser>
        <c:dLbls>
          <c:dLblPos val="t"/>
          <c:showLegendKey val="0"/>
          <c:showVal val="1"/>
          <c:showCatName val="0"/>
          <c:showSerName val="0"/>
          <c:showPercent val="0"/>
          <c:showBubbleSize val="0"/>
        </c:dLbls>
        <c:axId val="394947536"/>
        <c:axId val="394948096"/>
      </c:scatterChart>
      <c:valAx>
        <c:axId val="394947536"/>
        <c:scaling>
          <c:orientation val="minMax"/>
          <c:max val="100"/>
          <c:min val="0"/>
        </c:scaling>
        <c:delete val="1"/>
        <c:axPos val="t"/>
        <c:numFmt formatCode="0" sourceLinked="1"/>
        <c:majorTickMark val="out"/>
        <c:minorTickMark val="none"/>
        <c:tickLblPos val="nextTo"/>
        <c:crossAx val="394948096"/>
        <c:crosses val="autoZero"/>
        <c:crossBetween val="midCat"/>
        <c:majorUnit val="10"/>
        <c:minorUnit val="1"/>
      </c:valAx>
      <c:valAx>
        <c:axId val="394948096"/>
        <c:scaling>
          <c:orientation val="maxMin"/>
          <c:max val="9"/>
          <c:min val="1"/>
        </c:scaling>
        <c:delete val="0"/>
        <c:axPos val="l"/>
        <c:majorGridlines>
          <c:spPr>
            <a:ln w="9525">
              <a:solidFill>
                <a:srgbClr val="C6C1BD"/>
              </a:solidFill>
              <a:prstDash val="solid"/>
            </a:ln>
          </c:spPr>
        </c:majorGridlines>
        <c:numFmt formatCode="General" sourceLinked="1"/>
        <c:majorTickMark val="out"/>
        <c:minorTickMark val="none"/>
        <c:tickLblPos val="nextTo"/>
        <c:crossAx val="394947536"/>
        <c:crosses val="autoZero"/>
        <c:crossBetween val="midCat"/>
        <c:majorUnit val="1"/>
        <c:minorUnit val="1"/>
      </c:valAx>
      <c:spPr>
        <a:noFill/>
        <a:ln w="25400">
          <a:noFill/>
        </a:ln>
      </c:spPr>
    </c:plotArea>
    <c:legend>
      <c:legendPos val="r"/>
      <c:layout>
        <c:manualLayout>
          <c:xMode val="edge"/>
          <c:yMode val="edge"/>
          <c:x val="0.83357975511846094"/>
          <c:y val="0.8162578541629697"/>
          <c:w val="0.15885783019068631"/>
          <c:h val="0.16573674981276335"/>
        </c:manualLayout>
      </c:layout>
      <c:overlay val="0"/>
      <c:txPr>
        <a:bodyPr/>
        <a:lstStyle/>
        <a:p>
          <a:pPr>
            <a:defRPr sz="900">
              <a:latin typeface="+mn-lt"/>
            </a:defRPr>
          </a:pPr>
          <a:endParaRPr lang="en-US"/>
        </a:p>
      </c:txPr>
    </c:legend>
    <c:plotVisOnly val="1"/>
    <c:dispBlanksAs val="gap"/>
    <c:showDLblsOverMax val="0"/>
  </c:chart>
  <c:spPr>
    <a:noFill/>
    <a:ln>
      <a:noFill/>
    </a:ln>
  </c:spPr>
  <c:txPr>
    <a:bodyPr/>
    <a:lstStyle/>
    <a:p>
      <a:pPr>
        <a:defRPr sz="700" b="0" i="0" u="none" strike="noStrike" baseline="0">
          <a:solidFill>
            <a:schemeClr val="bg2"/>
          </a:solidFill>
          <a:latin typeface="Arial"/>
          <a:ea typeface="Arial"/>
          <a:cs typeface="Arial"/>
        </a:defRPr>
      </a:pPr>
      <a:endParaRPr lang="en-US"/>
    </a:p>
  </c:txPr>
  <c:externalData r:id="rId2">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US" sz="1200" b="0" i="0" u="none" strike="noStrike" kern="1200" spc="0" baseline="0" dirty="0">
                <a:solidFill>
                  <a:prstClr val="black">
                    <a:lumMod val="65000"/>
                    <a:lumOff val="35000"/>
                  </a:prstClr>
                </a:solidFill>
              </a:rPr>
              <a:t>Awareness of the WPIP / MIP V investment program</a:t>
            </a:r>
            <a:endParaRPr lang="en-US" sz="1200" dirty="0"/>
          </a:p>
        </c:rich>
      </c:tx>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2.8689427245540168E-2"/>
          <c:y val="2.7541483431035768E-2"/>
          <c:w val="0.9390805546640757"/>
          <c:h val="0.71873939584325242"/>
        </c:manualLayout>
      </c:layout>
      <c:barChart>
        <c:barDir val="col"/>
        <c:grouping val="stacked"/>
        <c:varyColors val="0"/>
        <c:ser>
          <c:idx val="0"/>
          <c:order val="0"/>
          <c:tx>
            <c:strRef>
              <c:f>Sheet1!$A$2</c:f>
              <c:strCache>
                <c:ptCount val="1"/>
                <c:pt idx="0">
                  <c:v>Not sure</c:v>
                </c:pt>
              </c:strCache>
            </c:strRef>
          </c:tx>
          <c:spPr>
            <a:solidFill>
              <a:srgbClr val="FFC000"/>
            </a:solidFill>
            <a:ln>
              <a:noFill/>
            </a:ln>
            <a:effectLst/>
          </c:spPr>
          <c:invertIfNegative val="0"/>
          <c:dLbls>
            <c:dLbl>
              <c:idx val="0"/>
              <c:layout>
                <c:manualLayout>
                  <c:x val="-1.1463537830794732E-17"/>
                  <c:y val="-1.2257243838080956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ED2-D44B-AF73-C6537EB04A2E}"/>
                </c:ext>
              </c:extLst>
            </c:dLbl>
            <c:dLbl>
              <c:idx val="1"/>
              <c:layout>
                <c:manualLayout>
                  <c:x val="0"/>
                  <c:y val="-4.2900353433282953E-2"/>
                </c:manualLayout>
              </c:layout>
              <c:spPr>
                <a:noFill/>
                <a:ln>
                  <a:noFill/>
                </a:ln>
                <a:effectLst/>
              </c:spPr>
              <c:txPr>
                <a:bodyPr rot="0" spcFirstLastPara="1" vertOverflow="ellipsis" vert="horz" wrap="square" anchor="ctr" anchorCtr="1"/>
                <a:lstStyle/>
                <a:p>
                  <a:pPr>
                    <a:defRPr sz="1050" b="0" i="0" u="none" strike="noStrike" kern="1200" baseline="0">
                      <a:solidFill>
                        <a:srgbClr val="FFC000"/>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ED2-D44B-AF73-C6537EB04A2E}"/>
                </c:ext>
              </c:extLst>
            </c:dLbl>
            <c:dLbl>
              <c:idx val="4"/>
              <c:layout>
                <c:manualLayout>
                  <c:x val="-1.2505822100249426E-3"/>
                  <c:y val="-4.2900353433282953E-2"/>
                </c:manualLayout>
              </c:layout>
              <c:spPr>
                <a:noFill/>
                <a:ln>
                  <a:noFill/>
                </a:ln>
                <a:effectLst/>
              </c:spPr>
              <c:txPr>
                <a:bodyPr rot="0" spcFirstLastPara="1" vertOverflow="ellipsis" vert="horz" wrap="square" anchor="ctr" anchorCtr="1"/>
                <a:lstStyle/>
                <a:p>
                  <a:pPr>
                    <a:defRPr sz="1050" b="0" i="0" u="none" strike="noStrike" kern="1200" baseline="0">
                      <a:solidFill>
                        <a:srgbClr val="FFC000"/>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ED2-D44B-AF73-C6537EB04A2E}"/>
                </c:ext>
              </c:extLst>
            </c:dLbl>
            <c:dLbl>
              <c:idx val="5"/>
              <c:layout>
                <c:manualLayout>
                  <c:x val="-1.8341660529271571E-16"/>
                  <c:y val="-4.2900353433282953E-2"/>
                </c:manualLayout>
              </c:layout>
              <c:spPr>
                <a:noFill/>
                <a:ln>
                  <a:noFill/>
                </a:ln>
                <a:effectLst/>
              </c:spPr>
              <c:txPr>
                <a:bodyPr rot="0" spcFirstLastPara="1" vertOverflow="ellipsis" vert="horz" wrap="square" anchor="ctr" anchorCtr="1"/>
                <a:lstStyle/>
                <a:p>
                  <a:pPr>
                    <a:defRPr sz="1050" b="0" i="0" u="none" strike="noStrike" kern="1200" baseline="0">
                      <a:solidFill>
                        <a:srgbClr val="FFC000"/>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ED2-D44B-AF73-C6537EB04A2E}"/>
                </c:ext>
              </c:extLst>
            </c:dLbl>
            <c:dLbl>
              <c:idx val="6"/>
              <c:layout>
                <c:manualLayout>
                  <c:x val="0"/>
                  <c:y val="-1.2257243838080844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ED2-D44B-AF73-C6537EB04A2E}"/>
                </c:ext>
              </c:extLst>
            </c:dLbl>
            <c:spPr>
              <a:noFill/>
              <a:ln>
                <a:noFill/>
              </a:ln>
              <a:effectLst/>
            </c:spPr>
            <c:txPr>
              <a:bodyPr rot="0" spcFirstLastPara="1" vertOverflow="ellipsis" vert="horz" wrap="square" anchor="ctr" anchorCtr="1"/>
              <a:lstStyle/>
              <a:p>
                <a:pPr>
                  <a:defRPr sz="105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Sheet1!$B$1:$H$1</c:f>
              <c:strCache>
                <c:ptCount val="7"/>
                <c:pt idx="0">
                  <c:v>Total sample</c:v>
                </c:pt>
                <c:pt idx="1">
                  <c:v>Berat</c:v>
                </c:pt>
                <c:pt idx="2">
                  <c:v>Fier</c:v>
                </c:pt>
                <c:pt idx="3">
                  <c:v>Vlore</c:v>
                </c:pt>
                <c:pt idx="4">
                  <c:v>Elbasan</c:v>
                </c:pt>
                <c:pt idx="5">
                  <c:v>Lezhe</c:v>
                </c:pt>
                <c:pt idx="6">
                  <c:v>Shkoder</c:v>
                </c:pt>
              </c:strCache>
            </c:strRef>
          </c:cat>
          <c:val>
            <c:numRef>
              <c:f>Sheet1!$B$2:$H$2</c:f>
              <c:numCache>
                <c:formatCode>0</c:formatCode>
                <c:ptCount val="7"/>
                <c:pt idx="0">
                  <c:v>6</c:v>
                </c:pt>
                <c:pt idx="1">
                  <c:v>2.1</c:v>
                </c:pt>
                <c:pt idx="2">
                  <c:v>8.9</c:v>
                </c:pt>
                <c:pt idx="3">
                  <c:v>14.6</c:v>
                </c:pt>
                <c:pt idx="4">
                  <c:v>2.2000000000000002</c:v>
                </c:pt>
                <c:pt idx="5">
                  <c:v>0</c:v>
                </c:pt>
                <c:pt idx="6">
                  <c:v>5.7</c:v>
                </c:pt>
              </c:numCache>
            </c:numRef>
          </c:val>
          <c:extLst>
            <c:ext xmlns:c16="http://schemas.microsoft.com/office/drawing/2014/chart" uri="{C3380CC4-5D6E-409C-BE32-E72D297353CC}">
              <c16:uniqueId val="{00000000-776B-4452-8CBC-C7652EF7A825}"/>
            </c:ext>
          </c:extLst>
        </c:ser>
        <c:ser>
          <c:idx val="1"/>
          <c:order val="1"/>
          <c:tx>
            <c:strRef>
              <c:f>Sheet1!$A$3</c:f>
              <c:strCache>
                <c:ptCount val="1"/>
                <c:pt idx="0">
                  <c:v>No</c:v>
                </c:pt>
              </c:strCache>
            </c:strRef>
          </c:tx>
          <c:spPr>
            <a:solidFill>
              <a:srgbClr val="FF0000"/>
            </a:solidFill>
            <a:ln>
              <a:noFill/>
            </a:ln>
            <a:effectLst/>
          </c:spPr>
          <c:invertIfNegative val="0"/>
          <c:dLbls>
            <c:spPr>
              <a:noFill/>
              <a:ln>
                <a:noFill/>
              </a:ln>
              <a:effectLst/>
            </c:spPr>
            <c:txPr>
              <a:bodyPr rot="0" spcFirstLastPara="1" vertOverflow="ellipsis" vert="horz" wrap="square" anchor="ctr" anchorCtr="1"/>
              <a:lstStyle/>
              <a:p>
                <a:pPr>
                  <a:defRPr sz="105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Sheet1!$B$1:$H$1</c:f>
              <c:strCache>
                <c:ptCount val="7"/>
                <c:pt idx="0">
                  <c:v>Total sample</c:v>
                </c:pt>
                <c:pt idx="1">
                  <c:v>Berat</c:v>
                </c:pt>
                <c:pt idx="2">
                  <c:v>Fier</c:v>
                </c:pt>
                <c:pt idx="3">
                  <c:v>Vlore</c:v>
                </c:pt>
                <c:pt idx="4">
                  <c:v>Elbasan</c:v>
                </c:pt>
                <c:pt idx="5">
                  <c:v>Lezhe</c:v>
                </c:pt>
                <c:pt idx="6">
                  <c:v>Shkoder</c:v>
                </c:pt>
              </c:strCache>
            </c:strRef>
          </c:cat>
          <c:val>
            <c:numRef>
              <c:f>Sheet1!$B$3:$H$3</c:f>
              <c:numCache>
                <c:formatCode>0</c:formatCode>
                <c:ptCount val="7"/>
                <c:pt idx="0">
                  <c:v>85.1</c:v>
                </c:pt>
                <c:pt idx="1">
                  <c:v>91.7</c:v>
                </c:pt>
                <c:pt idx="2">
                  <c:v>88</c:v>
                </c:pt>
                <c:pt idx="3">
                  <c:v>80.8</c:v>
                </c:pt>
                <c:pt idx="4">
                  <c:v>78.099999999999994</c:v>
                </c:pt>
                <c:pt idx="5">
                  <c:v>80</c:v>
                </c:pt>
                <c:pt idx="6">
                  <c:v>92.4</c:v>
                </c:pt>
              </c:numCache>
            </c:numRef>
          </c:val>
          <c:extLst>
            <c:ext xmlns:c16="http://schemas.microsoft.com/office/drawing/2014/chart" uri="{C3380CC4-5D6E-409C-BE32-E72D297353CC}">
              <c16:uniqueId val="{00000001-776B-4452-8CBC-C7652EF7A825}"/>
            </c:ext>
          </c:extLst>
        </c:ser>
        <c:ser>
          <c:idx val="2"/>
          <c:order val="2"/>
          <c:tx>
            <c:strRef>
              <c:f>Sheet1!$A$4</c:f>
              <c:strCache>
                <c:ptCount val="1"/>
                <c:pt idx="0">
                  <c:v>Yes</c:v>
                </c:pt>
              </c:strCache>
            </c:strRef>
          </c:tx>
          <c:spPr>
            <a:solidFill>
              <a:srgbClr val="628188"/>
            </a:solidFill>
            <a:ln>
              <a:noFill/>
            </a:ln>
            <a:effectLst/>
          </c:spPr>
          <c:invertIfNegative val="0"/>
          <c:dLbls>
            <c:dLbl>
              <c:idx val="0"/>
              <c:layout>
                <c:manualLayout>
                  <c:x val="-1.1463537830794732E-17"/>
                  <c:y val="2.4514487676161687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ED2-D44B-AF73-C6537EB04A2E}"/>
                </c:ext>
              </c:extLst>
            </c:dLbl>
            <c:dLbl>
              <c:idx val="1"/>
              <c:layout>
                <c:manualLayout>
                  <c:x val="0"/>
                  <c:y val="3.0643109595202108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ED2-D44B-AF73-C6537EB04A2E}"/>
                </c:ext>
              </c:extLst>
            </c:dLbl>
            <c:dLbl>
              <c:idx val="2"/>
              <c:layout>
                <c:manualLayout>
                  <c:x val="0"/>
                  <c:y val="2.4514487676161687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ED2-D44B-AF73-C6537EB04A2E}"/>
                </c:ext>
              </c:extLst>
            </c:dLbl>
            <c:dLbl>
              <c:idx val="3"/>
              <c:layout>
                <c:manualLayout>
                  <c:x val="0"/>
                  <c:y val="3.6771731514242532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ED2-D44B-AF73-C6537EB04A2E}"/>
                </c:ext>
              </c:extLst>
            </c:dLbl>
            <c:dLbl>
              <c:idx val="6"/>
              <c:layout>
                <c:manualLayout>
                  <c:x val="0"/>
                  <c:y val="3.6771731514242532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ED2-D44B-AF73-C6537EB04A2E}"/>
                </c:ext>
              </c:extLst>
            </c:dLbl>
            <c:spPr>
              <a:noFill/>
              <a:ln>
                <a:noFill/>
              </a:ln>
              <a:effectLst/>
            </c:spPr>
            <c:txPr>
              <a:bodyPr rot="0" spcFirstLastPara="1" vertOverflow="ellipsis" vert="horz" wrap="square" anchor="ctr" anchorCtr="1"/>
              <a:lstStyle/>
              <a:p>
                <a:pPr>
                  <a:defRPr sz="1050" b="0" i="0" u="none" strike="noStrike" kern="1200" baseline="0">
                    <a:solidFill>
                      <a:schemeClr val="bg1"/>
                    </a:solidFill>
                    <a:highlight>
                      <a:srgbClr val="008080"/>
                    </a:highlight>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Sheet1!$B$1:$H$1</c:f>
              <c:strCache>
                <c:ptCount val="7"/>
                <c:pt idx="0">
                  <c:v>Total sample</c:v>
                </c:pt>
                <c:pt idx="1">
                  <c:v>Berat</c:v>
                </c:pt>
                <c:pt idx="2">
                  <c:v>Fier</c:v>
                </c:pt>
                <c:pt idx="3">
                  <c:v>Vlore</c:v>
                </c:pt>
                <c:pt idx="4">
                  <c:v>Elbasan</c:v>
                </c:pt>
                <c:pt idx="5">
                  <c:v>Lezhe</c:v>
                </c:pt>
                <c:pt idx="6">
                  <c:v>Shkoder</c:v>
                </c:pt>
              </c:strCache>
            </c:strRef>
          </c:cat>
          <c:val>
            <c:numRef>
              <c:f>Sheet1!$B$4:$H$4</c:f>
              <c:numCache>
                <c:formatCode>0</c:formatCode>
                <c:ptCount val="7"/>
                <c:pt idx="0">
                  <c:v>8.9</c:v>
                </c:pt>
                <c:pt idx="1">
                  <c:v>6.3</c:v>
                </c:pt>
                <c:pt idx="2">
                  <c:v>3.2</c:v>
                </c:pt>
                <c:pt idx="3">
                  <c:v>4.5999999999999996</c:v>
                </c:pt>
                <c:pt idx="4">
                  <c:v>19.7</c:v>
                </c:pt>
                <c:pt idx="5">
                  <c:v>20</c:v>
                </c:pt>
                <c:pt idx="6">
                  <c:v>1.9</c:v>
                </c:pt>
              </c:numCache>
            </c:numRef>
          </c:val>
          <c:extLst>
            <c:ext xmlns:c16="http://schemas.microsoft.com/office/drawing/2014/chart" uri="{C3380CC4-5D6E-409C-BE32-E72D297353CC}">
              <c16:uniqueId val="{00000002-776B-4452-8CBC-C7652EF7A825}"/>
            </c:ext>
          </c:extLst>
        </c:ser>
        <c:dLbls>
          <c:dLblPos val="ctr"/>
          <c:showLegendKey val="0"/>
          <c:showVal val="1"/>
          <c:showCatName val="0"/>
          <c:showSerName val="0"/>
          <c:showPercent val="0"/>
          <c:showBubbleSize val="0"/>
        </c:dLbls>
        <c:gapWidth val="150"/>
        <c:overlap val="100"/>
        <c:axId val="279992816"/>
        <c:axId val="279993936"/>
      </c:barChart>
      <c:catAx>
        <c:axId val="279992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279993936"/>
        <c:crosses val="autoZero"/>
        <c:auto val="1"/>
        <c:lblAlgn val="ctr"/>
        <c:lblOffset val="100"/>
        <c:noMultiLvlLbl val="0"/>
      </c:catAx>
      <c:valAx>
        <c:axId val="279993936"/>
        <c:scaling>
          <c:orientation val="minMax"/>
        </c:scaling>
        <c:delete val="1"/>
        <c:axPos val="l"/>
        <c:numFmt formatCode="0" sourceLinked="1"/>
        <c:majorTickMark val="none"/>
        <c:minorTickMark val="none"/>
        <c:tickLblPos val="nextTo"/>
        <c:crossAx val="279992816"/>
        <c:crosses val="autoZero"/>
        <c:crossBetween val="between"/>
      </c:valAx>
      <c:spPr>
        <a:noFill/>
        <a:ln w="25400">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050"/>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GB" sz="1200" b="0" dirty="0">
                <a:effectLst/>
              </a:rPr>
              <a:t>Details they know about the WPIP / MIP V investment program</a:t>
            </a:r>
            <a:endParaRPr lang="en-US" sz="1200" b="0" dirty="0">
              <a:effectLst/>
            </a:endParaRPr>
          </a:p>
        </c:rich>
      </c:tx>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0266682800396943E-2"/>
          <c:y val="0.13163927534298103"/>
          <c:w val="0.899466532142284"/>
          <c:h val="0.68723133627328259"/>
        </c:manualLayout>
      </c:layout>
      <c:barChart>
        <c:barDir val="col"/>
        <c:grouping val="clustered"/>
        <c:varyColors val="0"/>
        <c:ser>
          <c:idx val="0"/>
          <c:order val="0"/>
          <c:tx>
            <c:strRef>
              <c:f>Sheet1!$B$1</c:f>
              <c:strCache>
                <c:ptCount val="1"/>
                <c:pt idx="0">
                  <c:v>Total</c:v>
                </c:pt>
              </c:strCache>
            </c:strRef>
          </c:tx>
          <c:spPr>
            <a:solidFill>
              <a:srgbClr val="F7932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It is an investment program aimed at improving water and wastewater services</c:v>
                </c:pt>
                <c:pt idx="1">
                  <c:v>It is financed by KfW, EU, and SECO</c:v>
                </c:pt>
                <c:pt idx="2">
                  <c:v>It focuses on specific municipalities</c:v>
                </c:pt>
                <c:pt idx="3">
                  <c:v>It amounts to 125 million Euros</c:v>
                </c:pt>
              </c:strCache>
            </c:strRef>
          </c:cat>
          <c:val>
            <c:numRef>
              <c:f>Sheet1!$B$2:$B$5</c:f>
              <c:numCache>
                <c:formatCode>0</c:formatCode>
                <c:ptCount val="4"/>
                <c:pt idx="0">
                  <c:v>98.6</c:v>
                </c:pt>
                <c:pt idx="1">
                  <c:v>31</c:v>
                </c:pt>
                <c:pt idx="2">
                  <c:v>14.1</c:v>
                </c:pt>
                <c:pt idx="3">
                  <c:v>7</c:v>
                </c:pt>
              </c:numCache>
            </c:numRef>
          </c:val>
          <c:extLst>
            <c:ext xmlns:c16="http://schemas.microsoft.com/office/drawing/2014/chart" uri="{C3380CC4-5D6E-409C-BE32-E72D297353CC}">
              <c16:uniqueId val="{00000000-4F2F-462A-BDC9-91229A689110}"/>
            </c:ext>
          </c:extLst>
        </c:ser>
        <c:dLbls>
          <c:dLblPos val="outEnd"/>
          <c:showLegendKey val="0"/>
          <c:showVal val="1"/>
          <c:showCatName val="0"/>
          <c:showSerName val="0"/>
          <c:showPercent val="0"/>
          <c:showBubbleSize val="0"/>
        </c:dLbls>
        <c:gapWidth val="200"/>
        <c:axId val="459431184"/>
        <c:axId val="459431744"/>
      </c:barChart>
      <c:catAx>
        <c:axId val="45943118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459431744"/>
        <c:crosses val="autoZero"/>
        <c:auto val="1"/>
        <c:lblAlgn val="ctr"/>
        <c:lblOffset val="100"/>
        <c:noMultiLvlLbl val="0"/>
      </c:catAx>
      <c:valAx>
        <c:axId val="459431744"/>
        <c:scaling>
          <c:orientation val="minMax"/>
          <c:max val="100"/>
        </c:scaling>
        <c:delete val="1"/>
        <c:axPos val="l"/>
        <c:numFmt formatCode="0" sourceLinked="1"/>
        <c:majorTickMark val="out"/>
        <c:minorTickMark val="none"/>
        <c:tickLblPos val="nextTo"/>
        <c:crossAx val="459431184"/>
        <c:crosses val="autoZero"/>
        <c:crossBetween val="between"/>
      </c:valAx>
      <c:spPr>
        <a:noFill/>
        <a:ln>
          <a:noFill/>
        </a:ln>
        <a:effectLst/>
      </c:spPr>
    </c:plotArea>
    <c:plotVisOnly val="1"/>
    <c:dispBlanksAs val="gap"/>
    <c:showDLblsOverMax val="0"/>
  </c:chart>
  <c:spPr>
    <a:noFill/>
    <a:ln>
      <a:noFill/>
    </a:ln>
    <a:effectLst/>
  </c:spPr>
  <c:txPr>
    <a:bodyPr/>
    <a:lstStyle/>
    <a:p>
      <a:pPr>
        <a:defRPr sz="1000"/>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title>
      <c:tx>
        <c:rich>
          <a:bodyPr rot="0" spcFirstLastPara="1" vertOverflow="ellipsis" vert="horz" wrap="square" anchor="ctr" anchorCtr="1"/>
          <a:lstStyle/>
          <a:p>
            <a:pPr>
              <a:defRPr sz="1400" b="0" i="0" u="none" strike="noStrike" kern="1200" spc="0" baseline="0">
                <a:solidFill>
                  <a:schemeClr val="bg1">
                    <a:lumMod val="50000"/>
                  </a:schemeClr>
                </a:solidFill>
                <a:latin typeface="+mn-lt"/>
                <a:ea typeface="+mn-ea"/>
                <a:cs typeface="+mn-cs"/>
              </a:defRPr>
            </a:pPr>
            <a:r>
              <a:rPr lang="en-US" sz="1400" dirty="0">
                <a:solidFill>
                  <a:schemeClr val="bg1">
                    <a:lumMod val="50000"/>
                  </a:schemeClr>
                </a:solidFill>
              </a:rPr>
              <a:t>Top 2 Boxes – categories</a:t>
            </a:r>
            <a:r>
              <a:rPr lang="en-US" sz="1400" baseline="0" dirty="0">
                <a:solidFill>
                  <a:schemeClr val="bg1">
                    <a:lumMod val="50000"/>
                  </a:schemeClr>
                </a:solidFill>
              </a:rPr>
              <a:t> ‘positively’ and ‘very positively’</a:t>
            </a:r>
            <a:endParaRPr lang="en-US" sz="1400" dirty="0">
              <a:solidFill>
                <a:schemeClr val="bg1">
                  <a:lumMod val="50000"/>
                </a:schemeClr>
              </a:solidFill>
            </a:endParaRPr>
          </a:p>
        </c:rich>
      </c:tx>
      <c:layout>
        <c:manualLayout>
          <c:xMode val="edge"/>
          <c:yMode val="edge"/>
          <c:x val="0.21346403106961251"/>
          <c:y val="2.3915706764490504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bg1">
                  <a:lumMod val="50000"/>
                </a:schemeClr>
              </a:solidFill>
              <a:latin typeface="+mn-lt"/>
              <a:ea typeface="+mn-ea"/>
              <a:cs typeface="+mn-cs"/>
            </a:defRPr>
          </a:pPr>
          <a:endParaRPr lang="en-US"/>
        </a:p>
      </c:txPr>
    </c:title>
    <c:autoTitleDeleted val="0"/>
    <c:plotArea>
      <c:layout>
        <c:manualLayout>
          <c:layoutTarget val="inner"/>
          <c:xMode val="edge"/>
          <c:yMode val="edge"/>
          <c:x val="0"/>
          <c:y val="0.38708907079198224"/>
          <c:w val="1"/>
          <c:h val="0.6129106827474089"/>
        </c:manualLayout>
      </c:layout>
      <c:lineChart>
        <c:grouping val="standard"/>
        <c:varyColors val="0"/>
        <c:ser>
          <c:idx val="0"/>
          <c:order val="0"/>
          <c:tx>
            <c:strRef>
              <c:f>Sheet1!$B$1</c:f>
              <c:strCache>
                <c:ptCount val="1"/>
                <c:pt idx="0">
                  <c:v>Column2</c:v>
                </c:pt>
              </c:strCache>
            </c:strRef>
          </c:tx>
          <c:spPr>
            <a:ln w="28575" cap="rnd">
              <a:solidFill>
                <a:srgbClr val="578279"/>
              </a:solidFill>
              <a:round/>
            </a:ln>
            <a:effectLst/>
          </c:spPr>
          <c:marker>
            <c:symbol val="none"/>
          </c:marker>
          <c:dLbls>
            <c:spPr>
              <a:noFill/>
              <a:ln>
                <a:noFill/>
              </a:ln>
              <a:effectLst/>
            </c:spPr>
            <c:txPr>
              <a:bodyPr rot="0" spcFirstLastPara="1" vertOverflow="ellipsis" vert="horz" wrap="square" anchor="ctr" anchorCtr="1"/>
              <a:lstStyle/>
              <a:p>
                <a:pPr>
                  <a:defRPr sz="1200" b="1" i="0" u="none" strike="noStrike" kern="1200" baseline="0">
                    <a:solidFill>
                      <a:srgbClr val="578279"/>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Total sample</c:v>
                </c:pt>
                <c:pt idx="1">
                  <c:v>Berat</c:v>
                </c:pt>
                <c:pt idx="2">
                  <c:v>Fier</c:v>
                </c:pt>
                <c:pt idx="3">
                  <c:v>Vlore</c:v>
                </c:pt>
                <c:pt idx="4">
                  <c:v>Elbasan</c:v>
                </c:pt>
                <c:pt idx="5">
                  <c:v>Lezhe</c:v>
                </c:pt>
                <c:pt idx="6">
                  <c:v>Shkoder</c:v>
                </c:pt>
              </c:strCache>
            </c:strRef>
          </c:cat>
          <c:val>
            <c:numRef>
              <c:f>Sheet1!$B$2:$B$8</c:f>
              <c:numCache>
                <c:formatCode>0</c:formatCode>
                <c:ptCount val="7"/>
                <c:pt idx="0" formatCode="General">
                  <c:v>80</c:v>
                </c:pt>
                <c:pt idx="1">
                  <c:v>81.2</c:v>
                </c:pt>
                <c:pt idx="2">
                  <c:v>79.099999999999994</c:v>
                </c:pt>
                <c:pt idx="3">
                  <c:v>86.9</c:v>
                </c:pt>
                <c:pt idx="4">
                  <c:v>69.599999999999994</c:v>
                </c:pt>
                <c:pt idx="5">
                  <c:v>76.3</c:v>
                </c:pt>
                <c:pt idx="6">
                  <c:v>88</c:v>
                </c:pt>
              </c:numCache>
            </c:numRef>
          </c:val>
          <c:smooth val="0"/>
          <c:extLst>
            <c:ext xmlns:c16="http://schemas.microsoft.com/office/drawing/2014/chart" uri="{C3380CC4-5D6E-409C-BE32-E72D297353CC}">
              <c16:uniqueId val="{00000000-3E6D-44FB-B6C3-EB45A25D5833}"/>
            </c:ext>
          </c:extLst>
        </c:ser>
        <c:dLbls>
          <c:dLblPos val="ctr"/>
          <c:showLegendKey val="0"/>
          <c:showVal val="1"/>
          <c:showCatName val="0"/>
          <c:showSerName val="0"/>
          <c:showPercent val="0"/>
          <c:showBubbleSize val="0"/>
        </c:dLbls>
        <c:smooth val="0"/>
        <c:axId val="272188544"/>
        <c:axId val="272183504"/>
      </c:lineChart>
      <c:catAx>
        <c:axId val="272188544"/>
        <c:scaling>
          <c:orientation val="minMax"/>
        </c:scaling>
        <c:delete val="1"/>
        <c:axPos val="b"/>
        <c:numFmt formatCode="General" sourceLinked="1"/>
        <c:majorTickMark val="out"/>
        <c:minorTickMark val="none"/>
        <c:tickLblPos val="nextTo"/>
        <c:crossAx val="272183504"/>
        <c:crosses val="autoZero"/>
        <c:auto val="1"/>
        <c:lblAlgn val="ctr"/>
        <c:lblOffset val="100"/>
        <c:noMultiLvlLbl val="0"/>
      </c:catAx>
      <c:valAx>
        <c:axId val="272183504"/>
        <c:scaling>
          <c:orientation val="minMax"/>
          <c:max val="100"/>
          <c:min val="0"/>
        </c:scaling>
        <c:delete val="1"/>
        <c:axPos val="l"/>
        <c:numFmt formatCode="General" sourceLinked="1"/>
        <c:majorTickMark val="out"/>
        <c:minorTickMark val="none"/>
        <c:tickLblPos val="nextTo"/>
        <c:crossAx val="272188544"/>
        <c:crosses val="autoZero"/>
        <c:crossBetween val="between"/>
      </c:valAx>
      <c:spPr>
        <a:noFill/>
        <a:ln>
          <a:noFill/>
        </a:ln>
        <a:effectLst/>
      </c:spPr>
    </c:plotArea>
    <c:plotVisOnly val="1"/>
    <c:dispBlanksAs val="gap"/>
    <c:showDLblsOverMax val="0"/>
  </c:chart>
  <c:spPr>
    <a:noFill/>
    <a:ln>
      <a:noFill/>
    </a:ln>
    <a:effectLst/>
  </c:spPr>
  <c:txPr>
    <a:bodyPr/>
    <a:lstStyle/>
    <a:p>
      <a:pPr>
        <a:defRPr sz="600">
          <a:solidFill>
            <a:schemeClr val="tx1"/>
          </a:solidFill>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5.97026194075038E-2"/>
          <c:y val="2.7541483431035768E-2"/>
          <c:w val="0.90806743385040978"/>
          <c:h val="0.71873939584325242"/>
        </c:manualLayout>
      </c:layout>
      <c:barChart>
        <c:barDir val="col"/>
        <c:grouping val="stacked"/>
        <c:varyColors val="0"/>
        <c:ser>
          <c:idx val="0"/>
          <c:order val="0"/>
          <c:tx>
            <c:strRef>
              <c:f>Sheet1!$A$2</c:f>
              <c:strCache>
                <c:ptCount val="1"/>
                <c:pt idx="0">
                  <c:v>Not Sure</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Sheet1!$B$1:$H$1</c:f>
              <c:strCache>
                <c:ptCount val="7"/>
                <c:pt idx="0">
                  <c:v>Total sample</c:v>
                </c:pt>
                <c:pt idx="1">
                  <c:v>Berat</c:v>
                </c:pt>
                <c:pt idx="2">
                  <c:v>Fier</c:v>
                </c:pt>
                <c:pt idx="3">
                  <c:v>Vlore</c:v>
                </c:pt>
                <c:pt idx="4">
                  <c:v>Elbasan</c:v>
                </c:pt>
                <c:pt idx="5">
                  <c:v>Lezhe</c:v>
                </c:pt>
                <c:pt idx="6">
                  <c:v>Shkoder</c:v>
                </c:pt>
              </c:strCache>
            </c:strRef>
          </c:cat>
          <c:val>
            <c:numRef>
              <c:f>Sheet1!$B$2:$H$2</c:f>
              <c:numCache>
                <c:formatCode>0</c:formatCode>
                <c:ptCount val="7"/>
                <c:pt idx="0">
                  <c:v>5.5</c:v>
                </c:pt>
                <c:pt idx="1">
                  <c:v>8.3000000000000007</c:v>
                </c:pt>
                <c:pt idx="2">
                  <c:v>8.1999999999999993</c:v>
                </c:pt>
                <c:pt idx="3">
                  <c:v>6.9</c:v>
                </c:pt>
                <c:pt idx="4">
                  <c:v>4.5</c:v>
                </c:pt>
                <c:pt idx="5">
                  <c:v>0</c:v>
                </c:pt>
                <c:pt idx="6">
                  <c:v>3.8</c:v>
                </c:pt>
              </c:numCache>
            </c:numRef>
          </c:val>
          <c:extLst>
            <c:ext xmlns:c16="http://schemas.microsoft.com/office/drawing/2014/chart" uri="{C3380CC4-5D6E-409C-BE32-E72D297353CC}">
              <c16:uniqueId val="{00000000-5C65-40E1-801E-F88F0850D826}"/>
            </c:ext>
          </c:extLst>
        </c:ser>
        <c:ser>
          <c:idx val="1"/>
          <c:order val="1"/>
          <c:tx>
            <c:strRef>
              <c:f>Sheet1!$A$3</c:f>
              <c:strCache>
                <c:ptCount val="1"/>
                <c:pt idx="0">
                  <c:v>Very Negatively (1)</c:v>
                </c:pt>
              </c:strCache>
            </c:strRef>
          </c:tx>
          <c:spPr>
            <a:solidFill>
              <a:srgbClr val="FF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Sheet1!$B$1:$H$1</c:f>
              <c:strCache>
                <c:ptCount val="7"/>
                <c:pt idx="0">
                  <c:v>Total sample</c:v>
                </c:pt>
                <c:pt idx="1">
                  <c:v>Berat</c:v>
                </c:pt>
                <c:pt idx="2">
                  <c:v>Fier</c:v>
                </c:pt>
                <c:pt idx="3">
                  <c:v>Vlore</c:v>
                </c:pt>
                <c:pt idx="4">
                  <c:v>Elbasan</c:v>
                </c:pt>
                <c:pt idx="5">
                  <c:v>Lezhe</c:v>
                </c:pt>
                <c:pt idx="6">
                  <c:v>Shkoder</c:v>
                </c:pt>
              </c:strCache>
            </c:strRef>
          </c:cat>
          <c:val>
            <c:numRef>
              <c:f>Sheet1!$B$3:$H$3</c:f>
              <c:numCache>
                <c:formatCode>0</c:formatCode>
                <c:ptCount val="7"/>
                <c:pt idx="0">
                  <c:v>0.3</c:v>
                </c:pt>
                <c:pt idx="1">
                  <c:v>0</c:v>
                </c:pt>
                <c:pt idx="2">
                  <c:v>0</c:v>
                </c:pt>
                <c:pt idx="3">
                  <c:v>0.8</c:v>
                </c:pt>
                <c:pt idx="4">
                  <c:v>0</c:v>
                </c:pt>
                <c:pt idx="5">
                  <c:v>1.3</c:v>
                </c:pt>
                <c:pt idx="6">
                  <c:v>0</c:v>
                </c:pt>
              </c:numCache>
            </c:numRef>
          </c:val>
          <c:extLst>
            <c:ext xmlns:c16="http://schemas.microsoft.com/office/drawing/2014/chart" uri="{C3380CC4-5D6E-409C-BE32-E72D297353CC}">
              <c16:uniqueId val="{00000001-5C65-40E1-801E-F88F0850D826}"/>
            </c:ext>
          </c:extLst>
        </c:ser>
        <c:ser>
          <c:idx val="2"/>
          <c:order val="2"/>
          <c:tx>
            <c:strRef>
              <c:f>Sheet1!$A$4</c:f>
              <c:strCache>
                <c:ptCount val="1"/>
                <c:pt idx="0">
                  <c:v>Negatively (2)</c:v>
                </c:pt>
              </c:strCache>
            </c:strRef>
          </c:tx>
          <c:spPr>
            <a:solidFill>
              <a:srgbClr val="FF858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Sheet1!$B$1:$H$1</c:f>
              <c:strCache>
                <c:ptCount val="7"/>
                <c:pt idx="0">
                  <c:v>Total sample</c:v>
                </c:pt>
                <c:pt idx="1">
                  <c:v>Berat</c:v>
                </c:pt>
                <c:pt idx="2">
                  <c:v>Fier</c:v>
                </c:pt>
                <c:pt idx="3">
                  <c:v>Vlore</c:v>
                </c:pt>
                <c:pt idx="4">
                  <c:v>Elbasan</c:v>
                </c:pt>
                <c:pt idx="5">
                  <c:v>Lezhe</c:v>
                </c:pt>
                <c:pt idx="6">
                  <c:v>Shkoder</c:v>
                </c:pt>
              </c:strCache>
            </c:strRef>
          </c:cat>
          <c:val>
            <c:numRef>
              <c:f>Sheet1!$B$4:$H$4</c:f>
              <c:numCache>
                <c:formatCode>0</c:formatCode>
                <c:ptCount val="7"/>
                <c:pt idx="0">
                  <c:v>2.6</c:v>
                </c:pt>
                <c:pt idx="1">
                  <c:v>4.2</c:v>
                </c:pt>
                <c:pt idx="2">
                  <c:v>0.6</c:v>
                </c:pt>
                <c:pt idx="3">
                  <c:v>0.8</c:v>
                </c:pt>
                <c:pt idx="4">
                  <c:v>4.5</c:v>
                </c:pt>
                <c:pt idx="5">
                  <c:v>8.8000000000000007</c:v>
                </c:pt>
                <c:pt idx="6">
                  <c:v>0</c:v>
                </c:pt>
              </c:numCache>
            </c:numRef>
          </c:val>
          <c:extLst>
            <c:ext xmlns:c16="http://schemas.microsoft.com/office/drawing/2014/chart" uri="{C3380CC4-5D6E-409C-BE32-E72D297353CC}">
              <c16:uniqueId val="{00000002-5C65-40E1-801E-F88F0850D826}"/>
            </c:ext>
          </c:extLst>
        </c:ser>
        <c:ser>
          <c:idx val="3"/>
          <c:order val="3"/>
          <c:tx>
            <c:strRef>
              <c:f>Sheet1!$A$5</c:f>
              <c:strCache>
                <c:ptCount val="1"/>
                <c:pt idx="0">
                  <c:v>Neutral (3)</c:v>
                </c:pt>
              </c:strCache>
            </c:strRef>
          </c:tx>
          <c:spPr>
            <a:solidFill>
              <a:srgbClr val="FFC000"/>
            </a:solidFill>
            <a:ln>
              <a:noFill/>
            </a:ln>
            <a:effectLst/>
          </c:spPr>
          <c:invertIfNegative val="0"/>
          <c:dLbls>
            <c:spPr>
              <a:noFill/>
              <a:ln>
                <a:noFill/>
              </a:ln>
              <a:effectLst/>
            </c:spPr>
            <c:txPr>
              <a:bodyPr rot="0" spcFirstLastPara="1" vertOverflow="ellipsis" vert="horz" wrap="square" anchor="ctr" anchorCtr="1"/>
              <a:lstStyle/>
              <a:p>
                <a:pPr>
                  <a:defRPr sz="1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Sheet1!$B$1:$H$1</c:f>
              <c:strCache>
                <c:ptCount val="7"/>
                <c:pt idx="0">
                  <c:v>Total sample</c:v>
                </c:pt>
                <c:pt idx="1">
                  <c:v>Berat</c:v>
                </c:pt>
                <c:pt idx="2">
                  <c:v>Fier</c:v>
                </c:pt>
                <c:pt idx="3">
                  <c:v>Vlore</c:v>
                </c:pt>
                <c:pt idx="4">
                  <c:v>Elbasan</c:v>
                </c:pt>
                <c:pt idx="5">
                  <c:v>Lezhe</c:v>
                </c:pt>
                <c:pt idx="6">
                  <c:v>Shkoder</c:v>
                </c:pt>
              </c:strCache>
            </c:strRef>
          </c:cat>
          <c:val>
            <c:numRef>
              <c:f>Sheet1!$B$5:$H$5</c:f>
              <c:numCache>
                <c:formatCode>0</c:formatCode>
                <c:ptCount val="7"/>
                <c:pt idx="0">
                  <c:v>11.6</c:v>
                </c:pt>
                <c:pt idx="1">
                  <c:v>6.3</c:v>
                </c:pt>
                <c:pt idx="2">
                  <c:v>12</c:v>
                </c:pt>
                <c:pt idx="3">
                  <c:v>4.5999999999999996</c:v>
                </c:pt>
                <c:pt idx="4">
                  <c:v>21.3</c:v>
                </c:pt>
                <c:pt idx="5">
                  <c:v>13.8</c:v>
                </c:pt>
                <c:pt idx="6">
                  <c:v>8.1999999999999993</c:v>
                </c:pt>
              </c:numCache>
            </c:numRef>
          </c:val>
          <c:extLst>
            <c:ext xmlns:c16="http://schemas.microsoft.com/office/drawing/2014/chart" uri="{C3380CC4-5D6E-409C-BE32-E72D297353CC}">
              <c16:uniqueId val="{00000003-5C65-40E1-801E-F88F0850D826}"/>
            </c:ext>
          </c:extLst>
        </c:ser>
        <c:ser>
          <c:idx val="4"/>
          <c:order val="4"/>
          <c:tx>
            <c:strRef>
              <c:f>Sheet1!$A$6</c:f>
              <c:strCache>
                <c:ptCount val="1"/>
                <c:pt idx="0">
                  <c:v>Positively (4)</c:v>
                </c:pt>
              </c:strCache>
            </c:strRef>
          </c:tx>
          <c:spPr>
            <a:solidFill>
              <a:srgbClr val="7498A1"/>
            </a:solidFill>
            <a:ln>
              <a:noFill/>
            </a:ln>
            <a:effectLst/>
          </c:spPr>
          <c:invertIfNegative val="0"/>
          <c:dLbls>
            <c:spPr>
              <a:noFill/>
              <a:ln>
                <a:noFill/>
              </a:ln>
              <a:effectLst/>
            </c:spPr>
            <c:txPr>
              <a:bodyPr rot="0" spcFirstLastPara="1" vertOverflow="ellipsis" vert="horz" wrap="square" anchor="ctr" anchorCtr="1"/>
              <a:lstStyle/>
              <a:p>
                <a:pPr>
                  <a:defRPr sz="105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Sheet1!$B$1:$H$1</c:f>
              <c:strCache>
                <c:ptCount val="7"/>
                <c:pt idx="0">
                  <c:v>Total sample</c:v>
                </c:pt>
                <c:pt idx="1">
                  <c:v>Berat</c:v>
                </c:pt>
                <c:pt idx="2">
                  <c:v>Fier</c:v>
                </c:pt>
                <c:pt idx="3">
                  <c:v>Vlore</c:v>
                </c:pt>
                <c:pt idx="4">
                  <c:v>Elbasan</c:v>
                </c:pt>
                <c:pt idx="5">
                  <c:v>Lezhe</c:v>
                </c:pt>
                <c:pt idx="6">
                  <c:v>Shkoder</c:v>
                </c:pt>
              </c:strCache>
            </c:strRef>
          </c:cat>
          <c:val>
            <c:numRef>
              <c:f>Sheet1!$B$6:$H$6</c:f>
              <c:numCache>
                <c:formatCode>0</c:formatCode>
                <c:ptCount val="7"/>
                <c:pt idx="0">
                  <c:v>54.9</c:v>
                </c:pt>
                <c:pt idx="1">
                  <c:v>63.5</c:v>
                </c:pt>
                <c:pt idx="2">
                  <c:v>43.7</c:v>
                </c:pt>
                <c:pt idx="3">
                  <c:v>46.9</c:v>
                </c:pt>
                <c:pt idx="4">
                  <c:v>51.1</c:v>
                </c:pt>
                <c:pt idx="5">
                  <c:v>58.8</c:v>
                </c:pt>
                <c:pt idx="6">
                  <c:v>69.599999999999994</c:v>
                </c:pt>
              </c:numCache>
            </c:numRef>
          </c:val>
          <c:extLst>
            <c:ext xmlns:c16="http://schemas.microsoft.com/office/drawing/2014/chart" uri="{C3380CC4-5D6E-409C-BE32-E72D297353CC}">
              <c16:uniqueId val="{00000004-5C65-40E1-801E-F88F0850D826}"/>
            </c:ext>
          </c:extLst>
        </c:ser>
        <c:ser>
          <c:idx val="5"/>
          <c:order val="5"/>
          <c:tx>
            <c:strRef>
              <c:f>Sheet1!$A$7</c:f>
              <c:strCache>
                <c:ptCount val="1"/>
                <c:pt idx="0">
                  <c:v>Very Positively (5)</c:v>
                </c:pt>
              </c:strCache>
            </c:strRef>
          </c:tx>
          <c:spPr>
            <a:solidFill>
              <a:srgbClr val="628188"/>
            </a:solidFill>
            <a:ln>
              <a:noFill/>
            </a:ln>
            <a:effectLst/>
          </c:spPr>
          <c:invertIfNegative val="0"/>
          <c:dLbls>
            <c:spPr>
              <a:noFill/>
              <a:ln>
                <a:noFill/>
              </a:ln>
              <a:effectLst/>
            </c:spPr>
            <c:txPr>
              <a:bodyPr rot="0" spcFirstLastPara="1" vertOverflow="ellipsis" vert="horz" wrap="square" anchor="ctr" anchorCtr="1"/>
              <a:lstStyle/>
              <a:p>
                <a:pPr>
                  <a:defRPr sz="105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Sheet1!$B$1:$H$1</c:f>
              <c:strCache>
                <c:ptCount val="7"/>
                <c:pt idx="0">
                  <c:v>Total sample</c:v>
                </c:pt>
                <c:pt idx="1">
                  <c:v>Berat</c:v>
                </c:pt>
                <c:pt idx="2">
                  <c:v>Fier</c:v>
                </c:pt>
                <c:pt idx="3">
                  <c:v>Vlore</c:v>
                </c:pt>
                <c:pt idx="4">
                  <c:v>Elbasan</c:v>
                </c:pt>
                <c:pt idx="5">
                  <c:v>Lezhe</c:v>
                </c:pt>
                <c:pt idx="6">
                  <c:v>Shkoder</c:v>
                </c:pt>
              </c:strCache>
            </c:strRef>
          </c:cat>
          <c:val>
            <c:numRef>
              <c:f>Sheet1!$B$7:$H$7</c:f>
              <c:numCache>
                <c:formatCode>0</c:formatCode>
                <c:ptCount val="7"/>
                <c:pt idx="0">
                  <c:v>25.1</c:v>
                </c:pt>
                <c:pt idx="1">
                  <c:v>17.7</c:v>
                </c:pt>
                <c:pt idx="2">
                  <c:v>35.4</c:v>
                </c:pt>
                <c:pt idx="3">
                  <c:v>40</c:v>
                </c:pt>
                <c:pt idx="4">
                  <c:v>18.5</c:v>
                </c:pt>
                <c:pt idx="5">
                  <c:v>17.5</c:v>
                </c:pt>
                <c:pt idx="6">
                  <c:v>18.399999999999999</c:v>
                </c:pt>
              </c:numCache>
            </c:numRef>
          </c:val>
          <c:extLst>
            <c:ext xmlns:c16="http://schemas.microsoft.com/office/drawing/2014/chart" uri="{C3380CC4-5D6E-409C-BE32-E72D297353CC}">
              <c16:uniqueId val="{00000005-5C65-40E1-801E-F88F0850D826}"/>
            </c:ext>
          </c:extLst>
        </c:ser>
        <c:dLbls>
          <c:dLblPos val="ctr"/>
          <c:showLegendKey val="0"/>
          <c:showVal val="1"/>
          <c:showCatName val="0"/>
          <c:showSerName val="0"/>
          <c:showPercent val="0"/>
          <c:showBubbleSize val="0"/>
        </c:dLbls>
        <c:gapWidth val="150"/>
        <c:overlap val="100"/>
        <c:axId val="279992816"/>
        <c:axId val="279993936"/>
      </c:barChart>
      <c:catAx>
        <c:axId val="279992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279993936"/>
        <c:crosses val="autoZero"/>
        <c:auto val="1"/>
        <c:lblAlgn val="ctr"/>
        <c:lblOffset val="100"/>
        <c:noMultiLvlLbl val="0"/>
      </c:catAx>
      <c:valAx>
        <c:axId val="279993936"/>
        <c:scaling>
          <c:orientation val="minMax"/>
        </c:scaling>
        <c:delete val="1"/>
        <c:axPos val="l"/>
        <c:numFmt formatCode="0" sourceLinked="1"/>
        <c:majorTickMark val="none"/>
        <c:minorTickMark val="none"/>
        <c:tickLblPos val="nextTo"/>
        <c:crossAx val="279992816"/>
        <c:crosses val="autoZero"/>
        <c:crossBetween val="between"/>
      </c:valAx>
      <c:spPr>
        <a:noFill/>
        <a:ln w="25400">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050"/>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dirty="0"/>
              <a:t>Berat</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42527430695808577"/>
          <c:y val="0.15242702039782802"/>
          <c:w val="0.57472569304191423"/>
          <c:h val="0.7401525150474666"/>
        </c:manualLayout>
      </c:layout>
      <c:barChart>
        <c:barDir val="bar"/>
        <c:grouping val="stacked"/>
        <c:varyColors val="0"/>
        <c:ser>
          <c:idx val="0"/>
          <c:order val="0"/>
          <c:tx>
            <c:strRef>
              <c:f>Sheet1!$B$1</c:f>
              <c:strCache>
                <c:ptCount val="1"/>
                <c:pt idx="0">
                  <c:v>Yes aware</c:v>
                </c:pt>
              </c:strCache>
            </c:strRef>
          </c:tx>
          <c:spPr>
            <a:solidFill>
              <a:srgbClr val="5F9C89"/>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Construction of a new Wastewater Treatment Plant (WWTP)</c:v>
                </c:pt>
                <c:pt idx="1">
                  <c:v>Connecting Gorica area to the sewer network (Construction of new sewer pumping station for crossing the river via the Ura e Re bridge)</c:v>
                </c:pt>
                <c:pt idx="2">
                  <c:v>Improvement of stormwater protection system (Upgrading of the stormwater/sewer structure for separating stormwater from sewer network (construction of 7 sewer overflows)</c:v>
                </c:pt>
              </c:strCache>
            </c:strRef>
          </c:cat>
          <c:val>
            <c:numRef>
              <c:f>Sheet1!$B$2:$B$4</c:f>
              <c:numCache>
                <c:formatCode>0</c:formatCode>
                <c:ptCount val="3"/>
                <c:pt idx="0">
                  <c:v>15.6</c:v>
                </c:pt>
                <c:pt idx="1">
                  <c:v>17.7</c:v>
                </c:pt>
                <c:pt idx="2">
                  <c:v>9.4</c:v>
                </c:pt>
              </c:numCache>
            </c:numRef>
          </c:val>
          <c:extLst>
            <c:ext xmlns:c16="http://schemas.microsoft.com/office/drawing/2014/chart" uri="{C3380CC4-5D6E-409C-BE32-E72D297353CC}">
              <c16:uniqueId val="{00000000-C6A0-4FB4-A8F3-C39312392C13}"/>
            </c:ext>
          </c:extLst>
        </c:ser>
        <c:ser>
          <c:idx val="1"/>
          <c:order val="1"/>
          <c:tx>
            <c:strRef>
              <c:f>Sheet1!$C$1</c:f>
              <c:strCache>
                <c:ptCount val="1"/>
                <c:pt idx="0">
                  <c:v>No not aware</c:v>
                </c:pt>
              </c:strCache>
            </c:strRef>
          </c:tx>
          <c:spPr>
            <a:solidFill>
              <a:srgbClr val="FF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Construction of a new Wastewater Treatment Plant (WWTP)</c:v>
                </c:pt>
                <c:pt idx="1">
                  <c:v>Connecting Gorica area to the sewer network (Construction of new sewer pumping station for crossing the river via the Ura e Re bridge)</c:v>
                </c:pt>
                <c:pt idx="2">
                  <c:v>Improvement of stormwater protection system (Upgrading of the stormwater/sewer structure for separating stormwater from sewer network (construction of 7 sewer overflows)</c:v>
                </c:pt>
              </c:strCache>
            </c:strRef>
          </c:cat>
          <c:val>
            <c:numRef>
              <c:f>Sheet1!$C$2:$C$4</c:f>
              <c:numCache>
                <c:formatCode>0</c:formatCode>
                <c:ptCount val="3"/>
                <c:pt idx="0">
                  <c:v>84.4</c:v>
                </c:pt>
                <c:pt idx="1">
                  <c:v>82.3</c:v>
                </c:pt>
                <c:pt idx="2">
                  <c:v>90.6</c:v>
                </c:pt>
              </c:numCache>
            </c:numRef>
          </c:val>
          <c:extLst>
            <c:ext xmlns:c16="http://schemas.microsoft.com/office/drawing/2014/chart" uri="{C3380CC4-5D6E-409C-BE32-E72D297353CC}">
              <c16:uniqueId val="{00000001-C6A0-4FB4-A8F3-C39312392C13}"/>
            </c:ext>
          </c:extLst>
        </c:ser>
        <c:dLbls>
          <c:showLegendKey val="0"/>
          <c:showVal val="1"/>
          <c:showCatName val="0"/>
          <c:showSerName val="0"/>
          <c:showPercent val="0"/>
          <c:showBubbleSize val="0"/>
        </c:dLbls>
        <c:gapWidth val="100"/>
        <c:overlap val="100"/>
        <c:axId val="459439584"/>
        <c:axId val="459440144"/>
      </c:barChart>
      <c:catAx>
        <c:axId val="459439584"/>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459440144"/>
        <c:crosses val="autoZero"/>
        <c:auto val="1"/>
        <c:lblAlgn val="ctr"/>
        <c:lblOffset val="100"/>
        <c:noMultiLvlLbl val="0"/>
      </c:catAx>
      <c:valAx>
        <c:axId val="459440144"/>
        <c:scaling>
          <c:orientation val="minMax"/>
          <c:max val="100"/>
          <c:min val="0"/>
        </c:scaling>
        <c:delete val="1"/>
        <c:axPos val="t"/>
        <c:numFmt formatCode="0" sourceLinked="1"/>
        <c:majorTickMark val="out"/>
        <c:minorTickMark val="none"/>
        <c:tickLblPos val="nextTo"/>
        <c:crossAx val="459439584"/>
        <c:crosses val="autoZero"/>
        <c:crossBetween val="between"/>
      </c:valAx>
      <c:spPr>
        <a:noFill/>
        <a:ln w="25400">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000"/>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dirty="0" err="1"/>
              <a:t>Fier</a:t>
            </a:r>
            <a:endParaRPr lang="en-US" sz="1400"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42527430695808577"/>
          <c:y val="0.15242702039782802"/>
          <c:w val="0.57472569304191423"/>
          <c:h val="0.7401525150474666"/>
        </c:manualLayout>
      </c:layout>
      <c:barChart>
        <c:barDir val="bar"/>
        <c:grouping val="stacked"/>
        <c:varyColors val="0"/>
        <c:ser>
          <c:idx val="0"/>
          <c:order val="0"/>
          <c:tx>
            <c:strRef>
              <c:f>Sheet1!$B$1</c:f>
              <c:strCache>
                <c:ptCount val="1"/>
                <c:pt idx="0">
                  <c:v>Yes aware</c:v>
                </c:pt>
              </c:strCache>
            </c:strRef>
          </c:tx>
          <c:spPr>
            <a:solidFill>
              <a:srgbClr val="5F9C89"/>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Profound rehabilitation and extension of drinking water supply (Supply and installation of ca. 45km of pipes and nearly 2300 consumer connections. New computerized control system – improved water supply, reduced water loss)</c:v>
                </c:pt>
                <c:pt idx="1">
                  <c:v>Construction of new Karafaj pumping station and improvement of wells (Karafaj well field: rehabilitiation of intermediate reservoirsr, ehabilitation of 4 wells, drilling and construction of 3 to 4 new wells</c:v>
                </c:pt>
                <c:pt idx="2">
                  <c:v>Rehabilitation and extension of wastewater network (Construction of new sewer pumping station)</c:v>
                </c:pt>
              </c:strCache>
            </c:strRef>
          </c:cat>
          <c:val>
            <c:numRef>
              <c:f>Sheet1!$B$2:$B$4</c:f>
              <c:numCache>
                <c:formatCode>0</c:formatCode>
                <c:ptCount val="3"/>
                <c:pt idx="0">
                  <c:v>10.1</c:v>
                </c:pt>
                <c:pt idx="1">
                  <c:v>5.7</c:v>
                </c:pt>
                <c:pt idx="2">
                  <c:v>8.9</c:v>
                </c:pt>
              </c:numCache>
            </c:numRef>
          </c:val>
          <c:extLst>
            <c:ext xmlns:c16="http://schemas.microsoft.com/office/drawing/2014/chart" uri="{C3380CC4-5D6E-409C-BE32-E72D297353CC}">
              <c16:uniqueId val="{00000000-3E54-FA44-AB57-5E1BDAA415BA}"/>
            </c:ext>
          </c:extLst>
        </c:ser>
        <c:ser>
          <c:idx val="1"/>
          <c:order val="1"/>
          <c:tx>
            <c:strRef>
              <c:f>Sheet1!$C$1</c:f>
              <c:strCache>
                <c:ptCount val="1"/>
                <c:pt idx="0">
                  <c:v>No not aware</c:v>
                </c:pt>
              </c:strCache>
            </c:strRef>
          </c:tx>
          <c:spPr>
            <a:solidFill>
              <a:srgbClr val="FF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Profound rehabilitation and extension of drinking water supply (Supply and installation of ca. 45km of pipes and nearly 2300 consumer connections. New computerized control system – improved water supply, reduced water loss)</c:v>
                </c:pt>
                <c:pt idx="1">
                  <c:v>Construction of new Karafaj pumping station and improvement of wells (Karafaj well field: rehabilitiation of intermediate reservoirsr, ehabilitation of 4 wells, drilling and construction of 3 to 4 new wells</c:v>
                </c:pt>
                <c:pt idx="2">
                  <c:v>Rehabilitation and extension of wastewater network (Construction of new sewer pumping station)</c:v>
                </c:pt>
              </c:strCache>
            </c:strRef>
          </c:cat>
          <c:val>
            <c:numRef>
              <c:f>Sheet1!$C$2:$C$4</c:f>
              <c:numCache>
                <c:formatCode>0</c:formatCode>
                <c:ptCount val="3"/>
                <c:pt idx="0">
                  <c:v>89.9</c:v>
                </c:pt>
                <c:pt idx="1">
                  <c:v>94.3</c:v>
                </c:pt>
                <c:pt idx="2">
                  <c:v>91.1</c:v>
                </c:pt>
              </c:numCache>
            </c:numRef>
          </c:val>
          <c:extLst>
            <c:ext xmlns:c16="http://schemas.microsoft.com/office/drawing/2014/chart" uri="{C3380CC4-5D6E-409C-BE32-E72D297353CC}">
              <c16:uniqueId val="{00000001-3E54-FA44-AB57-5E1BDAA415BA}"/>
            </c:ext>
          </c:extLst>
        </c:ser>
        <c:dLbls>
          <c:showLegendKey val="0"/>
          <c:showVal val="1"/>
          <c:showCatName val="0"/>
          <c:showSerName val="0"/>
          <c:showPercent val="0"/>
          <c:showBubbleSize val="0"/>
        </c:dLbls>
        <c:gapWidth val="100"/>
        <c:overlap val="100"/>
        <c:axId val="459439584"/>
        <c:axId val="459440144"/>
      </c:barChart>
      <c:catAx>
        <c:axId val="459439584"/>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459440144"/>
        <c:crosses val="autoZero"/>
        <c:auto val="1"/>
        <c:lblAlgn val="ctr"/>
        <c:lblOffset val="100"/>
        <c:noMultiLvlLbl val="0"/>
      </c:catAx>
      <c:valAx>
        <c:axId val="459440144"/>
        <c:scaling>
          <c:orientation val="minMax"/>
          <c:max val="100"/>
          <c:min val="0"/>
        </c:scaling>
        <c:delete val="1"/>
        <c:axPos val="t"/>
        <c:numFmt formatCode="0" sourceLinked="1"/>
        <c:majorTickMark val="out"/>
        <c:minorTickMark val="none"/>
        <c:tickLblPos val="nextTo"/>
        <c:crossAx val="459439584"/>
        <c:crosses val="autoZero"/>
        <c:crossBetween val="between"/>
      </c:valAx>
      <c:spPr>
        <a:noFill/>
        <a:ln w="25400">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000"/>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dirty="0" err="1"/>
              <a:t>Vlora</a:t>
            </a:r>
            <a:endParaRPr lang="en-US" sz="1400"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42527430695808577"/>
          <c:y val="0.15242702039782802"/>
          <c:w val="0.57472569304191423"/>
          <c:h val="0.7401525150474666"/>
        </c:manualLayout>
      </c:layout>
      <c:barChart>
        <c:barDir val="bar"/>
        <c:grouping val="stacked"/>
        <c:varyColors val="0"/>
        <c:ser>
          <c:idx val="0"/>
          <c:order val="0"/>
          <c:tx>
            <c:strRef>
              <c:f>Sheet1!$B$1</c:f>
              <c:strCache>
                <c:ptCount val="1"/>
                <c:pt idx="0">
                  <c:v>Yes aware</c:v>
                </c:pt>
              </c:strCache>
            </c:strRef>
          </c:tx>
          <c:spPr>
            <a:solidFill>
              <a:srgbClr val="5F9C89"/>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Massive rehabilitation/replacement of the Water Supply Distribution Network Vlora of nearly 100 km length serving about 95,000 citizens (Rehabilitation/replacement of pipes, over 5,000 new house connections, rehabilitation of water reservoir,</c:v>
                </c:pt>
                <c:pt idx="1">
                  <c:v>New computerized system to reduce water loss and assure water quality (SCADA system for monitoring and controlling reservoirs, chlorination, main pumps and the District Metering Areas for reducing water loss)</c:v>
                </c:pt>
                <c:pt idx="2">
                  <c:v>Rehabilitation of the Sea Water Protection Dam for protecting the 3 major pump stations (PS4, PS6 and PS7)</c:v>
                </c:pt>
              </c:strCache>
            </c:strRef>
          </c:cat>
          <c:val>
            <c:numRef>
              <c:f>Sheet1!$B$2:$B$4</c:f>
              <c:numCache>
                <c:formatCode>0</c:formatCode>
                <c:ptCount val="3"/>
                <c:pt idx="0">
                  <c:v>18.5</c:v>
                </c:pt>
                <c:pt idx="1">
                  <c:v>2.2999999999999998</c:v>
                </c:pt>
                <c:pt idx="2">
                  <c:v>4.5999999999999996</c:v>
                </c:pt>
              </c:numCache>
            </c:numRef>
          </c:val>
          <c:extLst>
            <c:ext xmlns:c16="http://schemas.microsoft.com/office/drawing/2014/chart" uri="{C3380CC4-5D6E-409C-BE32-E72D297353CC}">
              <c16:uniqueId val="{00000000-3B2D-4CCC-99FA-3D02FEB07393}"/>
            </c:ext>
          </c:extLst>
        </c:ser>
        <c:ser>
          <c:idx val="1"/>
          <c:order val="1"/>
          <c:tx>
            <c:strRef>
              <c:f>Sheet1!$C$1</c:f>
              <c:strCache>
                <c:ptCount val="1"/>
                <c:pt idx="0">
                  <c:v>No not aware</c:v>
                </c:pt>
              </c:strCache>
            </c:strRef>
          </c:tx>
          <c:spPr>
            <a:solidFill>
              <a:srgbClr val="FF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Massive rehabilitation/replacement of the Water Supply Distribution Network Vlora of nearly 100 km length serving about 95,000 citizens (Rehabilitation/replacement of pipes, over 5,000 new house connections, rehabilitation of water reservoir,</c:v>
                </c:pt>
                <c:pt idx="1">
                  <c:v>New computerized system to reduce water loss and assure water quality (SCADA system for monitoring and controlling reservoirs, chlorination, main pumps and the District Metering Areas for reducing water loss)</c:v>
                </c:pt>
                <c:pt idx="2">
                  <c:v>Rehabilitation of the Sea Water Protection Dam for protecting the 3 major pump stations (PS4, PS6 and PS7)</c:v>
                </c:pt>
              </c:strCache>
            </c:strRef>
          </c:cat>
          <c:val>
            <c:numRef>
              <c:f>Sheet1!$C$2:$C$4</c:f>
              <c:numCache>
                <c:formatCode>0</c:formatCode>
                <c:ptCount val="3"/>
                <c:pt idx="0">
                  <c:v>81.5</c:v>
                </c:pt>
                <c:pt idx="1">
                  <c:v>97.7</c:v>
                </c:pt>
                <c:pt idx="2">
                  <c:v>95.4</c:v>
                </c:pt>
              </c:numCache>
            </c:numRef>
          </c:val>
          <c:extLst>
            <c:ext xmlns:c16="http://schemas.microsoft.com/office/drawing/2014/chart" uri="{C3380CC4-5D6E-409C-BE32-E72D297353CC}">
              <c16:uniqueId val="{00000001-3B2D-4CCC-99FA-3D02FEB07393}"/>
            </c:ext>
          </c:extLst>
        </c:ser>
        <c:dLbls>
          <c:showLegendKey val="0"/>
          <c:showVal val="1"/>
          <c:showCatName val="0"/>
          <c:showSerName val="0"/>
          <c:showPercent val="0"/>
          <c:showBubbleSize val="0"/>
        </c:dLbls>
        <c:gapWidth val="100"/>
        <c:overlap val="100"/>
        <c:axId val="459439584"/>
        <c:axId val="459440144"/>
      </c:barChart>
      <c:catAx>
        <c:axId val="459439584"/>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459440144"/>
        <c:crosses val="autoZero"/>
        <c:auto val="1"/>
        <c:lblAlgn val="ctr"/>
        <c:lblOffset val="100"/>
        <c:noMultiLvlLbl val="0"/>
      </c:catAx>
      <c:valAx>
        <c:axId val="459440144"/>
        <c:scaling>
          <c:orientation val="minMax"/>
          <c:max val="100"/>
          <c:min val="0"/>
        </c:scaling>
        <c:delete val="1"/>
        <c:axPos val="t"/>
        <c:numFmt formatCode="0" sourceLinked="1"/>
        <c:majorTickMark val="out"/>
        <c:minorTickMark val="none"/>
        <c:tickLblPos val="nextTo"/>
        <c:crossAx val="459439584"/>
        <c:crosses val="autoZero"/>
        <c:crossBetween val="between"/>
      </c:valAx>
      <c:spPr>
        <a:noFill/>
        <a:ln w="25400">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000"/>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dirty="0"/>
              <a:t>Elbasan</a:t>
            </a:r>
          </a:p>
        </c:rich>
      </c:tx>
      <c:layout>
        <c:manualLayout>
          <c:xMode val="edge"/>
          <c:yMode val="edge"/>
          <c:x val="0.43374379489434267"/>
          <c:y val="5.520709998081879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42527430695808577"/>
          <c:y val="0.15242702039782802"/>
          <c:w val="0.57472569304191423"/>
          <c:h val="0.7401525150474666"/>
        </c:manualLayout>
      </c:layout>
      <c:barChart>
        <c:barDir val="bar"/>
        <c:grouping val="stacked"/>
        <c:varyColors val="0"/>
        <c:ser>
          <c:idx val="0"/>
          <c:order val="0"/>
          <c:tx>
            <c:strRef>
              <c:f>Sheet1!$B$1</c:f>
              <c:strCache>
                <c:ptCount val="1"/>
                <c:pt idx="0">
                  <c:v>Yes aware</c:v>
                </c:pt>
              </c:strCache>
            </c:strRef>
          </c:tx>
          <c:spPr>
            <a:solidFill>
              <a:srgbClr val="5F9C89"/>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Profound rehabilitation of drinking water supply (Over 40 km of mains pipes will be replaced. About 3,000 new house connections will be installed and about 10,000 new individual water meters will be installed)</c:v>
                </c:pt>
                <c:pt idx="1">
                  <c:v>New reservoir in Krasta e Madhe and protection of wells (Full rehabilitation of the existing reservoirs Krasta e Madhe and Krasta e Vogel. Construction of wastewater network to protect the well fields Krasta e Vogel, Mengel and Frigoriferi)</c:v>
                </c:pt>
                <c:pt idx="2">
                  <c:v>Installation of modern computerized surveillance system for assuring water quality and reducing loss of water (SCADA system for monitoring and controlling reservoirs, chlorination, main pumps and the District Metering Areas for reducing water loss)</c:v>
                </c:pt>
              </c:strCache>
            </c:strRef>
          </c:cat>
          <c:val>
            <c:numRef>
              <c:f>Sheet1!$B$2:$B$4</c:f>
              <c:numCache>
                <c:formatCode>0</c:formatCode>
                <c:ptCount val="3"/>
                <c:pt idx="0">
                  <c:v>52.2</c:v>
                </c:pt>
                <c:pt idx="1">
                  <c:v>15.7</c:v>
                </c:pt>
                <c:pt idx="2">
                  <c:v>21.9</c:v>
                </c:pt>
              </c:numCache>
            </c:numRef>
          </c:val>
          <c:extLst>
            <c:ext xmlns:c16="http://schemas.microsoft.com/office/drawing/2014/chart" uri="{C3380CC4-5D6E-409C-BE32-E72D297353CC}">
              <c16:uniqueId val="{00000000-C006-C340-A03B-AA75698DFD76}"/>
            </c:ext>
          </c:extLst>
        </c:ser>
        <c:ser>
          <c:idx val="1"/>
          <c:order val="1"/>
          <c:tx>
            <c:strRef>
              <c:f>Sheet1!$C$1</c:f>
              <c:strCache>
                <c:ptCount val="1"/>
                <c:pt idx="0">
                  <c:v>No not aware</c:v>
                </c:pt>
              </c:strCache>
            </c:strRef>
          </c:tx>
          <c:spPr>
            <a:solidFill>
              <a:srgbClr val="FF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Profound rehabilitation of drinking water supply (Over 40 km of mains pipes will be replaced. About 3,000 new house connections will be installed and about 10,000 new individual water meters will be installed)</c:v>
                </c:pt>
                <c:pt idx="1">
                  <c:v>New reservoir in Krasta e Madhe and protection of wells (Full rehabilitation of the existing reservoirs Krasta e Madhe and Krasta e Vogel. Construction of wastewater network to protect the well fields Krasta e Vogel, Mengel and Frigoriferi)</c:v>
                </c:pt>
                <c:pt idx="2">
                  <c:v>Installation of modern computerized surveillance system for assuring water quality and reducing loss of water (SCADA system for monitoring and controlling reservoirs, chlorination, main pumps and the District Metering Areas for reducing water loss)</c:v>
                </c:pt>
              </c:strCache>
            </c:strRef>
          </c:cat>
          <c:val>
            <c:numRef>
              <c:f>Sheet1!$C$2:$C$4</c:f>
              <c:numCache>
                <c:formatCode>0</c:formatCode>
                <c:ptCount val="3"/>
                <c:pt idx="0">
                  <c:v>47.8</c:v>
                </c:pt>
                <c:pt idx="1">
                  <c:v>84.3</c:v>
                </c:pt>
                <c:pt idx="2">
                  <c:v>78.099999999999994</c:v>
                </c:pt>
              </c:numCache>
            </c:numRef>
          </c:val>
          <c:extLst>
            <c:ext xmlns:c16="http://schemas.microsoft.com/office/drawing/2014/chart" uri="{C3380CC4-5D6E-409C-BE32-E72D297353CC}">
              <c16:uniqueId val="{00000001-C006-C340-A03B-AA75698DFD76}"/>
            </c:ext>
          </c:extLst>
        </c:ser>
        <c:dLbls>
          <c:showLegendKey val="0"/>
          <c:showVal val="1"/>
          <c:showCatName val="0"/>
          <c:showSerName val="0"/>
          <c:showPercent val="0"/>
          <c:showBubbleSize val="0"/>
        </c:dLbls>
        <c:gapWidth val="100"/>
        <c:overlap val="100"/>
        <c:axId val="459439584"/>
        <c:axId val="459440144"/>
      </c:barChart>
      <c:catAx>
        <c:axId val="459439584"/>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459440144"/>
        <c:crosses val="autoZero"/>
        <c:auto val="1"/>
        <c:lblAlgn val="ctr"/>
        <c:lblOffset val="100"/>
        <c:noMultiLvlLbl val="0"/>
      </c:catAx>
      <c:valAx>
        <c:axId val="459440144"/>
        <c:scaling>
          <c:orientation val="minMax"/>
          <c:max val="100"/>
          <c:min val="0"/>
        </c:scaling>
        <c:delete val="1"/>
        <c:axPos val="t"/>
        <c:numFmt formatCode="0" sourceLinked="1"/>
        <c:majorTickMark val="out"/>
        <c:minorTickMark val="none"/>
        <c:tickLblPos val="nextTo"/>
        <c:crossAx val="459439584"/>
        <c:crosses val="autoZero"/>
        <c:crossBetween val="between"/>
      </c:valAx>
      <c:spPr>
        <a:noFill/>
        <a:ln w="25400">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000"/>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dirty="0" err="1"/>
              <a:t>Lezha</a:t>
            </a:r>
            <a:endParaRPr lang="en-US" sz="1400"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42527430695808577"/>
          <c:y val="0.15242702039782802"/>
          <c:w val="0.57472569304191423"/>
          <c:h val="0.7401525150474666"/>
        </c:manualLayout>
      </c:layout>
      <c:barChart>
        <c:barDir val="bar"/>
        <c:grouping val="stacked"/>
        <c:varyColors val="0"/>
        <c:ser>
          <c:idx val="0"/>
          <c:order val="0"/>
          <c:tx>
            <c:strRef>
              <c:f>Sheet1!$B$1</c:f>
              <c:strCache>
                <c:ptCount val="1"/>
                <c:pt idx="0">
                  <c:v>Yes aware</c:v>
                </c:pt>
              </c:strCache>
            </c:strRef>
          </c:tx>
          <c:spPr>
            <a:solidFill>
              <a:srgbClr val="5F9C89"/>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Profound rehabilitation of Shengjin water supply system (Over 5 km new transmission main and  ehabilitation of existing wells)</c:v>
                </c:pt>
                <c:pt idx="1">
                  <c:v>New water networks for Kodra Marlekaj and Kakariq &amp; Gocaj Villages (nearly 30 km new distribution network pipes, new wells and new reservoir)</c:v>
                </c:pt>
                <c:pt idx="2">
                  <c:v>Profoundly improved stormwater network and reduced disaster risk Complete redesign of the stormwater collection network and separation of wastewater from storm water in the network</c:v>
                </c:pt>
                <c:pt idx="3">
                  <c:v>Upgrading Wastewater Treatment Plant (new inlet pumping station, mechanical equipment)</c:v>
                </c:pt>
              </c:strCache>
            </c:strRef>
          </c:cat>
          <c:val>
            <c:numRef>
              <c:f>Sheet1!$B$2:$B$5</c:f>
              <c:numCache>
                <c:formatCode>0</c:formatCode>
                <c:ptCount val="4"/>
                <c:pt idx="0">
                  <c:v>28.8</c:v>
                </c:pt>
                <c:pt idx="1">
                  <c:v>30</c:v>
                </c:pt>
                <c:pt idx="2">
                  <c:v>33.799999999999997</c:v>
                </c:pt>
                <c:pt idx="3">
                  <c:v>31.3</c:v>
                </c:pt>
              </c:numCache>
            </c:numRef>
          </c:val>
          <c:extLst>
            <c:ext xmlns:c16="http://schemas.microsoft.com/office/drawing/2014/chart" uri="{C3380CC4-5D6E-409C-BE32-E72D297353CC}">
              <c16:uniqueId val="{00000000-D2B7-497E-BB82-A436B4A5A7A9}"/>
            </c:ext>
          </c:extLst>
        </c:ser>
        <c:ser>
          <c:idx val="1"/>
          <c:order val="1"/>
          <c:tx>
            <c:strRef>
              <c:f>Sheet1!$C$1</c:f>
              <c:strCache>
                <c:ptCount val="1"/>
                <c:pt idx="0">
                  <c:v>No not aware</c:v>
                </c:pt>
              </c:strCache>
            </c:strRef>
          </c:tx>
          <c:spPr>
            <a:solidFill>
              <a:srgbClr val="FF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Profound rehabilitation of Shengjin water supply system (Over 5 km new transmission main and  ehabilitation of existing wells)</c:v>
                </c:pt>
                <c:pt idx="1">
                  <c:v>New water networks for Kodra Marlekaj and Kakariq &amp; Gocaj Villages (nearly 30 km new distribution network pipes, new wells and new reservoir)</c:v>
                </c:pt>
                <c:pt idx="2">
                  <c:v>Profoundly improved stormwater network and reduced disaster risk Complete redesign of the stormwater collection network and separation of wastewater from storm water in the network</c:v>
                </c:pt>
                <c:pt idx="3">
                  <c:v>Upgrading Wastewater Treatment Plant (new inlet pumping station, mechanical equipment)</c:v>
                </c:pt>
              </c:strCache>
            </c:strRef>
          </c:cat>
          <c:val>
            <c:numRef>
              <c:f>Sheet1!$C$2:$C$5</c:f>
              <c:numCache>
                <c:formatCode>0</c:formatCode>
                <c:ptCount val="4"/>
                <c:pt idx="0">
                  <c:v>71.2</c:v>
                </c:pt>
                <c:pt idx="1">
                  <c:v>70</c:v>
                </c:pt>
                <c:pt idx="2">
                  <c:v>66.2</c:v>
                </c:pt>
                <c:pt idx="3">
                  <c:v>68.7</c:v>
                </c:pt>
              </c:numCache>
            </c:numRef>
          </c:val>
          <c:extLst>
            <c:ext xmlns:c16="http://schemas.microsoft.com/office/drawing/2014/chart" uri="{C3380CC4-5D6E-409C-BE32-E72D297353CC}">
              <c16:uniqueId val="{00000001-D2B7-497E-BB82-A436B4A5A7A9}"/>
            </c:ext>
          </c:extLst>
        </c:ser>
        <c:dLbls>
          <c:showLegendKey val="0"/>
          <c:showVal val="1"/>
          <c:showCatName val="0"/>
          <c:showSerName val="0"/>
          <c:showPercent val="0"/>
          <c:showBubbleSize val="0"/>
        </c:dLbls>
        <c:gapWidth val="100"/>
        <c:overlap val="100"/>
        <c:axId val="459439584"/>
        <c:axId val="459440144"/>
      </c:barChart>
      <c:catAx>
        <c:axId val="459439584"/>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459440144"/>
        <c:crosses val="autoZero"/>
        <c:auto val="1"/>
        <c:lblAlgn val="ctr"/>
        <c:lblOffset val="100"/>
        <c:noMultiLvlLbl val="0"/>
      </c:catAx>
      <c:valAx>
        <c:axId val="459440144"/>
        <c:scaling>
          <c:orientation val="minMax"/>
          <c:max val="100"/>
          <c:min val="0"/>
        </c:scaling>
        <c:delete val="1"/>
        <c:axPos val="t"/>
        <c:numFmt formatCode="0" sourceLinked="1"/>
        <c:majorTickMark val="out"/>
        <c:minorTickMark val="none"/>
        <c:tickLblPos val="nextTo"/>
        <c:crossAx val="459439584"/>
        <c:crosses val="autoZero"/>
        <c:crossBetween val="between"/>
      </c:valAx>
      <c:spPr>
        <a:noFill/>
        <a:ln w="25400">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000"/>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dirty="0"/>
              <a:t>Shkodra</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42527430695808577"/>
          <c:y val="0.15242702039782802"/>
          <c:w val="0.57472569304191423"/>
          <c:h val="0.7401525150474666"/>
        </c:manualLayout>
      </c:layout>
      <c:barChart>
        <c:barDir val="bar"/>
        <c:grouping val="stacked"/>
        <c:varyColors val="0"/>
        <c:ser>
          <c:idx val="0"/>
          <c:order val="0"/>
          <c:tx>
            <c:strRef>
              <c:f>Sheet1!$B$1</c:f>
              <c:strCache>
                <c:ptCount val="1"/>
                <c:pt idx="0">
                  <c:v>Yes aware</c:v>
                </c:pt>
              </c:strCache>
            </c:strRef>
          </c:tx>
          <c:spPr>
            <a:solidFill>
              <a:srgbClr val="5F9C89"/>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Profound rehabilitation of drinking water supply system (Replacement of outdated pipes, equipment with water meters, upgrade of main pumping station)</c:v>
                </c:pt>
                <c:pt idx="1">
                  <c:v>Extension of the existing water supply network in Dobraci area and towards Rus</c:v>
                </c:pt>
                <c:pt idx="2">
                  <c:v>Improvement and upgrade Waste Water Treatment System (New Pipeline with a length of about 5 km crossing the Buna River, upgrade of Waste Water Treatment Plant Shkodra)</c:v>
                </c:pt>
              </c:strCache>
            </c:strRef>
          </c:cat>
          <c:val>
            <c:numRef>
              <c:f>Sheet1!$B$2:$B$4</c:f>
              <c:numCache>
                <c:formatCode>0</c:formatCode>
                <c:ptCount val="3"/>
                <c:pt idx="0">
                  <c:v>24.7</c:v>
                </c:pt>
                <c:pt idx="1">
                  <c:v>15.2</c:v>
                </c:pt>
                <c:pt idx="2">
                  <c:v>13.3</c:v>
                </c:pt>
              </c:numCache>
            </c:numRef>
          </c:val>
          <c:extLst>
            <c:ext xmlns:c16="http://schemas.microsoft.com/office/drawing/2014/chart" uri="{C3380CC4-5D6E-409C-BE32-E72D297353CC}">
              <c16:uniqueId val="{00000000-71DE-4CE8-8F6D-8145C27EDB68}"/>
            </c:ext>
          </c:extLst>
        </c:ser>
        <c:ser>
          <c:idx val="1"/>
          <c:order val="1"/>
          <c:tx>
            <c:strRef>
              <c:f>Sheet1!$C$1</c:f>
              <c:strCache>
                <c:ptCount val="1"/>
                <c:pt idx="0">
                  <c:v>No not aware</c:v>
                </c:pt>
              </c:strCache>
            </c:strRef>
          </c:tx>
          <c:spPr>
            <a:solidFill>
              <a:srgbClr val="FF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Profound rehabilitation of drinking water supply system (Replacement of outdated pipes, equipment with water meters, upgrade of main pumping station)</c:v>
                </c:pt>
                <c:pt idx="1">
                  <c:v>Extension of the existing water supply network in Dobraci area and towards Rus</c:v>
                </c:pt>
                <c:pt idx="2">
                  <c:v>Improvement and upgrade Waste Water Treatment System (New Pipeline with a length of about 5 km crossing the Buna River, upgrade of Waste Water Treatment Plant Shkodra)</c:v>
                </c:pt>
              </c:strCache>
            </c:strRef>
          </c:cat>
          <c:val>
            <c:numRef>
              <c:f>Sheet1!$C$2:$C$4</c:f>
              <c:numCache>
                <c:formatCode>0</c:formatCode>
                <c:ptCount val="3"/>
                <c:pt idx="0">
                  <c:v>75.3</c:v>
                </c:pt>
                <c:pt idx="1">
                  <c:v>84.8</c:v>
                </c:pt>
                <c:pt idx="2">
                  <c:v>86.7</c:v>
                </c:pt>
              </c:numCache>
            </c:numRef>
          </c:val>
          <c:extLst>
            <c:ext xmlns:c16="http://schemas.microsoft.com/office/drawing/2014/chart" uri="{C3380CC4-5D6E-409C-BE32-E72D297353CC}">
              <c16:uniqueId val="{00000001-71DE-4CE8-8F6D-8145C27EDB68}"/>
            </c:ext>
          </c:extLst>
        </c:ser>
        <c:dLbls>
          <c:showLegendKey val="0"/>
          <c:showVal val="1"/>
          <c:showCatName val="0"/>
          <c:showSerName val="0"/>
          <c:showPercent val="0"/>
          <c:showBubbleSize val="0"/>
        </c:dLbls>
        <c:gapWidth val="100"/>
        <c:overlap val="100"/>
        <c:axId val="459439584"/>
        <c:axId val="459440144"/>
      </c:barChart>
      <c:catAx>
        <c:axId val="459439584"/>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459440144"/>
        <c:crosses val="autoZero"/>
        <c:auto val="1"/>
        <c:lblAlgn val="ctr"/>
        <c:lblOffset val="100"/>
        <c:noMultiLvlLbl val="0"/>
      </c:catAx>
      <c:valAx>
        <c:axId val="459440144"/>
        <c:scaling>
          <c:orientation val="minMax"/>
          <c:max val="100"/>
          <c:min val="0"/>
        </c:scaling>
        <c:delete val="1"/>
        <c:axPos val="t"/>
        <c:numFmt formatCode="0" sourceLinked="1"/>
        <c:majorTickMark val="out"/>
        <c:minorTickMark val="none"/>
        <c:tickLblPos val="nextTo"/>
        <c:crossAx val="459439584"/>
        <c:crosses val="autoZero"/>
        <c:crossBetween val="between"/>
      </c:valAx>
      <c:spPr>
        <a:noFill/>
        <a:ln w="25400">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000"/>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title>
      <c:tx>
        <c:rich>
          <a:bodyPr rot="0" spcFirstLastPara="1" vertOverflow="ellipsis" vert="horz" wrap="square" anchor="ctr" anchorCtr="1"/>
          <a:lstStyle/>
          <a:p>
            <a:pPr>
              <a:defRPr sz="1400" b="0" i="0" u="none" strike="noStrike" kern="1200" spc="0" baseline="0">
                <a:solidFill>
                  <a:schemeClr val="bg1">
                    <a:lumMod val="50000"/>
                  </a:schemeClr>
                </a:solidFill>
                <a:latin typeface="+mn-lt"/>
                <a:ea typeface="+mn-ea"/>
                <a:cs typeface="+mn-cs"/>
              </a:defRPr>
            </a:pPr>
            <a:r>
              <a:rPr lang="en-US" sz="1400" b="0" i="0" u="none" strike="noStrike" kern="1200" spc="0" baseline="0" dirty="0">
                <a:solidFill>
                  <a:schemeClr val="bg1">
                    <a:lumMod val="50000"/>
                  </a:schemeClr>
                </a:solidFill>
              </a:rPr>
              <a:t>Top 2 Boxes – categories ‘positively’ and ‘very positively’</a:t>
            </a:r>
          </a:p>
        </c:rich>
      </c:tx>
      <c:layout>
        <c:manualLayout>
          <c:xMode val="edge"/>
          <c:yMode val="edge"/>
          <c:x val="0.2333356769487763"/>
          <c:y val="0"/>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bg1">
                  <a:lumMod val="50000"/>
                </a:schemeClr>
              </a:solidFill>
              <a:latin typeface="+mn-lt"/>
              <a:ea typeface="+mn-ea"/>
              <a:cs typeface="+mn-cs"/>
            </a:defRPr>
          </a:pPr>
          <a:endParaRPr lang="en-US"/>
        </a:p>
      </c:txPr>
    </c:title>
    <c:autoTitleDeleted val="0"/>
    <c:plotArea>
      <c:layout>
        <c:manualLayout>
          <c:layoutTarget val="inner"/>
          <c:xMode val="edge"/>
          <c:yMode val="edge"/>
          <c:x val="0"/>
          <c:y val="0.3870895840908013"/>
          <c:w val="1"/>
          <c:h val="0.6129104159091987"/>
        </c:manualLayout>
      </c:layout>
      <c:lineChart>
        <c:grouping val="standard"/>
        <c:varyColors val="0"/>
        <c:ser>
          <c:idx val="0"/>
          <c:order val="0"/>
          <c:tx>
            <c:strRef>
              <c:f>Sheet1!$B$1</c:f>
              <c:strCache>
                <c:ptCount val="1"/>
                <c:pt idx="0">
                  <c:v>Column2</c:v>
                </c:pt>
              </c:strCache>
            </c:strRef>
          </c:tx>
          <c:spPr>
            <a:ln w="28575" cap="rnd">
              <a:solidFill>
                <a:srgbClr val="578279"/>
              </a:solidFill>
              <a:round/>
            </a:ln>
            <a:effectLst/>
          </c:spPr>
          <c:marker>
            <c:symbol val="none"/>
          </c:marker>
          <c:dLbls>
            <c:spPr>
              <a:noFill/>
              <a:ln>
                <a:noFill/>
              </a:ln>
              <a:effectLst/>
            </c:spPr>
            <c:txPr>
              <a:bodyPr rot="0" spcFirstLastPara="1" vertOverflow="ellipsis" vert="horz" wrap="square" anchor="ctr" anchorCtr="1"/>
              <a:lstStyle/>
              <a:p>
                <a:pPr>
                  <a:defRPr sz="1200" b="1" i="0" u="none" strike="noStrike" kern="1200" baseline="0">
                    <a:solidFill>
                      <a:srgbClr val="578279"/>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Total sample</c:v>
                </c:pt>
                <c:pt idx="1">
                  <c:v>Berat</c:v>
                </c:pt>
                <c:pt idx="2">
                  <c:v>Fier</c:v>
                </c:pt>
                <c:pt idx="3">
                  <c:v>Vlore</c:v>
                </c:pt>
                <c:pt idx="4">
                  <c:v>Elbasan</c:v>
                </c:pt>
                <c:pt idx="5">
                  <c:v>Lezhe</c:v>
                </c:pt>
                <c:pt idx="6">
                  <c:v>Shkoder</c:v>
                </c:pt>
              </c:strCache>
            </c:strRef>
          </c:cat>
          <c:val>
            <c:numRef>
              <c:f>Sheet1!$B$2:$B$8</c:f>
              <c:numCache>
                <c:formatCode>0</c:formatCode>
                <c:ptCount val="7"/>
                <c:pt idx="0">
                  <c:v>85.5</c:v>
                </c:pt>
                <c:pt idx="1">
                  <c:v>83.4</c:v>
                </c:pt>
                <c:pt idx="2">
                  <c:v>94.9</c:v>
                </c:pt>
                <c:pt idx="3">
                  <c:v>88.4</c:v>
                </c:pt>
                <c:pt idx="4">
                  <c:v>73.599999999999994</c:v>
                </c:pt>
                <c:pt idx="5">
                  <c:v>81.3</c:v>
                </c:pt>
                <c:pt idx="6">
                  <c:v>90.5</c:v>
                </c:pt>
              </c:numCache>
            </c:numRef>
          </c:val>
          <c:smooth val="0"/>
          <c:extLst>
            <c:ext xmlns:c16="http://schemas.microsoft.com/office/drawing/2014/chart" uri="{C3380CC4-5D6E-409C-BE32-E72D297353CC}">
              <c16:uniqueId val="{00000000-0095-4D28-9485-9B666974027A}"/>
            </c:ext>
          </c:extLst>
        </c:ser>
        <c:dLbls>
          <c:dLblPos val="ctr"/>
          <c:showLegendKey val="0"/>
          <c:showVal val="1"/>
          <c:showCatName val="0"/>
          <c:showSerName val="0"/>
          <c:showPercent val="0"/>
          <c:showBubbleSize val="0"/>
        </c:dLbls>
        <c:smooth val="0"/>
        <c:axId val="272188544"/>
        <c:axId val="272183504"/>
      </c:lineChart>
      <c:catAx>
        <c:axId val="272188544"/>
        <c:scaling>
          <c:orientation val="minMax"/>
        </c:scaling>
        <c:delete val="1"/>
        <c:axPos val="b"/>
        <c:numFmt formatCode="General" sourceLinked="1"/>
        <c:majorTickMark val="out"/>
        <c:minorTickMark val="none"/>
        <c:tickLblPos val="nextTo"/>
        <c:crossAx val="272183504"/>
        <c:crosses val="autoZero"/>
        <c:auto val="1"/>
        <c:lblAlgn val="ctr"/>
        <c:lblOffset val="100"/>
        <c:noMultiLvlLbl val="0"/>
      </c:catAx>
      <c:valAx>
        <c:axId val="272183504"/>
        <c:scaling>
          <c:orientation val="minMax"/>
          <c:max val="100"/>
          <c:min val="0"/>
        </c:scaling>
        <c:delete val="1"/>
        <c:axPos val="l"/>
        <c:numFmt formatCode="0" sourceLinked="1"/>
        <c:majorTickMark val="out"/>
        <c:minorTickMark val="none"/>
        <c:tickLblPos val="nextTo"/>
        <c:crossAx val="272188544"/>
        <c:crosses val="autoZero"/>
        <c:crossBetween val="between"/>
      </c:valAx>
      <c:spPr>
        <a:noFill/>
        <a:ln>
          <a:noFill/>
        </a:ln>
        <a:effectLst/>
      </c:spPr>
    </c:plotArea>
    <c:plotVisOnly val="1"/>
    <c:dispBlanksAs val="gap"/>
    <c:showDLblsOverMax val="0"/>
  </c:chart>
  <c:spPr>
    <a:noFill/>
    <a:ln>
      <a:noFill/>
    </a:ln>
    <a:effectLst/>
  </c:spPr>
  <c:txPr>
    <a:bodyPr/>
    <a:lstStyle/>
    <a:p>
      <a:pPr>
        <a:defRPr sz="600">
          <a:solidFill>
            <a:schemeClr val="tx1"/>
          </a:solidFill>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5.97026194075038E-2"/>
          <c:y val="2.7541483431035768E-2"/>
          <c:w val="0.90806743385040978"/>
          <c:h val="0.71873939584325242"/>
        </c:manualLayout>
      </c:layout>
      <c:barChart>
        <c:barDir val="col"/>
        <c:grouping val="stacked"/>
        <c:varyColors val="0"/>
        <c:ser>
          <c:idx val="0"/>
          <c:order val="0"/>
          <c:tx>
            <c:strRef>
              <c:f>Sheet1!$A$2</c:f>
              <c:strCache>
                <c:ptCount val="1"/>
                <c:pt idx="0">
                  <c:v>Not Sure</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Sheet1!$B$1:$H$1</c:f>
              <c:strCache>
                <c:ptCount val="7"/>
                <c:pt idx="0">
                  <c:v>Total sample</c:v>
                </c:pt>
                <c:pt idx="1">
                  <c:v>Berat</c:v>
                </c:pt>
                <c:pt idx="2">
                  <c:v>Fier</c:v>
                </c:pt>
                <c:pt idx="3">
                  <c:v>Vlore</c:v>
                </c:pt>
                <c:pt idx="4">
                  <c:v>Elbasan</c:v>
                </c:pt>
                <c:pt idx="5">
                  <c:v>Lezhe</c:v>
                </c:pt>
                <c:pt idx="6">
                  <c:v>Shkoder</c:v>
                </c:pt>
              </c:strCache>
            </c:strRef>
          </c:cat>
          <c:val>
            <c:numRef>
              <c:f>Sheet1!$B$2:$H$2</c:f>
              <c:numCache>
                <c:formatCode>0</c:formatCode>
                <c:ptCount val="7"/>
                <c:pt idx="0">
                  <c:v>3.3</c:v>
                </c:pt>
                <c:pt idx="1">
                  <c:v>5.2</c:v>
                </c:pt>
                <c:pt idx="2">
                  <c:v>1.3</c:v>
                </c:pt>
                <c:pt idx="3">
                  <c:v>5.4</c:v>
                </c:pt>
                <c:pt idx="4">
                  <c:v>4.5</c:v>
                </c:pt>
                <c:pt idx="5">
                  <c:v>0</c:v>
                </c:pt>
                <c:pt idx="6">
                  <c:v>2.5</c:v>
                </c:pt>
              </c:numCache>
            </c:numRef>
          </c:val>
          <c:extLst>
            <c:ext xmlns:c16="http://schemas.microsoft.com/office/drawing/2014/chart" uri="{C3380CC4-5D6E-409C-BE32-E72D297353CC}">
              <c16:uniqueId val="{00000000-9EB0-4F63-9B60-CFB2CEABFDB2}"/>
            </c:ext>
          </c:extLst>
        </c:ser>
        <c:ser>
          <c:idx val="1"/>
          <c:order val="1"/>
          <c:tx>
            <c:strRef>
              <c:f>Sheet1!$A$3</c:f>
              <c:strCache>
                <c:ptCount val="1"/>
                <c:pt idx="0">
                  <c:v>Very Negatively (1)</c:v>
                </c:pt>
              </c:strCache>
            </c:strRef>
          </c:tx>
          <c:spPr>
            <a:solidFill>
              <a:srgbClr val="FF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Sheet1!$B$1:$H$1</c:f>
              <c:strCache>
                <c:ptCount val="7"/>
                <c:pt idx="0">
                  <c:v>Total sample</c:v>
                </c:pt>
                <c:pt idx="1">
                  <c:v>Berat</c:v>
                </c:pt>
                <c:pt idx="2">
                  <c:v>Fier</c:v>
                </c:pt>
                <c:pt idx="3">
                  <c:v>Vlore</c:v>
                </c:pt>
                <c:pt idx="4">
                  <c:v>Elbasan</c:v>
                </c:pt>
                <c:pt idx="5">
                  <c:v>Lezhe</c:v>
                </c:pt>
                <c:pt idx="6">
                  <c:v>Shkoder</c:v>
                </c:pt>
              </c:strCache>
            </c:strRef>
          </c:cat>
          <c:val>
            <c:numRef>
              <c:f>Sheet1!$B$3:$H$3</c:f>
              <c:numCache>
                <c:formatCode>0</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1-9EB0-4F63-9B60-CFB2CEABFDB2}"/>
            </c:ext>
          </c:extLst>
        </c:ser>
        <c:ser>
          <c:idx val="2"/>
          <c:order val="2"/>
          <c:tx>
            <c:strRef>
              <c:f>Sheet1!$A$4</c:f>
              <c:strCache>
                <c:ptCount val="1"/>
                <c:pt idx="0">
                  <c:v>Negatively (2)</c:v>
                </c:pt>
              </c:strCache>
            </c:strRef>
          </c:tx>
          <c:spPr>
            <a:solidFill>
              <a:srgbClr val="FF8585"/>
            </a:solidFill>
            <a:ln>
              <a:noFill/>
            </a:ln>
            <a:effectLst/>
          </c:spPr>
          <c:invertIfNegative val="0"/>
          <c:dLbls>
            <c:delete val="1"/>
          </c:dLbls>
          <c:cat>
            <c:strRef>
              <c:f>Sheet1!$B$1:$H$1</c:f>
              <c:strCache>
                <c:ptCount val="7"/>
                <c:pt idx="0">
                  <c:v>Total sample</c:v>
                </c:pt>
                <c:pt idx="1">
                  <c:v>Berat</c:v>
                </c:pt>
                <c:pt idx="2">
                  <c:v>Fier</c:v>
                </c:pt>
                <c:pt idx="3">
                  <c:v>Vlore</c:v>
                </c:pt>
                <c:pt idx="4">
                  <c:v>Elbasan</c:v>
                </c:pt>
                <c:pt idx="5">
                  <c:v>Lezhe</c:v>
                </c:pt>
                <c:pt idx="6">
                  <c:v>Shkoder</c:v>
                </c:pt>
              </c:strCache>
            </c:strRef>
          </c:cat>
          <c:val>
            <c:numRef>
              <c:f>Sheet1!$B$4:$H$4</c:f>
              <c:numCache>
                <c:formatCode>0</c:formatCode>
                <c:ptCount val="7"/>
                <c:pt idx="0">
                  <c:v>2</c:v>
                </c:pt>
                <c:pt idx="1">
                  <c:v>1</c:v>
                </c:pt>
                <c:pt idx="2">
                  <c:v>0</c:v>
                </c:pt>
                <c:pt idx="3">
                  <c:v>1.5</c:v>
                </c:pt>
                <c:pt idx="4">
                  <c:v>3.9</c:v>
                </c:pt>
                <c:pt idx="5">
                  <c:v>6.3</c:v>
                </c:pt>
                <c:pt idx="6">
                  <c:v>0.6</c:v>
                </c:pt>
              </c:numCache>
            </c:numRef>
          </c:val>
          <c:extLst>
            <c:ext xmlns:c16="http://schemas.microsoft.com/office/drawing/2014/chart" uri="{C3380CC4-5D6E-409C-BE32-E72D297353CC}">
              <c16:uniqueId val="{00000002-9EB0-4F63-9B60-CFB2CEABFDB2}"/>
            </c:ext>
          </c:extLst>
        </c:ser>
        <c:ser>
          <c:idx val="3"/>
          <c:order val="3"/>
          <c:tx>
            <c:strRef>
              <c:f>Sheet1!$A$5</c:f>
              <c:strCache>
                <c:ptCount val="1"/>
                <c:pt idx="0">
                  <c:v>Neutral (3)</c:v>
                </c:pt>
              </c:strCache>
            </c:strRef>
          </c:tx>
          <c:spPr>
            <a:solidFill>
              <a:srgbClr val="FFC000"/>
            </a:solidFill>
            <a:ln>
              <a:noFill/>
            </a:ln>
            <a:effectLst/>
          </c:spPr>
          <c:invertIfNegative val="0"/>
          <c:dLbls>
            <c:spPr>
              <a:noFill/>
              <a:ln>
                <a:noFill/>
              </a:ln>
              <a:effectLst/>
            </c:spPr>
            <c:txPr>
              <a:bodyPr rot="0" spcFirstLastPara="1" vertOverflow="ellipsis" vert="horz" wrap="square" anchor="ctr" anchorCtr="1"/>
              <a:lstStyle/>
              <a:p>
                <a:pPr>
                  <a:defRPr sz="1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Sheet1!$B$1:$H$1</c:f>
              <c:strCache>
                <c:ptCount val="7"/>
                <c:pt idx="0">
                  <c:v>Total sample</c:v>
                </c:pt>
                <c:pt idx="1">
                  <c:v>Berat</c:v>
                </c:pt>
                <c:pt idx="2">
                  <c:v>Fier</c:v>
                </c:pt>
                <c:pt idx="3">
                  <c:v>Vlore</c:v>
                </c:pt>
                <c:pt idx="4">
                  <c:v>Elbasan</c:v>
                </c:pt>
                <c:pt idx="5">
                  <c:v>Lezhe</c:v>
                </c:pt>
                <c:pt idx="6">
                  <c:v>Shkoder</c:v>
                </c:pt>
              </c:strCache>
            </c:strRef>
          </c:cat>
          <c:val>
            <c:numRef>
              <c:f>Sheet1!$B$5:$H$5</c:f>
              <c:numCache>
                <c:formatCode>0</c:formatCode>
                <c:ptCount val="7"/>
                <c:pt idx="0">
                  <c:v>9.3000000000000007</c:v>
                </c:pt>
                <c:pt idx="1">
                  <c:v>10.4</c:v>
                </c:pt>
                <c:pt idx="2">
                  <c:v>3.8</c:v>
                </c:pt>
                <c:pt idx="3">
                  <c:v>4.5999999999999996</c:v>
                </c:pt>
                <c:pt idx="4">
                  <c:v>18</c:v>
                </c:pt>
                <c:pt idx="5">
                  <c:v>12.5</c:v>
                </c:pt>
                <c:pt idx="6">
                  <c:v>6.3</c:v>
                </c:pt>
              </c:numCache>
            </c:numRef>
          </c:val>
          <c:extLst>
            <c:ext xmlns:c16="http://schemas.microsoft.com/office/drawing/2014/chart" uri="{C3380CC4-5D6E-409C-BE32-E72D297353CC}">
              <c16:uniqueId val="{00000003-9EB0-4F63-9B60-CFB2CEABFDB2}"/>
            </c:ext>
          </c:extLst>
        </c:ser>
        <c:ser>
          <c:idx val="4"/>
          <c:order val="4"/>
          <c:tx>
            <c:strRef>
              <c:f>Sheet1!$A$6</c:f>
              <c:strCache>
                <c:ptCount val="1"/>
                <c:pt idx="0">
                  <c:v>Positively (4)</c:v>
                </c:pt>
              </c:strCache>
            </c:strRef>
          </c:tx>
          <c:spPr>
            <a:solidFill>
              <a:srgbClr val="7498A1"/>
            </a:solidFill>
            <a:ln>
              <a:noFill/>
            </a:ln>
            <a:effectLst/>
          </c:spPr>
          <c:invertIfNegative val="0"/>
          <c:dLbls>
            <c:spPr>
              <a:noFill/>
              <a:ln>
                <a:noFill/>
              </a:ln>
              <a:effectLst/>
            </c:spPr>
            <c:txPr>
              <a:bodyPr rot="0" spcFirstLastPara="1" vertOverflow="ellipsis" vert="horz" wrap="square" anchor="ctr" anchorCtr="1"/>
              <a:lstStyle/>
              <a:p>
                <a:pPr>
                  <a:defRPr sz="105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Sheet1!$B$1:$H$1</c:f>
              <c:strCache>
                <c:ptCount val="7"/>
                <c:pt idx="0">
                  <c:v>Total sample</c:v>
                </c:pt>
                <c:pt idx="1">
                  <c:v>Berat</c:v>
                </c:pt>
                <c:pt idx="2">
                  <c:v>Fier</c:v>
                </c:pt>
                <c:pt idx="3">
                  <c:v>Vlore</c:v>
                </c:pt>
                <c:pt idx="4">
                  <c:v>Elbasan</c:v>
                </c:pt>
                <c:pt idx="5">
                  <c:v>Lezhe</c:v>
                </c:pt>
                <c:pt idx="6">
                  <c:v>Shkoder</c:v>
                </c:pt>
              </c:strCache>
            </c:strRef>
          </c:cat>
          <c:val>
            <c:numRef>
              <c:f>Sheet1!$B$6:$H$6</c:f>
              <c:numCache>
                <c:formatCode>0</c:formatCode>
                <c:ptCount val="7"/>
                <c:pt idx="0">
                  <c:v>55.5</c:v>
                </c:pt>
                <c:pt idx="1">
                  <c:v>59.4</c:v>
                </c:pt>
                <c:pt idx="2">
                  <c:v>57.6</c:v>
                </c:pt>
                <c:pt idx="3">
                  <c:v>43.8</c:v>
                </c:pt>
                <c:pt idx="4">
                  <c:v>48.9</c:v>
                </c:pt>
                <c:pt idx="5">
                  <c:v>57.5</c:v>
                </c:pt>
                <c:pt idx="6">
                  <c:v>67.099999999999994</c:v>
                </c:pt>
              </c:numCache>
            </c:numRef>
          </c:val>
          <c:extLst>
            <c:ext xmlns:c16="http://schemas.microsoft.com/office/drawing/2014/chart" uri="{C3380CC4-5D6E-409C-BE32-E72D297353CC}">
              <c16:uniqueId val="{00000004-9EB0-4F63-9B60-CFB2CEABFDB2}"/>
            </c:ext>
          </c:extLst>
        </c:ser>
        <c:ser>
          <c:idx val="5"/>
          <c:order val="5"/>
          <c:tx>
            <c:strRef>
              <c:f>Sheet1!$A$7</c:f>
              <c:strCache>
                <c:ptCount val="1"/>
                <c:pt idx="0">
                  <c:v>Very Positively (5)</c:v>
                </c:pt>
              </c:strCache>
            </c:strRef>
          </c:tx>
          <c:spPr>
            <a:solidFill>
              <a:srgbClr val="628188"/>
            </a:solidFill>
            <a:ln>
              <a:noFill/>
            </a:ln>
            <a:effectLst/>
          </c:spPr>
          <c:invertIfNegative val="0"/>
          <c:dLbls>
            <c:spPr>
              <a:noFill/>
              <a:ln>
                <a:noFill/>
              </a:ln>
              <a:effectLst/>
            </c:spPr>
            <c:txPr>
              <a:bodyPr rot="0" spcFirstLastPara="1" vertOverflow="ellipsis" vert="horz" wrap="square" anchor="ctr" anchorCtr="1"/>
              <a:lstStyle/>
              <a:p>
                <a:pPr>
                  <a:defRPr sz="105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Sheet1!$B$1:$H$1</c:f>
              <c:strCache>
                <c:ptCount val="7"/>
                <c:pt idx="0">
                  <c:v>Total sample</c:v>
                </c:pt>
                <c:pt idx="1">
                  <c:v>Berat</c:v>
                </c:pt>
                <c:pt idx="2">
                  <c:v>Fier</c:v>
                </c:pt>
                <c:pt idx="3">
                  <c:v>Vlore</c:v>
                </c:pt>
                <c:pt idx="4">
                  <c:v>Elbasan</c:v>
                </c:pt>
                <c:pt idx="5">
                  <c:v>Lezhe</c:v>
                </c:pt>
                <c:pt idx="6">
                  <c:v>Shkoder</c:v>
                </c:pt>
              </c:strCache>
            </c:strRef>
          </c:cat>
          <c:val>
            <c:numRef>
              <c:f>Sheet1!$B$7:$H$7</c:f>
              <c:numCache>
                <c:formatCode>0</c:formatCode>
                <c:ptCount val="7"/>
                <c:pt idx="0">
                  <c:v>30</c:v>
                </c:pt>
                <c:pt idx="1">
                  <c:v>24</c:v>
                </c:pt>
                <c:pt idx="2">
                  <c:v>37.299999999999997</c:v>
                </c:pt>
                <c:pt idx="3">
                  <c:v>44.6</c:v>
                </c:pt>
                <c:pt idx="4">
                  <c:v>24.7</c:v>
                </c:pt>
                <c:pt idx="5">
                  <c:v>23.8</c:v>
                </c:pt>
                <c:pt idx="6">
                  <c:v>23.4</c:v>
                </c:pt>
              </c:numCache>
            </c:numRef>
          </c:val>
          <c:extLst>
            <c:ext xmlns:c16="http://schemas.microsoft.com/office/drawing/2014/chart" uri="{C3380CC4-5D6E-409C-BE32-E72D297353CC}">
              <c16:uniqueId val="{00000005-9EB0-4F63-9B60-CFB2CEABFDB2}"/>
            </c:ext>
          </c:extLst>
        </c:ser>
        <c:dLbls>
          <c:dLblPos val="ctr"/>
          <c:showLegendKey val="0"/>
          <c:showVal val="1"/>
          <c:showCatName val="0"/>
          <c:showSerName val="0"/>
          <c:showPercent val="0"/>
          <c:showBubbleSize val="0"/>
        </c:dLbls>
        <c:gapWidth val="150"/>
        <c:overlap val="100"/>
        <c:axId val="279992816"/>
        <c:axId val="279993936"/>
      </c:barChart>
      <c:catAx>
        <c:axId val="279992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279993936"/>
        <c:crosses val="autoZero"/>
        <c:auto val="1"/>
        <c:lblAlgn val="ctr"/>
        <c:lblOffset val="100"/>
        <c:noMultiLvlLbl val="0"/>
      </c:catAx>
      <c:valAx>
        <c:axId val="279993936"/>
        <c:scaling>
          <c:orientation val="minMax"/>
        </c:scaling>
        <c:delete val="1"/>
        <c:axPos val="l"/>
        <c:numFmt formatCode="0" sourceLinked="1"/>
        <c:majorTickMark val="none"/>
        <c:minorTickMark val="none"/>
        <c:tickLblPos val="nextTo"/>
        <c:crossAx val="279992816"/>
        <c:crosses val="autoZero"/>
        <c:crossBetween val="between"/>
      </c:valAx>
      <c:spPr>
        <a:noFill/>
        <a:ln w="25400">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050"/>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lang="en-US" sz="1200" b="0" i="0" u="none" strike="noStrike" kern="1200" spc="0" baseline="0" dirty="0" smtClean="0">
                <a:solidFill>
                  <a:prstClr val="black">
                    <a:lumMod val="65000"/>
                    <a:lumOff val="35000"/>
                  </a:prstClr>
                </a:solidFill>
                <a:latin typeface="+mn-lt"/>
                <a:ea typeface="+mn-ea"/>
                <a:cs typeface="+mn-cs"/>
              </a:defRPr>
            </a:pPr>
            <a:r>
              <a:rPr lang="en-US" sz="1200" b="0" i="0" u="none" strike="noStrike" kern="1200" spc="0" baseline="0" dirty="0">
                <a:solidFill>
                  <a:prstClr val="black">
                    <a:lumMod val="65000"/>
                    <a:lumOff val="35000"/>
                  </a:prstClr>
                </a:solidFill>
                <a:latin typeface="+mn-lt"/>
                <a:ea typeface="+mn-ea"/>
                <a:cs typeface="+mn-cs"/>
              </a:rPr>
              <a:t>Level of trust on WPIP / MIP V investment program</a:t>
            </a:r>
          </a:p>
        </c:rich>
      </c:tx>
      <c:layout>
        <c:manualLayout>
          <c:xMode val="edge"/>
          <c:yMode val="edge"/>
          <c:x val="0.14664441680359394"/>
          <c:y val="5.520709998081879E-2"/>
        </c:manualLayout>
      </c:layout>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lang="en-US" sz="1200" b="0" i="0" u="none" strike="noStrike" kern="1200" spc="0" baseline="0" dirty="0" smtClean="0">
              <a:solidFill>
                <a:prstClr val="black">
                  <a:lumMod val="65000"/>
                  <a:lumOff val="35000"/>
                </a:prstClr>
              </a:solidFill>
              <a:latin typeface="+mn-lt"/>
              <a:ea typeface="+mn-ea"/>
              <a:cs typeface="+mn-cs"/>
            </a:defRPr>
          </a:pPr>
          <a:endParaRPr lang="en-US"/>
        </a:p>
      </c:txPr>
    </c:title>
    <c:autoTitleDeleted val="0"/>
    <c:plotArea>
      <c:layout>
        <c:manualLayout>
          <c:layoutTarget val="inner"/>
          <c:xMode val="edge"/>
          <c:yMode val="edge"/>
          <c:x val="0.16890763329668804"/>
          <c:y val="0.14962247605279452"/>
          <c:w val="0.76008040948154143"/>
          <c:h val="0.75303489621228215"/>
        </c:manualLayout>
      </c:layout>
      <c:barChart>
        <c:barDir val="bar"/>
        <c:grouping val="stacked"/>
        <c:varyColors val="0"/>
        <c:ser>
          <c:idx val="0"/>
          <c:order val="0"/>
          <c:tx>
            <c:strRef>
              <c:f>Sheet1!$B$1</c:f>
              <c:strCache>
                <c:ptCount val="1"/>
                <c:pt idx="0">
                  <c:v>Yes</c:v>
                </c:pt>
              </c:strCache>
            </c:strRef>
          </c:tx>
          <c:spPr>
            <a:solidFill>
              <a:srgbClr val="5F9C89"/>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Total sample</c:v>
                </c:pt>
                <c:pt idx="1">
                  <c:v>Berat</c:v>
                </c:pt>
                <c:pt idx="2">
                  <c:v>Fier</c:v>
                </c:pt>
                <c:pt idx="3">
                  <c:v>Vlore</c:v>
                </c:pt>
                <c:pt idx="4">
                  <c:v>Elbasan</c:v>
                </c:pt>
                <c:pt idx="5">
                  <c:v>Lezhe</c:v>
                </c:pt>
                <c:pt idx="6">
                  <c:v>Shkoder</c:v>
                </c:pt>
              </c:strCache>
            </c:strRef>
          </c:cat>
          <c:val>
            <c:numRef>
              <c:f>Sheet1!$B$2:$B$8</c:f>
              <c:numCache>
                <c:formatCode>0</c:formatCode>
                <c:ptCount val="7"/>
                <c:pt idx="0">
                  <c:v>25.3</c:v>
                </c:pt>
                <c:pt idx="1">
                  <c:v>38.5</c:v>
                </c:pt>
                <c:pt idx="2">
                  <c:v>17.7</c:v>
                </c:pt>
                <c:pt idx="3">
                  <c:v>17.7</c:v>
                </c:pt>
                <c:pt idx="4">
                  <c:v>19.100000000000001</c:v>
                </c:pt>
                <c:pt idx="5">
                  <c:v>26.3</c:v>
                </c:pt>
                <c:pt idx="6">
                  <c:v>37.299999999999997</c:v>
                </c:pt>
              </c:numCache>
            </c:numRef>
          </c:val>
          <c:extLst>
            <c:ext xmlns:c16="http://schemas.microsoft.com/office/drawing/2014/chart" uri="{C3380CC4-5D6E-409C-BE32-E72D297353CC}">
              <c16:uniqueId val="{00000000-1CF4-4D6E-BFD4-27FB9A371A9F}"/>
            </c:ext>
          </c:extLst>
        </c:ser>
        <c:ser>
          <c:idx val="1"/>
          <c:order val="1"/>
          <c:tx>
            <c:strRef>
              <c:f>Sheet1!$C$1</c:f>
              <c:strCache>
                <c:ptCount val="1"/>
                <c:pt idx="0">
                  <c:v>Maybe</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Total sample</c:v>
                </c:pt>
                <c:pt idx="1">
                  <c:v>Berat</c:v>
                </c:pt>
                <c:pt idx="2">
                  <c:v>Fier</c:v>
                </c:pt>
                <c:pt idx="3">
                  <c:v>Vlore</c:v>
                </c:pt>
                <c:pt idx="4">
                  <c:v>Elbasan</c:v>
                </c:pt>
                <c:pt idx="5">
                  <c:v>Lezhe</c:v>
                </c:pt>
                <c:pt idx="6">
                  <c:v>Shkoder</c:v>
                </c:pt>
              </c:strCache>
            </c:strRef>
          </c:cat>
          <c:val>
            <c:numRef>
              <c:f>Sheet1!$C$2:$C$8</c:f>
              <c:numCache>
                <c:formatCode>0</c:formatCode>
                <c:ptCount val="7"/>
                <c:pt idx="0">
                  <c:v>52.1</c:v>
                </c:pt>
                <c:pt idx="1">
                  <c:v>44.8</c:v>
                </c:pt>
                <c:pt idx="2">
                  <c:v>55.1</c:v>
                </c:pt>
                <c:pt idx="3">
                  <c:v>59.2</c:v>
                </c:pt>
                <c:pt idx="4">
                  <c:v>54.5</c:v>
                </c:pt>
                <c:pt idx="5">
                  <c:v>50</c:v>
                </c:pt>
                <c:pt idx="6">
                  <c:v>46.2</c:v>
                </c:pt>
              </c:numCache>
            </c:numRef>
          </c:val>
          <c:extLst>
            <c:ext xmlns:c16="http://schemas.microsoft.com/office/drawing/2014/chart" uri="{C3380CC4-5D6E-409C-BE32-E72D297353CC}">
              <c16:uniqueId val="{00000001-1CF4-4D6E-BFD4-27FB9A371A9F}"/>
            </c:ext>
          </c:extLst>
        </c:ser>
        <c:ser>
          <c:idx val="2"/>
          <c:order val="2"/>
          <c:tx>
            <c:strRef>
              <c:f>Sheet1!$D$1</c:f>
              <c:strCache>
                <c:ptCount val="1"/>
                <c:pt idx="0">
                  <c:v>No</c:v>
                </c:pt>
              </c:strCache>
            </c:strRef>
          </c:tx>
          <c:spPr>
            <a:solidFill>
              <a:srgbClr val="FF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Total sample</c:v>
                </c:pt>
                <c:pt idx="1">
                  <c:v>Berat</c:v>
                </c:pt>
                <c:pt idx="2">
                  <c:v>Fier</c:v>
                </c:pt>
                <c:pt idx="3">
                  <c:v>Vlore</c:v>
                </c:pt>
                <c:pt idx="4">
                  <c:v>Elbasan</c:v>
                </c:pt>
                <c:pt idx="5">
                  <c:v>Lezhe</c:v>
                </c:pt>
                <c:pt idx="6">
                  <c:v>Shkoder</c:v>
                </c:pt>
              </c:strCache>
            </c:strRef>
          </c:cat>
          <c:val>
            <c:numRef>
              <c:f>Sheet1!$D$2:$D$8</c:f>
              <c:numCache>
                <c:formatCode>0</c:formatCode>
                <c:ptCount val="7"/>
                <c:pt idx="0">
                  <c:v>22.6</c:v>
                </c:pt>
                <c:pt idx="1">
                  <c:v>16.7</c:v>
                </c:pt>
                <c:pt idx="2">
                  <c:v>27.2</c:v>
                </c:pt>
                <c:pt idx="3">
                  <c:v>23.1</c:v>
                </c:pt>
                <c:pt idx="4">
                  <c:v>26.4</c:v>
                </c:pt>
                <c:pt idx="5">
                  <c:v>23.8</c:v>
                </c:pt>
                <c:pt idx="6">
                  <c:v>16.5</c:v>
                </c:pt>
              </c:numCache>
            </c:numRef>
          </c:val>
          <c:extLst>
            <c:ext xmlns:c16="http://schemas.microsoft.com/office/drawing/2014/chart" uri="{C3380CC4-5D6E-409C-BE32-E72D297353CC}">
              <c16:uniqueId val="{00000002-1CF4-4D6E-BFD4-27FB9A371A9F}"/>
            </c:ext>
          </c:extLst>
        </c:ser>
        <c:dLbls>
          <c:showLegendKey val="0"/>
          <c:showVal val="1"/>
          <c:showCatName val="0"/>
          <c:showSerName val="0"/>
          <c:showPercent val="0"/>
          <c:showBubbleSize val="0"/>
        </c:dLbls>
        <c:gapWidth val="100"/>
        <c:overlap val="100"/>
        <c:axId val="459439584"/>
        <c:axId val="459440144"/>
      </c:barChart>
      <c:catAx>
        <c:axId val="459439584"/>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459440144"/>
        <c:crosses val="autoZero"/>
        <c:auto val="1"/>
        <c:lblAlgn val="ctr"/>
        <c:lblOffset val="100"/>
        <c:noMultiLvlLbl val="0"/>
      </c:catAx>
      <c:valAx>
        <c:axId val="459440144"/>
        <c:scaling>
          <c:orientation val="minMax"/>
          <c:max val="100"/>
          <c:min val="0"/>
        </c:scaling>
        <c:delete val="1"/>
        <c:axPos val="t"/>
        <c:numFmt formatCode="0" sourceLinked="1"/>
        <c:majorTickMark val="out"/>
        <c:minorTickMark val="none"/>
        <c:tickLblPos val="nextTo"/>
        <c:crossAx val="459439584"/>
        <c:crosses val="autoZero"/>
        <c:crossBetween val="between"/>
      </c:valAx>
      <c:spPr>
        <a:noFill/>
        <a:ln w="25400">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000"/>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lang="en-US" sz="1200" b="0" i="0" u="none" strike="noStrike" kern="1200" spc="0" baseline="0" dirty="0" smtClean="0">
                <a:solidFill>
                  <a:prstClr val="black">
                    <a:lumMod val="65000"/>
                    <a:lumOff val="35000"/>
                  </a:prstClr>
                </a:solidFill>
                <a:latin typeface="+mn-lt"/>
                <a:ea typeface="+mn-ea"/>
                <a:cs typeface="+mn-cs"/>
              </a:defRPr>
            </a:pPr>
            <a:r>
              <a:rPr lang="en-US" sz="1200" b="0" i="0" u="none" strike="noStrike" kern="1200" spc="0" baseline="0" dirty="0">
                <a:solidFill>
                  <a:prstClr val="black">
                    <a:lumMod val="65000"/>
                    <a:lumOff val="35000"/>
                  </a:prstClr>
                </a:solidFill>
                <a:latin typeface="+mn-lt"/>
                <a:ea typeface="+mn-ea"/>
                <a:cs typeface="+mn-cs"/>
              </a:rPr>
              <a:t>Level of interest on WPIP / MIP V investment program</a:t>
            </a:r>
            <a:endParaRPr lang="en-US" sz="800" b="0" i="0" u="none" strike="noStrike" kern="1200" spc="0" baseline="0" dirty="0">
              <a:solidFill>
                <a:prstClr val="black">
                  <a:lumMod val="65000"/>
                  <a:lumOff val="35000"/>
                </a:prstClr>
              </a:solidFill>
              <a:latin typeface="+mn-lt"/>
              <a:ea typeface="+mn-ea"/>
              <a:cs typeface="+mn-cs"/>
            </a:endParaRPr>
          </a:p>
        </c:rich>
      </c:tx>
      <c:layout>
        <c:manualLayout>
          <c:xMode val="edge"/>
          <c:yMode val="edge"/>
          <c:x val="0.12955335216822333"/>
          <c:y val="5.1756656232017619E-2"/>
        </c:manualLayout>
      </c:layout>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lang="en-US" sz="1200" b="0" i="0" u="none" strike="noStrike" kern="1200" spc="0" baseline="0" dirty="0" smtClean="0">
              <a:solidFill>
                <a:prstClr val="black">
                  <a:lumMod val="65000"/>
                  <a:lumOff val="35000"/>
                </a:prstClr>
              </a:solidFill>
              <a:latin typeface="+mn-lt"/>
              <a:ea typeface="+mn-ea"/>
              <a:cs typeface="+mn-cs"/>
            </a:defRPr>
          </a:pPr>
          <a:endParaRPr lang="en-US"/>
        </a:p>
      </c:txPr>
    </c:title>
    <c:autoTitleDeleted val="0"/>
    <c:plotArea>
      <c:layout>
        <c:manualLayout>
          <c:layoutTarget val="inner"/>
          <c:xMode val="edge"/>
          <c:yMode val="edge"/>
          <c:x val="0.16890763329668804"/>
          <c:y val="0.14962247605279452"/>
          <c:w val="0.76008040948154143"/>
          <c:h val="0.75303489621228215"/>
        </c:manualLayout>
      </c:layout>
      <c:barChart>
        <c:barDir val="bar"/>
        <c:grouping val="stacked"/>
        <c:varyColors val="0"/>
        <c:ser>
          <c:idx val="0"/>
          <c:order val="0"/>
          <c:tx>
            <c:strRef>
              <c:f>Sheet1!$B$1</c:f>
              <c:strCache>
                <c:ptCount val="1"/>
                <c:pt idx="0">
                  <c:v>Yes</c:v>
                </c:pt>
              </c:strCache>
            </c:strRef>
          </c:tx>
          <c:spPr>
            <a:solidFill>
              <a:srgbClr val="5F9C89"/>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Total sample</c:v>
                </c:pt>
                <c:pt idx="1">
                  <c:v>Berat</c:v>
                </c:pt>
                <c:pt idx="2">
                  <c:v>Fier</c:v>
                </c:pt>
                <c:pt idx="3">
                  <c:v>Vlore</c:v>
                </c:pt>
                <c:pt idx="4">
                  <c:v>Elbasan</c:v>
                </c:pt>
                <c:pt idx="5">
                  <c:v>Lezhe</c:v>
                </c:pt>
                <c:pt idx="6">
                  <c:v>Shkoder</c:v>
                </c:pt>
              </c:strCache>
            </c:strRef>
          </c:cat>
          <c:val>
            <c:numRef>
              <c:f>Sheet1!$B$2:$B$8</c:f>
              <c:numCache>
                <c:formatCode>0</c:formatCode>
                <c:ptCount val="7"/>
                <c:pt idx="0">
                  <c:v>47.9</c:v>
                </c:pt>
                <c:pt idx="1">
                  <c:v>52.1</c:v>
                </c:pt>
                <c:pt idx="2">
                  <c:v>49.4</c:v>
                </c:pt>
                <c:pt idx="3">
                  <c:v>51.5</c:v>
                </c:pt>
                <c:pt idx="4">
                  <c:v>28.7</c:v>
                </c:pt>
                <c:pt idx="5">
                  <c:v>40</c:v>
                </c:pt>
                <c:pt idx="6">
                  <c:v>66.5</c:v>
                </c:pt>
              </c:numCache>
            </c:numRef>
          </c:val>
          <c:extLst>
            <c:ext xmlns:c16="http://schemas.microsoft.com/office/drawing/2014/chart" uri="{C3380CC4-5D6E-409C-BE32-E72D297353CC}">
              <c16:uniqueId val="{00000000-AD52-416B-9F4B-9A93BF862E0C}"/>
            </c:ext>
          </c:extLst>
        </c:ser>
        <c:ser>
          <c:idx val="1"/>
          <c:order val="1"/>
          <c:tx>
            <c:strRef>
              <c:f>Sheet1!$C$1</c:f>
              <c:strCache>
                <c:ptCount val="1"/>
                <c:pt idx="0">
                  <c:v>Maybe</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Total sample</c:v>
                </c:pt>
                <c:pt idx="1">
                  <c:v>Berat</c:v>
                </c:pt>
                <c:pt idx="2">
                  <c:v>Fier</c:v>
                </c:pt>
                <c:pt idx="3">
                  <c:v>Vlore</c:v>
                </c:pt>
                <c:pt idx="4">
                  <c:v>Elbasan</c:v>
                </c:pt>
                <c:pt idx="5">
                  <c:v>Lezhe</c:v>
                </c:pt>
                <c:pt idx="6">
                  <c:v>Shkoder</c:v>
                </c:pt>
              </c:strCache>
            </c:strRef>
          </c:cat>
          <c:val>
            <c:numRef>
              <c:f>Sheet1!$C$2:$C$8</c:f>
              <c:numCache>
                <c:formatCode>0</c:formatCode>
                <c:ptCount val="7"/>
                <c:pt idx="0">
                  <c:v>29.3</c:v>
                </c:pt>
                <c:pt idx="1">
                  <c:v>12.5</c:v>
                </c:pt>
                <c:pt idx="2">
                  <c:v>32.9</c:v>
                </c:pt>
                <c:pt idx="3">
                  <c:v>39.200000000000003</c:v>
                </c:pt>
                <c:pt idx="4">
                  <c:v>30.3</c:v>
                </c:pt>
                <c:pt idx="5">
                  <c:v>25</c:v>
                </c:pt>
                <c:pt idx="6">
                  <c:v>28.5</c:v>
                </c:pt>
              </c:numCache>
            </c:numRef>
          </c:val>
          <c:extLst>
            <c:ext xmlns:c16="http://schemas.microsoft.com/office/drawing/2014/chart" uri="{C3380CC4-5D6E-409C-BE32-E72D297353CC}">
              <c16:uniqueId val="{00000001-AD52-416B-9F4B-9A93BF862E0C}"/>
            </c:ext>
          </c:extLst>
        </c:ser>
        <c:ser>
          <c:idx val="2"/>
          <c:order val="2"/>
          <c:tx>
            <c:strRef>
              <c:f>Sheet1!$D$1</c:f>
              <c:strCache>
                <c:ptCount val="1"/>
                <c:pt idx="0">
                  <c:v>No</c:v>
                </c:pt>
              </c:strCache>
            </c:strRef>
          </c:tx>
          <c:spPr>
            <a:solidFill>
              <a:srgbClr val="FF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Total sample</c:v>
                </c:pt>
                <c:pt idx="1">
                  <c:v>Berat</c:v>
                </c:pt>
                <c:pt idx="2">
                  <c:v>Fier</c:v>
                </c:pt>
                <c:pt idx="3">
                  <c:v>Vlore</c:v>
                </c:pt>
                <c:pt idx="4">
                  <c:v>Elbasan</c:v>
                </c:pt>
                <c:pt idx="5">
                  <c:v>Lezhe</c:v>
                </c:pt>
                <c:pt idx="6">
                  <c:v>Shkoder</c:v>
                </c:pt>
              </c:strCache>
            </c:strRef>
          </c:cat>
          <c:val>
            <c:numRef>
              <c:f>Sheet1!$D$2:$D$8</c:f>
              <c:numCache>
                <c:formatCode>0</c:formatCode>
                <c:ptCount val="7"/>
                <c:pt idx="0">
                  <c:v>22.9</c:v>
                </c:pt>
                <c:pt idx="1">
                  <c:v>35.4</c:v>
                </c:pt>
                <c:pt idx="2">
                  <c:v>17.7</c:v>
                </c:pt>
                <c:pt idx="3">
                  <c:v>9.1999999999999993</c:v>
                </c:pt>
                <c:pt idx="4">
                  <c:v>41</c:v>
                </c:pt>
                <c:pt idx="5">
                  <c:v>35</c:v>
                </c:pt>
                <c:pt idx="6">
                  <c:v>5.0999999999999996</c:v>
                </c:pt>
              </c:numCache>
            </c:numRef>
          </c:val>
          <c:extLst>
            <c:ext xmlns:c16="http://schemas.microsoft.com/office/drawing/2014/chart" uri="{C3380CC4-5D6E-409C-BE32-E72D297353CC}">
              <c16:uniqueId val="{00000002-AD52-416B-9F4B-9A93BF862E0C}"/>
            </c:ext>
          </c:extLst>
        </c:ser>
        <c:dLbls>
          <c:showLegendKey val="0"/>
          <c:showVal val="1"/>
          <c:showCatName val="0"/>
          <c:showSerName val="0"/>
          <c:showPercent val="0"/>
          <c:showBubbleSize val="0"/>
        </c:dLbls>
        <c:gapWidth val="100"/>
        <c:overlap val="100"/>
        <c:axId val="459439584"/>
        <c:axId val="459440144"/>
      </c:barChart>
      <c:catAx>
        <c:axId val="459439584"/>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459440144"/>
        <c:crosses val="autoZero"/>
        <c:auto val="1"/>
        <c:lblAlgn val="ctr"/>
        <c:lblOffset val="100"/>
        <c:noMultiLvlLbl val="0"/>
      </c:catAx>
      <c:valAx>
        <c:axId val="459440144"/>
        <c:scaling>
          <c:orientation val="minMax"/>
          <c:max val="100"/>
          <c:min val="0"/>
        </c:scaling>
        <c:delete val="1"/>
        <c:axPos val="t"/>
        <c:numFmt formatCode="0" sourceLinked="1"/>
        <c:majorTickMark val="out"/>
        <c:minorTickMark val="none"/>
        <c:tickLblPos val="nextTo"/>
        <c:crossAx val="459439584"/>
        <c:crosses val="autoZero"/>
        <c:crossBetween val="between"/>
      </c:valAx>
      <c:spPr>
        <a:noFill/>
        <a:ln w="25400">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000"/>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lang="en-US" sz="1200" b="0" i="0" u="none" strike="noStrike" kern="1200" spc="0" baseline="0" dirty="0" smtClean="0">
                <a:solidFill>
                  <a:prstClr val="black">
                    <a:lumMod val="65000"/>
                    <a:lumOff val="35000"/>
                  </a:prstClr>
                </a:solidFill>
                <a:latin typeface="+mn-lt"/>
                <a:ea typeface="+mn-ea"/>
                <a:cs typeface="+mn-cs"/>
              </a:defRPr>
            </a:pPr>
            <a:r>
              <a:rPr lang="en-US" sz="1200" b="0" i="0" u="none" strike="noStrike" kern="1200" spc="0" baseline="0" dirty="0">
                <a:solidFill>
                  <a:prstClr val="black">
                    <a:lumMod val="65000"/>
                    <a:lumOff val="35000"/>
                  </a:prstClr>
                </a:solidFill>
                <a:latin typeface="+mn-lt"/>
                <a:ea typeface="+mn-ea"/>
                <a:cs typeface="+mn-cs"/>
              </a:rPr>
              <a:t>Awareness of EU water policy and priorities </a:t>
            </a:r>
          </a:p>
        </c:rich>
      </c:tx>
      <c:layout>
        <c:manualLayout>
          <c:xMode val="edge"/>
          <c:yMode val="edge"/>
          <c:x val="0.19177284824954174"/>
          <c:y val="4.8306212483216447E-2"/>
        </c:manualLayout>
      </c:layout>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lang="en-US" sz="1200" b="0" i="0" u="none" strike="noStrike" kern="1200" spc="0" baseline="0" dirty="0" smtClean="0">
              <a:solidFill>
                <a:prstClr val="black">
                  <a:lumMod val="65000"/>
                  <a:lumOff val="35000"/>
                </a:prstClr>
              </a:solidFill>
              <a:latin typeface="+mn-lt"/>
              <a:ea typeface="+mn-ea"/>
              <a:cs typeface="+mn-cs"/>
            </a:defRPr>
          </a:pPr>
          <a:endParaRPr lang="en-US"/>
        </a:p>
      </c:txPr>
    </c:title>
    <c:autoTitleDeleted val="0"/>
    <c:plotArea>
      <c:layout>
        <c:manualLayout>
          <c:layoutTarget val="inner"/>
          <c:xMode val="edge"/>
          <c:yMode val="edge"/>
          <c:x val="0.2022692933939097"/>
          <c:y val="0.14962247605279452"/>
          <c:w val="0.72671874938431991"/>
          <c:h val="0.71853045872427046"/>
        </c:manualLayout>
      </c:layout>
      <c:barChart>
        <c:barDir val="bar"/>
        <c:grouping val="stacked"/>
        <c:varyColors val="0"/>
        <c:ser>
          <c:idx val="0"/>
          <c:order val="0"/>
          <c:tx>
            <c:strRef>
              <c:f>Sheet1!$B$1</c:f>
              <c:strCache>
                <c:ptCount val="1"/>
                <c:pt idx="0">
                  <c:v>Very Familiar (4)</c:v>
                </c:pt>
              </c:strCache>
            </c:strRef>
          </c:tx>
          <c:spPr>
            <a:solidFill>
              <a:schemeClr val="accent3">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Total sample</c:v>
                </c:pt>
                <c:pt idx="1">
                  <c:v> 18-24</c:v>
                </c:pt>
                <c:pt idx="2">
                  <c:v> 25-34</c:v>
                </c:pt>
                <c:pt idx="3">
                  <c:v> 35-44</c:v>
                </c:pt>
                <c:pt idx="4">
                  <c:v> 45-54</c:v>
                </c:pt>
                <c:pt idx="5">
                  <c:v> 55-65</c:v>
                </c:pt>
                <c:pt idx="6">
                  <c:v> 66+</c:v>
                </c:pt>
              </c:strCache>
            </c:strRef>
          </c:cat>
          <c:val>
            <c:numRef>
              <c:f>Sheet1!$B$2:$B$8</c:f>
              <c:numCache>
                <c:formatCode>0</c:formatCode>
                <c:ptCount val="7"/>
                <c:pt idx="0">
                  <c:v>2.9</c:v>
                </c:pt>
                <c:pt idx="1">
                  <c:v>4.3</c:v>
                </c:pt>
                <c:pt idx="2">
                  <c:v>1.4</c:v>
                </c:pt>
                <c:pt idx="3">
                  <c:v>2.7</c:v>
                </c:pt>
                <c:pt idx="4">
                  <c:v>2.4</c:v>
                </c:pt>
                <c:pt idx="5">
                  <c:v>1.7</c:v>
                </c:pt>
                <c:pt idx="6">
                  <c:v>5.6</c:v>
                </c:pt>
              </c:numCache>
            </c:numRef>
          </c:val>
          <c:extLst>
            <c:ext xmlns:c16="http://schemas.microsoft.com/office/drawing/2014/chart" uri="{C3380CC4-5D6E-409C-BE32-E72D297353CC}">
              <c16:uniqueId val="{00000000-43EC-44C9-A9E7-A0A402E8AFE7}"/>
            </c:ext>
          </c:extLst>
        </c:ser>
        <c:ser>
          <c:idx val="1"/>
          <c:order val="1"/>
          <c:tx>
            <c:strRef>
              <c:f>Sheet1!$C$1</c:f>
              <c:strCache>
                <c:ptCount val="1"/>
                <c:pt idx="0">
                  <c:v>Somewhat Familiar (3)</c:v>
                </c:pt>
              </c:strCache>
            </c:strRef>
          </c:tx>
          <c:spPr>
            <a:solidFill>
              <a:schemeClr val="accent3">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Total sample</c:v>
                </c:pt>
                <c:pt idx="1">
                  <c:v> 18-24</c:v>
                </c:pt>
                <c:pt idx="2">
                  <c:v> 25-34</c:v>
                </c:pt>
                <c:pt idx="3">
                  <c:v> 35-44</c:v>
                </c:pt>
                <c:pt idx="4">
                  <c:v> 45-54</c:v>
                </c:pt>
                <c:pt idx="5">
                  <c:v> 55-65</c:v>
                </c:pt>
                <c:pt idx="6">
                  <c:v> 66+</c:v>
                </c:pt>
              </c:strCache>
            </c:strRef>
          </c:cat>
          <c:val>
            <c:numRef>
              <c:f>Sheet1!$C$2:$C$8</c:f>
              <c:numCache>
                <c:formatCode>0</c:formatCode>
                <c:ptCount val="7"/>
                <c:pt idx="0">
                  <c:v>16.5</c:v>
                </c:pt>
                <c:pt idx="1">
                  <c:v>12.8</c:v>
                </c:pt>
                <c:pt idx="2">
                  <c:v>19.2</c:v>
                </c:pt>
                <c:pt idx="3">
                  <c:v>16</c:v>
                </c:pt>
                <c:pt idx="4">
                  <c:v>20</c:v>
                </c:pt>
                <c:pt idx="5">
                  <c:v>14.2</c:v>
                </c:pt>
                <c:pt idx="6">
                  <c:v>14.4</c:v>
                </c:pt>
              </c:numCache>
            </c:numRef>
          </c:val>
          <c:extLst>
            <c:ext xmlns:c16="http://schemas.microsoft.com/office/drawing/2014/chart" uri="{C3380CC4-5D6E-409C-BE32-E72D297353CC}">
              <c16:uniqueId val="{00000001-43EC-44C9-A9E7-A0A402E8AFE7}"/>
            </c:ext>
          </c:extLst>
        </c:ser>
        <c:ser>
          <c:idx val="2"/>
          <c:order val="2"/>
          <c:tx>
            <c:strRef>
              <c:f>Sheet1!$D$1</c:f>
              <c:strCache>
                <c:ptCount val="1"/>
                <c:pt idx="0">
                  <c:v>Not Very Familiar (2)</c:v>
                </c:pt>
              </c:strCache>
            </c:strRef>
          </c:tx>
          <c:spPr>
            <a:solidFill>
              <a:srgbClr val="FF818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Total sample</c:v>
                </c:pt>
                <c:pt idx="1">
                  <c:v> 18-24</c:v>
                </c:pt>
                <c:pt idx="2">
                  <c:v> 25-34</c:v>
                </c:pt>
                <c:pt idx="3">
                  <c:v> 35-44</c:v>
                </c:pt>
                <c:pt idx="4">
                  <c:v> 45-54</c:v>
                </c:pt>
                <c:pt idx="5">
                  <c:v> 55-65</c:v>
                </c:pt>
                <c:pt idx="6">
                  <c:v> 66+</c:v>
                </c:pt>
              </c:strCache>
            </c:strRef>
          </c:cat>
          <c:val>
            <c:numRef>
              <c:f>Sheet1!$D$2:$D$8</c:f>
              <c:numCache>
                <c:formatCode>0</c:formatCode>
                <c:ptCount val="7"/>
                <c:pt idx="0">
                  <c:v>24.5</c:v>
                </c:pt>
                <c:pt idx="1">
                  <c:v>19.100000000000001</c:v>
                </c:pt>
                <c:pt idx="2">
                  <c:v>27.4</c:v>
                </c:pt>
                <c:pt idx="3">
                  <c:v>27.3</c:v>
                </c:pt>
                <c:pt idx="4">
                  <c:v>26.7</c:v>
                </c:pt>
                <c:pt idx="5">
                  <c:v>18.3</c:v>
                </c:pt>
                <c:pt idx="6">
                  <c:v>24.8</c:v>
                </c:pt>
              </c:numCache>
            </c:numRef>
          </c:val>
          <c:extLst>
            <c:ext xmlns:c16="http://schemas.microsoft.com/office/drawing/2014/chart" uri="{C3380CC4-5D6E-409C-BE32-E72D297353CC}">
              <c16:uniqueId val="{00000002-43EC-44C9-A9E7-A0A402E8AFE7}"/>
            </c:ext>
          </c:extLst>
        </c:ser>
        <c:ser>
          <c:idx val="3"/>
          <c:order val="3"/>
          <c:tx>
            <c:strRef>
              <c:f>Sheet1!$E$1</c:f>
              <c:strCache>
                <c:ptCount val="1"/>
                <c:pt idx="0">
                  <c:v>Not At All Familiar (1)</c:v>
                </c:pt>
              </c:strCache>
            </c:strRef>
          </c:tx>
          <c:spPr>
            <a:solidFill>
              <a:srgbClr val="FF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Total sample</c:v>
                </c:pt>
                <c:pt idx="1">
                  <c:v> 18-24</c:v>
                </c:pt>
                <c:pt idx="2">
                  <c:v> 25-34</c:v>
                </c:pt>
                <c:pt idx="3">
                  <c:v> 35-44</c:v>
                </c:pt>
                <c:pt idx="4">
                  <c:v> 45-54</c:v>
                </c:pt>
                <c:pt idx="5">
                  <c:v> 55-65</c:v>
                </c:pt>
                <c:pt idx="6">
                  <c:v> 66+</c:v>
                </c:pt>
              </c:strCache>
            </c:strRef>
          </c:cat>
          <c:val>
            <c:numRef>
              <c:f>Sheet1!$E$2:$E$8</c:f>
              <c:numCache>
                <c:formatCode>0</c:formatCode>
                <c:ptCount val="7"/>
                <c:pt idx="0">
                  <c:v>56.1</c:v>
                </c:pt>
                <c:pt idx="1">
                  <c:v>63.8</c:v>
                </c:pt>
                <c:pt idx="2">
                  <c:v>52.1</c:v>
                </c:pt>
                <c:pt idx="3">
                  <c:v>54</c:v>
                </c:pt>
                <c:pt idx="4">
                  <c:v>50.9</c:v>
                </c:pt>
                <c:pt idx="5">
                  <c:v>65.8</c:v>
                </c:pt>
                <c:pt idx="6">
                  <c:v>55.2</c:v>
                </c:pt>
              </c:numCache>
            </c:numRef>
          </c:val>
          <c:extLst>
            <c:ext xmlns:c16="http://schemas.microsoft.com/office/drawing/2014/chart" uri="{C3380CC4-5D6E-409C-BE32-E72D297353CC}">
              <c16:uniqueId val="{00000003-43EC-44C9-A9E7-A0A402E8AFE7}"/>
            </c:ext>
          </c:extLst>
        </c:ser>
        <c:dLbls>
          <c:showLegendKey val="0"/>
          <c:showVal val="1"/>
          <c:showCatName val="0"/>
          <c:showSerName val="0"/>
          <c:showPercent val="0"/>
          <c:showBubbleSize val="0"/>
        </c:dLbls>
        <c:gapWidth val="100"/>
        <c:overlap val="100"/>
        <c:axId val="459439584"/>
        <c:axId val="459440144"/>
      </c:barChart>
      <c:catAx>
        <c:axId val="459439584"/>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459440144"/>
        <c:crosses val="autoZero"/>
        <c:auto val="1"/>
        <c:lblAlgn val="ctr"/>
        <c:lblOffset val="100"/>
        <c:noMultiLvlLbl val="0"/>
      </c:catAx>
      <c:valAx>
        <c:axId val="459440144"/>
        <c:scaling>
          <c:orientation val="minMax"/>
          <c:max val="100"/>
          <c:min val="0"/>
        </c:scaling>
        <c:delete val="1"/>
        <c:axPos val="t"/>
        <c:numFmt formatCode="0" sourceLinked="1"/>
        <c:majorTickMark val="out"/>
        <c:minorTickMark val="none"/>
        <c:tickLblPos val="nextTo"/>
        <c:crossAx val="459439584"/>
        <c:crosses val="autoZero"/>
        <c:crossBetween val="between"/>
      </c:valAx>
      <c:spPr>
        <a:noFill/>
        <a:ln w="25400">
          <a:noFill/>
        </a:ln>
        <a:effectLst/>
      </c:spPr>
    </c:plotArea>
    <c:legend>
      <c:legendPos val="b"/>
      <c:layout>
        <c:manualLayout>
          <c:xMode val="edge"/>
          <c:yMode val="edge"/>
          <c:x val="0"/>
          <c:y val="0.89073884596512698"/>
          <c:w val="0.93162348258079153"/>
          <c:h val="8.8558491542065798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000"/>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510371980421842E-2"/>
          <c:y val="0.14962247605279452"/>
          <c:w val="0.90930268528192781"/>
          <c:h val="0.68880011623915571"/>
        </c:manualLayout>
      </c:layout>
      <c:barChart>
        <c:barDir val="col"/>
        <c:grouping val="clustered"/>
        <c:varyColors val="0"/>
        <c:ser>
          <c:idx val="0"/>
          <c:order val="0"/>
          <c:tx>
            <c:strRef>
              <c:f>Sheet1!$B$1</c:f>
              <c:strCache>
                <c:ptCount val="1"/>
                <c:pt idx="0">
                  <c:v>Yes</c:v>
                </c:pt>
              </c:strCache>
            </c:strRef>
          </c:tx>
          <c:spPr>
            <a:solidFill>
              <a:srgbClr val="5F9C89"/>
            </a:solidFill>
            <a:ln>
              <a:noFill/>
            </a:ln>
            <a:effectLst/>
          </c:spPr>
          <c:invertIfNegative val="0"/>
          <c:dPt>
            <c:idx val="1"/>
            <c:invertIfNegative val="0"/>
            <c:bubble3D val="0"/>
            <c:spPr>
              <a:solidFill>
                <a:srgbClr val="FF0000"/>
              </a:solidFill>
              <a:ln>
                <a:noFill/>
              </a:ln>
              <a:effectLst/>
            </c:spPr>
            <c:extLst>
              <c:ext xmlns:c16="http://schemas.microsoft.com/office/drawing/2014/chart" uri="{C3380CC4-5D6E-409C-BE32-E72D297353CC}">
                <c16:uniqueId val="{00000003-9133-4B16-9D52-74FBF72CF33F}"/>
              </c:ext>
            </c:extLst>
          </c:dPt>
          <c:dPt>
            <c:idx val="2"/>
            <c:invertIfNegative val="0"/>
            <c:bubble3D val="0"/>
            <c:spPr>
              <a:solidFill>
                <a:schemeClr val="bg1">
                  <a:lumMod val="75000"/>
                </a:schemeClr>
              </a:solidFill>
              <a:ln>
                <a:noFill/>
              </a:ln>
              <a:effectLst/>
            </c:spPr>
            <c:extLst>
              <c:ext xmlns:c16="http://schemas.microsoft.com/office/drawing/2014/chart" uri="{C3380CC4-5D6E-409C-BE32-E72D297353CC}">
                <c16:uniqueId val="{00000004-9133-4B16-9D52-74FBF72CF33F}"/>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Yes</c:v>
                </c:pt>
                <c:pt idx="1">
                  <c:v>No</c:v>
                </c:pt>
                <c:pt idx="2">
                  <c:v>Not sure</c:v>
                </c:pt>
              </c:strCache>
            </c:strRef>
          </c:cat>
          <c:val>
            <c:numRef>
              <c:f>Sheet1!$B$2:$B$4</c:f>
              <c:numCache>
                <c:formatCode>0</c:formatCode>
                <c:ptCount val="3"/>
                <c:pt idx="0">
                  <c:v>33.5</c:v>
                </c:pt>
                <c:pt idx="1">
                  <c:v>56.8</c:v>
                </c:pt>
                <c:pt idx="2">
                  <c:v>9.6999999999999993</c:v>
                </c:pt>
              </c:numCache>
            </c:numRef>
          </c:val>
          <c:extLst>
            <c:ext xmlns:c16="http://schemas.microsoft.com/office/drawing/2014/chart" uri="{C3380CC4-5D6E-409C-BE32-E72D297353CC}">
              <c16:uniqueId val="{00000000-9133-4B16-9D52-74FBF72CF33F}"/>
            </c:ext>
          </c:extLst>
        </c:ser>
        <c:dLbls>
          <c:showLegendKey val="0"/>
          <c:showVal val="1"/>
          <c:showCatName val="0"/>
          <c:showSerName val="0"/>
          <c:showPercent val="0"/>
          <c:showBubbleSize val="0"/>
        </c:dLbls>
        <c:gapWidth val="150"/>
        <c:axId val="459439584"/>
        <c:axId val="459440144"/>
      </c:barChart>
      <c:catAx>
        <c:axId val="45943958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459440144"/>
        <c:crosses val="autoZero"/>
        <c:auto val="1"/>
        <c:lblAlgn val="ctr"/>
        <c:lblOffset val="100"/>
        <c:noMultiLvlLbl val="0"/>
      </c:catAx>
      <c:valAx>
        <c:axId val="459440144"/>
        <c:scaling>
          <c:orientation val="minMax"/>
          <c:max val="100"/>
          <c:min val="0"/>
        </c:scaling>
        <c:delete val="1"/>
        <c:axPos val="l"/>
        <c:numFmt formatCode="0" sourceLinked="1"/>
        <c:majorTickMark val="out"/>
        <c:minorTickMark val="none"/>
        <c:tickLblPos val="nextTo"/>
        <c:crossAx val="459439584"/>
        <c:crosses val="autoZero"/>
        <c:crossBetween val="between"/>
      </c:valAx>
      <c:spPr>
        <a:noFill/>
        <a:ln w="25400">
          <a:noFill/>
        </a:ln>
        <a:effectLst/>
      </c:spPr>
    </c:plotArea>
    <c:plotVisOnly val="1"/>
    <c:dispBlanksAs val="gap"/>
    <c:showDLblsOverMax val="0"/>
  </c:chart>
  <c:spPr>
    <a:noFill/>
    <a:ln>
      <a:noFill/>
    </a:ln>
    <a:effectLst/>
  </c:spPr>
  <c:txPr>
    <a:bodyPr/>
    <a:lstStyle/>
    <a:p>
      <a:pPr>
        <a:defRPr sz="1000"/>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510371980421842E-2"/>
          <c:y val="0.14962247605279452"/>
          <c:w val="0.90930268528192781"/>
          <c:h val="0.69697380421412036"/>
        </c:manualLayout>
      </c:layout>
      <c:barChart>
        <c:barDir val="col"/>
        <c:grouping val="clustered"/>
        <c:varyColors val="0"/>
        <c:ser>
          <c:idx val="0"/>
          <c:order val="0"/>
          <c:tx>
            <c:strRef>
              <c:f>Sheet1!$B$1</c:f>
              <c:strCache>
                <c:ptCount val="1"/>
                <c:pt idx="0">
                  <c:v>Yes</c:v>
                </c:pt>
              </c:strCache>
            </c:strRef>
          </c:tx>
          <c:spPr>
            <a:solidFill>
              <a:srgbClr val="5F9C89"/>
            </a:solidFill>
            <a:ln>
              <a:noFill/>
            </a:ln>
            <a:effectLst/>
          </c:spPr>
          <c:invertIfNegative val="0"/>
          <c:dPt>
            <c:idx val="1"/>
            <c:invertIfNegative val="0"/>
            <c:bubble3D val="0"/>
            <c:spPr>
              <a:solidFill>
                <a:srgbClr val="FF0000"/>
              </a:solidFill>
              <a:ln>
                <a:noFill/>
              </a:ln>
              <a:effectLst/>
            </c:spPr>
            <c:extLst>
              <c:ext xmlns:c16="http://schemas.microsoft.com/office/drawing/2014/chart" uri="{C3380CC4-5D6E-409C-BE32-E72D297353CC}">
                <c16:uniqueId val="{00000001-E970-4797-AF8F-80CA44518C7B}"/>
              </c:ext>
            </c:extLst>
          </c:dPt>
          <c:dPt>
            <c:idx val="2"/>
            <c:invertIfNegative val="0"/>
            <c:bubble3D val="0"/>
            <c:spPr>
              <a:solidFill>
                <a:schemeClr val="bg1">
                  <a:lumMod val="75000"/>
                </a:schemeClr>
              </a:solidFill>
              <a:ln>
                <a:noFill/>
              </a:ln>
              <a:effectLst/>
            </c:spPr>
            <c:extLst>
              <c:ext xmlns:c16="http://schemas.microsoft.com/office/drawing/2014/chart" uri="{C3380CC4-5D6E-409C-BE32-E72D297353CC}">
                <c16:uniqueId val="{00000003-E970-4797-AF8F-80CA44518C7B}"/>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Yes</c:v>
                </c:pt>
                <c:pt idx="1">
                  <c:v>No</c:v>
                </c:pt>
                <c:pt idx="2">
                  <c:v>Not sure</c:v>
                </c:pt>
              </c:strCache>
            </c:strRef>
          </c:cat>
          <c:val>
            <c:numRef>
              <c:f>Sheet1!$B$2:$B$4</c:f>
              <c:numCache>
                <c:formatCode>0</c:formatCode>
                <c:ptCount val="3"/>
                <c:pt idx="0">
                  <c:v>58.1</c:v>
                </c:pt>
                <c:pt idx="1">
                  <c:v>28.4</c:v>
                </c:pt>
                <c:pt idx="2">
                  <c:v>13.5</c:v>
                </c:pt>
              </c:numCache>
            </c:numRef>
          </c:val>
          <c:extLst>
            <c:ext xmlns:c16="http://schemas.microsoft.com/office/drawing/2014/chart" uri="{C3380CC4-5D6E-409C-BE32-E72D297353CC}">
              <c16:uniqueId val="{00000004-E970-4797-AF8F-80CA44518C7B}"/>
            </c:ext>
          </c:extLst>
        </c:ser>
        <c:dLbls>
          <c:showLegendKey val="0"/>
          <c:showVal val="1"/>
          <c:showCatName val="0"/>
          <c:showSerName val="0"/>
          <c:showPercent val="0"/>
          <c:showBubbleSize val="0"/>
        </c:dLbls>
        <c:gapWidth val="150"/>
        <c:axId val="459439584"/>
        <c:axId val="459440144"/>
      </c:barChart>
      <c:catAx>
        <c:axId val="45943958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459440144"/>
        <c:crosses val="autoZero"/>
        <c:auto val="1"/>
        <c:lblAlgn val="ctr"/>
        <c:lblOffset val="100"/>
        <c:noMultiLvlLbl val="0"/>
      </c:catAx>
      <c:valAx>
        <c:axId val="459440144"/>
        <c:scaling>
          <c:orientation val="minMax"/>
          <c:max val="100"/>
          <c:min val="0"/>
        </c:scaling>
        <c:delete val="1"/>
        <c:axPos val="l"/>
        <c:numFmt formatCode="0" sourceLinked="1"/>
        <c:majorTickMark val="out"/>
        <c:minorTickMark val="none"/>
        <c:tickLblPos val="nextTo"/>
        <c:crossAx val="459439584"/>
        <c:crosses val="autoZero"/>
        <c:crossBetween val="between"/>
      </c:valAx>
      <c:spPr>
        <a:noFill/>
        <a:ln w="25400">
          <a:noFill/>
        </a:ln>
        <a:effectLst/>
      </c:spPr>
    </c:plotArea>
    <c:plotVisOnly val="1"/>
    <c:dispBlanksAs val="gap"/>
    <c:showDLblsOverMax val="0"/>
  </c:chart>
  <c:spPr>
    <a:noFill/>
    <a:ln>
      <a:noFill/>
    </a:ln>
    <a:effectLst/>
  </c:spPr>
  <c:txPr>
    <a:bodyPr/>
    <a:lstStyle/>
    <a:p>
      <a:pPr>
        <a:defRPr sz="1000"/>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title>
      <c:tx>
        <c:rich>
          <a:bodyPr rot="0" spcFirstLastPara="1" vertOverflow="ellipsis" vert="horz" wrap="square" anchor="ctr" anchorCtr="1"/>
          <a:lstStyle/>
          <a:p>
            <a:pPr>
              <a:defRPr sz="1400" b="0" i="0" u="none" strike="noStrike" kern="1200" spc="0" baseline="0">
                <a:solidFill>
                  <a:schemeClr val="bg1">
                    <a:lumMod val="50000"/>
                  </a:schemeClr>
                </a:solidFill>
                <a:latin typeface="+mn-lt"/>
                <a:ea typeface="+mn-ea"/>
                <a:cs typeface="+mn-cs"/>
              </a:defRPr>
            </a:pPr>
            <a:r>
              <a:rPr lang="en-US" sz="1400" dirty="0">
                <a:solidFill>
                  <a:schemeClr val="bg1">
                    <a:lumMod val="50000"/>
                  </a:schemeClr>
                </a:solidFill>
              </a:rPr>
              <a:t>Top 2 Boxes – categories</a:t>
            </a:r>
            <a:r>
              <a:rPr lang="en-US" sz="1400" baseline="0" dirty="0">
                <a:solidFill>
                  <a:schemeClr val="bg1">
                    <a:lumMod val="50000"/>
                  </a:schemeClr>
                </a:solidFill>
              </a:rPr>
              <a:t> ’important’ and ‘very important’</a:t>
            </a:r>
            <a:endParaRPr lang="en-US" sz="1400" dirty="0">
              <a:solidFill>
                <a:schemeClr val="bg1">
                  <a:lumMod val="50000"/>
                </a:schemeClr>
              </a:solidFill>
            </a:endParaRPr>
          </a:p>
        </c:rich>
      </c:tx>
      <c:layout>
        <c:manualLayout>
          <c:xMode val="edge"/>
          <c:yMode val="edge"/>
          <c:x val="0.19078251307565053"/>
          <c:y val="5.6973455604760227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bg1">
                  <a:lumMod val="50000"/>
                </a:schemeClr>
              </a:solidFill>
              <a:latin typeface="+mn-lt"/>
              <a:ea typeface="+mn-ea"/>
              <a:cs typeface="+mn-cs"/>
            </a:defRPr>
          </a:pPr>
          <a:endParaRPr lang="en-US"/>
        </a:p>
      </c:txPr>
    </c:title>
    <c:autoTitleDeleted val="0"/>
    <c:plotArea>
      <c:layout>
        <c:manualLayout>
          <c:layoutTarget val="inner"/>
          <c:xMode val="edge"/>
          <c:yMode val="edge"/>
          <c:x val="0"/>
          <c:y val="0.44223034734917732"/>
          <c:w val="1"/>
          <c:h val="0.55572446213560756"/>
        </c:manualLayout>
      </c:layout>
      <c:lineChart>
        <c:grouping val="standard"/>
        <c:varyColors val="0"/>
        <c:ser>
          <c:idx val="0"/>
          <c:order val="0"/>
          <c:tx>
            <c:strRef>
              <c:f>Sheet1!$B$1</c:f>
              <c:strCache>
                <c:ptCount val="1"/>
                <c:pt idx="0">
                  <c:v>Column2</c:v>
                </c:pt>
              </c:strCache>
            </c:strRef>
          </c:tx>
          <c:spPr>
            <a:ln w="28575" cap="rnd">
              <a:solidFill>
                <a:srgbClr val="578279"/>
              </a:solidFill>
              <a:round/>
            </a:ln>
            <a:effectLst/>
          </c:spPr>
          <c:marker>
            <c:symbol val="none"/>
          </c:marker>
          <c:dLbls>
            <c:spPr>
              <a:noFill/>
              <a:ln>
                <a:noFill/>
              </a:ln>
              <a:effectLst/>
            </c:spPr>
            <c:txPr>
              <a:bodyPr rot="0" spcFirstLastPara="1" vertOverflow="ellipsis" vert="horz" wrap="square" anchor="ctr" anchorCtr="1"/>
              <a:lstStyle/>
              <a:p>
                <a:pPr>
                  <a:defRPr sz="1200" b="1" i="0" u="none" strike="noStrike" kern="1200" baseline="0">
                    <a:solidFill>
                      <a:srgbClr val="578279"/>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Total sample</c:v>
                </c:pt>
                <c:pt idx="1">
                  <c:v>Berat</c:v>
                </c:pt>
                <c:pt idx="2">
                  <c:v>Fier</c:v>
                </c:pt>
                <c:pt idx="3">
                  <c:v>Vlore</c:v>
                </c:pt>
                <c:pt idx="4">
                  <c:v>Elbasan</c:v>
                </c:pt>
                <c:pt idx="5">
                  <c:v>Lezhe</c:v>
                </c:pt>
                <c:pt idx="6">
                  <c:v>Shkoder</c:v>
                </c:pt>
              </c:strCache>
            </c:strRef>
          </c:cat>
          <c:val>
            <c:numRef>
              <c:f>Sheet1!$B$2:$B$8</c:f>
              <c:numCache>
                <c:formatCode>0</c:formatCode>
                <c:ptCount val="7"/>
                <c:pt idx="0">
                  <c:v>87.9</c:v>
                </c:pt>
                <c:pt idx="1">
                  <c:v>90.6</c:v>
                </c:pt>
                <c:pt idx="2">
                  <c:v>97.4</c:v>
                </c:pt>
                <c:pt idx="3">
                  <c:v>96.9</c:v>
                </c:pt>
                <c:pt idx="4">
                  <c:v>87.6</c:v>
                </c:pt>
                <c:pt idx="5">
                  <c:v>87.6</c:v>
                </c:pt>
                <c:pt idx="6">
                  <c:v>69.7</c:v>
                </c:pt>
              </c:numCache>
            </c:numRef>
          </c:val>
          <c:smooth val="0"/>
          <c:extLst>
            <c:ext xmlns:c16="http://schemas.microsoft.com/office/drawing/2014/chart" uri="{C3380CC4-5D6E-409C-BE32-E72D297353CC}">
              <c16:uniqueId val="{00000000-3815-4D97-9D84-AC9C569CC7C6}"/>
            </c:ext>
          </c:extLst>
        </c:ser>
        <c:dLbls>
          <c:dLblPos val="ctr"/>
          <c:showLegendKey val="0"/>
          <c:showVal val="1"/>
          <c:showCatName val="0"/>
          <c:showSerName val="0"/>
          <c:showPercent val="0"/>
          <c:showBubbleSize val="0"/>
        </c:dLbls>
        <c:smooth val="0"/>
        <c:axId val="272188544"/>
        <c:axId val="272183504"/>
      </c:lineChart>
      <c:catAx>
        <c:axId val="272188544"/>
        <c:scaling>
          <c:orientation val="minMax"/>
        </c:scaling>
        <c:delete val="1"/>
        <c:axPos val="b"/>
        <c:numFmt formatCode="General" sourceLinked="1"/>
        <c:majorTickMark val="out"/>
        <c:minorTickMark val="none"/>
        <c:tickLblPos val="nextTo"/>
        <c:crossAx val="272183504"/>
        <c:crosses val="autoZero"/>
        <c:auto val="1"/>
        <c:lblAlgn val="ctr"/>
        <c:lblOffset val="100"/>
        <c:noMultiLvlLbl val="0"/>
      </c:catAx>
      <c:valAx>
        <c:axId val="272183504"/>
        <c:scaling>
          <c:orientation val="minMax"/>
          <c:max val="100"/>
          <c:min val="0"/>
        </c:scaling>
        <c:delete val="1"/>
        <c:axPos val="l"/>
        <c:numFmt formatCode="0" sourceLinked="1"/>
        <c:majorTickMark val="out"/>
        <c:minorTickMark val="none"/>
        <c:tickLblPos val="nextTo"/>
        <c:crossAx val="272188544"/>
        <c:crosses val="autoZero"/>
        <c:crossBetween val="between"/>
      </c:valAx>
      <c:spPr>
        <a:noFill/>
        <a:ln>
          <a:noFill/>
        </a:ln>
        <a:effectLst/>
      </c:spPr>
    </c:plotArea>
    <c:plotVisOnly val="1"/>
    <c:dispBlanksAs val="gap"/>
    <c:showDLblsOverMax val="0"/>
  </c:chart>
  <c:spPr>
    <a:noFill/>
    <a:ln>
      <a:noFill/>
    </a:ln>
    <a:effectLst/>
  </c:spPr>
  <c:txPr>
    <a:bodyPr/>
    <a:lstStyle/>
    <a:p>
      <a:pPr>
        <a:defRPr sz="600">
          <a:solidFill>
            <a:schemeClr val="tx1"/>
          </a:solidFill>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5.97026194075038E-2"/>
          <c:y val="2.7541483431035768E-2"/>
          <c:w val="0.90806743385040978"/>
          <c:h val="0.71873939584325242"/>
        </c:manualLayout>
      </c:layout>
      <c:barChart>
        <c:barDir val="col"/>
        <c:grouping val="stacked"/>
        <c:varyColors val="0"/>
        <c:ser>
          <c:idx val="0"/>
          <c:order val="0"/>
          <c:tx>
            <c:strRef>
              <c:f>Sheet1!$A$2</c:f>
              <c:strCache>
                <c:ptCount val="1"/>
                <c:pt idx="0">
                  <c:v>Not sure (1)</c:v>
                </c:pt>
              </c:strCache>
            </c:strRef>
          </c:tx>
          <c:spPr>
            <a:solidFill>
              <a:schemeClr val="bg1">
                <a:lumMod val="8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Sheet1!$B$1:$H$1</c:f>
              <c:strCache>
                <c:ptCount val="7"/>
                <c:pt idx="0">
                  <c:v>Total sample</c:v>
                </c:pt>
                <c:pt idx="1">
                  <c:v>Berat</c:v>
                </c:pt>
                <c:pt idx="2">
                  <c:v>Fier</c:v>
                </c:pt>
                <c:pt idx="3">
                  <c:v>Vlore</c:v>
                </c:pt>
                <c:pt idx="4">
                  <c:v>Elbasan</c:v>
                </c:pt>
                <c:pt idx="5">
                  <c:v>Lezhe</c:v>
                </c:pt>
                <c:pt idx="6">
                  <c:v>Shkoder</c:v>
                </c:pt>
              </c:strCache>
            </c:strRef>
          </c:cat>
          <c:val>
            <c:numRef>
              <c:f>Sheet1!$B$2:$H$2</c:f>
              <c:numCache>
                <c:formatCode>0</c:formatCode>
                <c:ptCount val="7"/>
                <c:pt idx="0">
                  <c:v>0.4</c:v>
                </c:pt>
                <c:pt idx="1">
                  <c:v>0</c:v>
                </c:pt>
                <c:pt idx="2">
                  <c:v>0</c:v>
                </c:pt>
                <c:pt idx="3">
                  <c:v>0.8</c:v>
                </c:pt>
                <c:pt idx="4">
                  <c:v>0.6</c:v>
                </c:pt>
                <c:pt idx="5">
                  <c:v>1.3</c:v>
                </c:pt>
                <c:pt idx="6">
                  <c:v>0</c:v>
                </c:pt>
              </c:numCache>
            </c:numRef>
          </c:val>
          <c:extLst>
            <c:ext xmlns:c16="http://schemas.microsoft.com/office/drawing/2014/chart" uri="{C3380CC4-5D6E-409C-BE32-E72D297353CC}">
              <c16:uniqueId val="{00000000-3DE8-48CD-847B-125C96180BB7}"/>
            </c:ext>
          </c:extLst>
        </c:ser>
        <c:ser>
          <c:idx val="1"/>
          <c:order val="1"/>
          <c:tx>
            <c:strRef>
              <c:f>Sheet1!$A$3</c:f>
              <c:strCache>
                <c:ptCount val="1"/>
                <c:pt idx="0">
                  <c:v>Not Important (2)</c:v>
                </c:pt>
              </c:strCache>
            </c:strRef>
          </c:tx>
          <c:spPr>
            <a:solidFill>
              <a:srgbClr val="FF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Sheet1!$B$1:$H$1</c:f>
              <c:strCache>
                <c:ptCount val="7"/>
                <c:pt idx="0">
                  <c:v>Total sample</c:v>
                </c:pt>
                <c:pt idx="1">
                  <c:v>Berat</c:v>
                </c:pt>
                <c:pt idx="2">
                  <c:v>Fier</c:v>
                </c:pt>
                <c:pt idx="3">
                  <c:v>Vlore</c:v>
                </c:pt>
                <c:pt idx="4">
                  <c:v>Elbasan</c:v>
                </c:pt>
                <c:pt idx="5">
                  <c:v>Lezhe</c:v>
                </c:pt>
                <c:pt idx="6">
                  <c:v>Shkoder</c:v>
                </c:pt>
              </c:strCache>
            </c:strRef>
          </c:cat>
          <c:val>
            <c:numRef>
              <c:f>Sheet1!$B$3:$H$3</c:f>
              <c:numCache>
                <c:formatCode>0</c:formatCode>
                <c:ptCount val="7"/>
                <c:pt idx="0">
                  <c:v>2.5</c:v>
                </c:pt>
                <c:pt idx="1">
                  <c:v>2.1</c:v>
                </c:pt>
                <c:pt idx="2">
                  <c:v>0.6</c:v>
                </c:pt>
                <c:pt idx="3">
                  <c:v>0.8</c:v>
                </c:pt>
                <c:pt idx="4">
                  <c:v>2.2000000000000002</c:v>
                </c:pt>
                <c:pt idx="5">
                  <c:v>2.5</c:v>
                </c:pt>
                <c:pt idx="6">
                  <c:v>6.3</c:v>
                </c:pt>
              </c:numCache>
            </c:numRef>
          </c:val>
          <c:extLst>
            <c:ext xmlns:c16="http://schemas.microsoft.com/office/drawing/2014/chart" uri="{C3380CC4-5D6E-409C-BE32-E72D297353CC}">
              <c16:uniqueId val="{00000001-3DE8-48CD-847B-125C96180BB7}"/>
            </c:ext>
          </c:extLst>
        </c:ser>
        <c:ser>
          <c:idx val="2"/>
          <c:order val="2"/>
          <c:tx>
            <c:strRef>
              <c:f>Sheet1!$A$4</c:f>
              <c:strCache>
                <c:ptCount val="1"/>
                <c:pt idx="0">
                  <c:v>Neutral (3)</c:v>
                </c:pt>
              </c:strCache>
            </c:strRef>
          </c:tx>
          <c:spPr>
            <a:solidFill>
              <a:srgbClr val="FFC000"/>
            </a:solidFill>
            <a:ln>
              <a:noFill/>
            </a:ln>
            <a:effectLst/>
          </c:spPr>
          <c:invertIfNegative val="0"/>
          <c:dLbls>
            <c:spPr>
              <a:noFill/>
              <a:ln>
                <a:noFill/>
              </a:ln>
              <a:effectLst/>
            </c:spPr>
            <c:txPr>
              <a:bodyPr rot="0" spcFirstLastPara="1" vertOverflow="ellipsis" vert="horz" wrap="square" anchor="ctr" anchorCtr="1"/>
              <a:lstStyle/>
              <a:p>
                <a:pPr>
                  <a:defRPr sz="1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Sheet1!$B$1:$H$1</c:f>
              <c:strCache>
                <c:ptCount val="7"/>
                <c:pt idx="0">
                  <c:v>Total sample</c:v>
                </c:pt>
                <c:pt idx="1">
                  <c:v>Berat</c:v>
                </c:pt>
                <c:pt idx="2">
                  <c:v>Fier</c:v>
                </c:pt>
                <c:pt idx="3">
                  <c:v>Vlore</c:v>
                </c:pt>
                <c:pt idx="4">
                  <c:v>Elbasan</c:v>
                </c:pt>
                <c:pt idx="5">
                  <c:v>Lezhe</c:v>
                </c:pt>
                <c:pt idx="6">
                  <c:v>Shkoder</c:v>
                </c:pt>
              </c:strCache>
            </c:strRef>
          </c:cat>
          <c:val>
            <c:numRef>
              <c:f>Sheet1!$B$4:$H$4</c:f>
              <c:numCache>
                <c:formatCode>0</c:formatCode>
                <c:ptCount val="7"/>
                <c:pt idx="0">
                  <c:v>9.3000000000000007</c:v>
                </c:pt>
                <c:pt idx="1">
                  <c:v>7.3</c:v>
                </c:pt>
                <c:pt idx="2">
                  <c:v>1.9</c:v>
                </c:pt>
                <c:pt idx="3">
                  <c:v>1.5</c:v>
                </c:pt>
                <c:pt idx="4">
                  <c:v>9.6</c:v>
                </c:pt>
                <c:pt idx="5">
                  <c:v>8.8000000000000007</c:v>
                </c:pt>
                <c:pt idx="6">
                  <c:v>24.1</c:v>
                </c:pt>
              </c:numCache>
            </c:numRef>
          </c:val>
          <c:extLst>
            <c:ext xmlns:c16="http://schemas.microsoft.com/office/drawing/2014/chart" uri="{C3380CC4-5D6E-409C-BE32-E72D297353CC}">
              <c16:uniqueId val="{00000002-3DE8-48CD-847B-125C96180BB7}"/>
            </c:ext>
          </c:extLst>
        </c:ser>
        <c:ser>
          <c:idx val="3"/>
          <c:order val="3"/>
          <c:tx>
            <c:strRef>
              <c:f>Sheet1!$A$5</c:f>
              <c:strCache>
                <c:ptCount val="1"/>
                <c:pt idx="0">
                  <c:v>Important (4)</c:v>
                </c:pt>
              </c:strCache>
            </c:strRef>
          </c:tx>
          <c:spPr>
            <a:solidFill>
              <a:srgbClr val="7498A1"/>
            </a:solidFill>
            <a:ln>
              <a:noFill/>
            </a:ln>
            <a:effectLst/>
          </c:spPr>
          <c:invertIfNegative val="0"/>
          <c:dLbls>
            <c:spPr>
              <a:noFill/>
              <a:ln>
                <a:noFill/>
              </a:ln>
              <a:effectLst/>
            </c:spPr>
            <c:txPr>
              <a:bodyPr rot="0" spcFirstLastPara="1" vertOverflow="ellipsis" vert="horz" wrap="square" anchor="ctr" anchorCtr="1"/>
              <a:lstStyle/>
              <a:p>
                <a:pPr>
                  <a:defRPr sz="105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Sheet1!$B$1:$H$1</c:f>
              <c:strCache>
                <c:ptCount val="7"/>
                <c:pt idx="0">
                  <c:v>Total sample</c:v>
                </c:pt>
                <c:pt idx="1">
                  <c:v>Berat</c:v>
                </c:pt>
                <c:pt idx="2">
                  <c:v>Fier</c:v>
                </c:pt>
                <c:pt idx="3">
                  <c:v>Vlore</c:v>
                </c:pt>
                <c:pt idx="4">
                  <c:v>Elbasan</c:v>
                </c:pt>
                <c:pt idx="5">
                  <c:v>Lezhe</c:v>
                </c:pt>
                <c:pt idx="6">
                  <c:v>Shkoder</c:v>
                </c:pt>
              </c:strCache>
            </c:strRef>
          </c:cat>
          <c:val>
            <c:numRef>
              <c:f>Sheet1!$B$5:$H$5</c:f>
              <c:numCache>
                <c:formatCode>0</c:formatCode>
                <c:ptCount val="7"/>
                <c:pt idx="0">
                  <c:v>58.6</c:v>
                </c:pt>
                <c:pt idx="1">
                  <c:v>55.2</c:v>
                </c:pt>
                <c:pt idx="2">
                  <c:v>56.3</c:v>
                </c:pt>
                <c:pt idx="3">
                  <c:v>59.2</c:v>
                </c:pt>
                <c:pt idx="4">
                  <c:v>56.7</c:v>
                </c:pt>
                <c:pt idx="5">
                  <c:v>58.8</c:v>
                </c:pt>
                <c:pt idx="6">
                  <c:v>64.599999999999994</c:v>
                </c:pt>
              </c:numCache>
            </c:numRef>
          </c:val>
          <c:extLst>
            <c:ext xmlns:c16="http://schemas.microsoft.com/office/drawing/2014/chart" uri="{C3380CC4-5D6E-409C-BE32-E72D297353CC}">
              <c16:uniqueId val="{00000003-3DE8-48CD-847B-125C96180BB7}"/>
            </c:ext>
          </c:extLst>
        </c:ser>
        <c:ser>
          <c:idx val="4"/>
          <c:order val="4"/>
          <c:tx>
            <c:strRef>
              <c:f>Sheet1!$A$6</c:f>
              <c:strCache>
                <c:ptCount val="1"/>
                <c:pt idx="0">
                  <c:v>Very Important (5)</c:v>
                </c:pt>
              </c:strCache>
            </c:strRef>
          </c:tx>
          <c:spPr>
            <a:solidFill>
              <a:srgbClr val="628188"/>
            </a:solidFill>
            <a:ln>
              <a:noFill/>
            </a:ln>
            <a:effectLst/>
          </c:spPr>
          <c:invertIfNegative val="0"/>
          <c:dLbls>
            <c:spPr>
              <a:noFill/>
              <a:ln>
                <a:noFill/>
              </a:ln>
              <a:effectLst/>
            </c:spPr>
            <c:txPr>
              <a:bodyPr rot="0" spcFirstLastPara="1" vertOverflow="ellipsis" vert="horz" wrap="square" anchor="ctr" anchorCtr="1"/>
              <a:lstStyle/>
              <a:p>
                <a:pPr>
                  <a:defRPr sz="105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Sheet1!$B$1:$H$1</c:f>
              <c:strCache>
                <c:ptCount val="7"/>
                <c:pt idx="0">
                  <c:v>Total sample</c:v>
                </c:pt>
                <c:pt idx="1">
                  <c:v>Berat</c:v>
                </c:pt>
                <c:pt idx="2">
                  <c:v>Fier</c:v>
                </c:pt>
                <c:pt idx="3">
                  <c:v>Vlore</c:v>
                </c:pt>
                <c:pt idx="4">
                  <c:v>Elbasan</c:v>
                </c:pt>
                <c:pt idx="5">
                  <c:v>Lezhe</c:v>
                </c:pt>
                <c:pt idx="6">
                  <c:v>Shkoder</c:v>
                </c:pt>
              </c:strCache>
            </c:strRef>
          </c:cat>
          <c:val>
            <c:numRef>
              <c:f>Sheet1!$B$6:$H$6</c:f>
              <c:numCache>
                <c:formatCode>0</c:formatCode>
                <c:ptCount val="7"/>
                <c:pt idx="0">
                  <c:v>29.3</c:v>
                </c:pt>
                <c:pt idx="1">
                  <c:v>35.4</c:v>
                </c:pt>
                <c:pt idx="2">
                  <c:v>41.1</c:v>
                </c:pt>
                <c:pt idx="3">
                  <c:v>37.700000000000003</c:v>
                </c:pt>
                <c:pt idx="4">
                  <c:v>30.9</c:v>
                </c:pt>
                <c:pt idx="5">
                  <c:v>28.8</c:v>
                </c:pt>
                <c:pt idx="6">
                  <c:v>5.0999999999999996</c:v>
                </c:pt>
              </c:numCache>
            </c:numRef>
          </c:val>
          <c:extLst>
            <c:ext xmlns:c16="http://schemas.microsoft.com/office/drawing/2014/chart" uri="{C3380CC4-5D6E-409C-BE32-E72D297353CC}">
              <c16:uniqueId val="{00000004-3DE8-48CD-847B-125C96180BB7}"/>
            </c:ext>
          </c:extLst>
        </c:ser>
        <c:dLbls>
          <c:dLblPos val="ctr"/>
          <c:showLegendKey val="0"/>
          <c:showVal val="1"/>
          <c:showCatName val="0"/>
          <c:showSerName val="0"/>
          <c:showPercent val="0"/>
          <c:showBubbleSize val="0"/>
        </c:dLbls>
        <c:gapWidth val="150"/>
        <c:overlap val="100"/>
        <c:axId val="279992816"/>
        <c:axId val="279993936"/>
      </c:barChart>
      <c:catAx>
        <c:axId val="279992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279993936"/>
        <c:crosses val="autoZero"/>
        <c:auto val="1"/>
        <c:lblAlgn val="ctr"/>
        <c:lblOffset val="100"/>
        <c:noMultiLvlLbl val="0"/>
      </c:catAx>
      <c:valAx>
        <c:axId val="279993936"/>
        <c:scaling>
          <c:orientation val="minMax"/>
        </c:scaling>
        <c:delete val="1"/>
        <c:axPos val="l"/>
        <c:numFmt formatCode="0" sourceLinked="1"/>
        <c:majorTickMark val="none"/>
        <c:minorTickMark val="none"/>
        <c:tickLblPos val="nextTo"/>
        <c:crossAx val="279992816"/>
        <c:crosses val="autoZero"/>
        <c:crossBetween val="between"/>
      </c:valAx>
      <c:spPr>
        <a:noFill/>
        <a:ln w="25400">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050"/>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manualLayout>
          <c:layoutTarget val="inner"/>
          <c:xMode val="edge"/>
          <c:yMode val="edge"/>
          <c:x val="4.9228890982154563E-3"/>
          <c:y val="0.16473152722069018"/>
          <c:w val="0.99294102630751913"/>
          <c:h val="0.5165002383033378"/>
        </c:manualLayout>
      </c:layout>
      <c:barChart>
        <c:barDir val="col"/>
        <c:grouping val="clustered"/>
        <c:varyColors val="0"/>
        <c:ser>
          <c:idx val="0"/>
          <c:order val="0"/>
          <c:tx>
            <c:strRef>
              <c:f>Sheet1!$B$1</c:f>
              <c:strCache>
                <c:ptCount val="1"/>
                <c:pt idx="0">
                  <c:v>Total sample </c:v>
                </c:pt>
              </c:strCache>
            </c:strRef>
          </c:tx>
          <c:spPr>
            <a:solidFill>
              <a:srgbClr val="FFC000"/>
            </a:solidFill>
            <a:ln>
              <a:no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Social Media</c:v>
                </c:pt>
                <c:pt idx="1">
                  <c:v>Public Meetings</c:v>
                </c:pt>
                <c:pt idx="2">
                  <c:v>Municipality Websites</c:v>
                </c:pt>
                <c:pt idx="3">
                  <c:v>Educational Workshops</c:v>
                </c:pt>
                <c:pt idx="4">
                  <c:v>Community Newsletters</c:v>
                </c:pt>
                <c:pt idx="5">
                  <c:v>Other</c:v>
                </c:pt>
              </c:strCache>
            </c:strRef>
          </c:cat>
          <c:val>
            <c:numRef>
              <c:f>Sheet1!$B$2:$B$7</c:f>
              <c:numCache>
                <c:formatCode>0</c:formatCode>
                <c:ptCount val="6"/>
                <c:pt idx="0">
                  <c:v>66.8</c:v>
                </c:pt>
                <c:pt idx="1">
                  <c:v>42.1</c:v>
                </c:pt>
                <c:pt idx="2">
                  <c:v>30.4</c:v>
                </c:pt>
                <c:pt idx="3">
                  <c:v>11</c:v>
                </c:pt>
                <c:pt idx="4">
                  <c:v>8.8000000000000007</c:v>
                </c:pt>
                <c:pt idx="5">
                  <c:v>17.399999999999999</c:v>
                </c:pt>
              </c:numCache>
            </c:numRef>
          </c:val>
          <c:extLst>
            <c:ext xmlns:c16="http://schemas.microsoft.com/office/drawing/2014/chart" uri="{C3380CC4-5D6E-409C-BE32-E72D297353CC}">
              <c16:uniqueId val="{00000000-D5C7-4FCE-A33C-4245D0C1D4D9}"/>
            </c:ext>
          </c:extLst>
        </c:ser>
        <c:ser>
          <c:idx val="1"/>
          <c:order val="1"/>
          <c:tx>
            <c:strRef>
              <c:f>Sheet1!$C$1</c:f>
              <c:strCache>
                <c:ptCount val="1"/>
                <c:pt idx="0">
                  <c:v> 18-24</c:v>
                </c:pt>
              </c:strCache>
            </c:strRef>
          </c:tx>
          <c:spPr>
            <a:solidFill>
              <a:schemeClr val="accent3">
                <a:shade val="65000"/>
              </a:schemeClr>
            </a:solidFill>
            <a:ln>
              <a:no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Social Media</c:v>
                </c:pt>
                <c:pt idx="1">
                  <c:v>Public Meetings</c:v>
                </c:pt>
                <c:pt idx="2">
                  <c:v>Municipality Websites</c:v>
                </c:pt>
                <c:pt idx="3">
                  <c:v>Educational Workshops</c:v>
                </c:pt>
                <c:pt idx="4">
                  <c:v>Community Newsletters</c:v>
                </c:pt>
                <c:pt idx="5">
                  <c:v>Other</c:v>
                </c:pt>
              </c:strCache>
            </c:strRef>
          </c:cat>
          <c:val>
            <c:numRef>
              <c:f>Sheet1!$C$2:$C$7</c:f>
              <c:numCache>
                <c:formatCode>0</c:formatCode>
                <c:ptCount val="6"/>
                <c:pt idx="0">
                  <c:v>89.4</c:v>
                </c:pt>
                <c:pt idx="1">
                  <c:v>23.4</c:v>
                </c:pt>
                <c:pt idx="2">
                  <c:v>31.9</c:v>
                </c:pt>
                <c:pt idx="3">
                  <c:v>8.5</c:v>
                </c:pt>
                <c:pt idx="4">
                  <c:v>5.3</c:v>
                </c:pt>
                <c:pt idx="5">
                  <c:v>4.3</c:v>
                </c:pt>
              </c:numCache>
            </c:numRef>
          </c:val>
          <c:extLst>
            <c:ext xmlns:c16="http://schemas.microsoft.com/office/drawing/2014/chart" uri="{C3380CC4-5D6E-409C-BE32-E72D297353CC}">
              <c16:uniqueId val="{00000001-D5C7-4FCE-A33C-4245D0C1D4D9}"/>
            </c:ext>
          </c:extLst>
        </c:ser>
        <c:ser>
          <c:idx val="2"/>
          <c:order val="2"/>
          <c:tx>
            <c:strRef>
              <c:f>Sheet1!$D$1</c:f>
              <c:strCache>
                <c:ptCount val="1"/>
                <c:pt idx="0">
                  <c:v> 25-34</c:v>
                </c:pt>
              </c:strCache>
            </c:strRef>
          </c:tx>
          <c:spPr>
            <a:solidFill>
              <a:schemeClr val="accent3">
                <a:shade val="82000"/>
              </a:schemeClr>
            </a:solidFill>
            <a:ln>
              <a:no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Social Media</c:v>
                </c:pt>
                <c:pt idx="1">
                  <c:v>Public Meetings</c:v>
                </c:pt>
                <c:pt idx="2">
                  <c:v>Municipality Websites</c:v>
                </c:pt>
                <c:pt idx="3">
                  <c:v>Educational Workshops</c:v>
                </c:pt>
                <c:pt idx="4">
                  <c:v>Community Newsletters</c:v>
                </c:pt>
                <c:pt idx="5">
                  <c:v>Other</c:v>
                </c:pt>
              </c:strCache>
            </c:strRef>
          </c:cat>
          <c:val>
            <c:numRef>
              <c:f>Sheet1!$D$2:$D$7</c:f>
              <c:numCache>
                <c:formatCode>0</c:formatCode>
                <c:ptCount val="6"/>
                <c:pt idx="0">
                  <c:v>81.5</c:v>
                </c:pt>
                <c:pt idx="1">
                  <c:v>26</c:v>
                </c:pt>
                <c:pt idx="2">
                  <c:v>45.9</c:v>
                </c:pt>
                <c:pt idx="3">
                  <c:v>17.100000000000001</c:v>
                </c:pt>
                <c:pt idx="4">
                  <c:v>5.5</c:v>
                </c:pt>
                <c:pt idx="5">
                  <c:v>5.5</c:v>
                </c:pt>
              </c:numCache>
            </c:numRef>
          </c:val>
          <c:extLst>
            <c:ext xmlns:c16="http://schemas.microsoft.com/office/drawing/2014/chart" uri="{C3380CC4-5D6E-409C-BE32-E72D297353CC}">
              <c16:uniqueId val="{00000002-D5C7-4FCE-A33C-4245D0C1D4D9}"/>
            </c:ext>
          </c:extLst>
        </c:ser>
        <c:ser>
          <c:idx val="3"/>
          <c:order val="3"/>
          <c:tx>
            <c:strRef>
              <c:f>Sheet1!$E$1</c:f>
              <c:strCache>
                <c:ptCount val="1"/>
                <c:pt idx="0">
                  <c:v> 35-44</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Social Media</c:v>
                </c:pt>
                <c:pt idx="1">
                  <c:v>Public Meetings</c:v>
                </c:pt>
                <c:pt idx="2">
                  <c:v>Municipality Websites</c:v>
                </c:pt>
                <c:pt idx="3">
                  <c:v>Educational Workshops</c:v>
                </c:pt>
                <c:pt idx="4">
                  <c:v>Community Newsletters</c:v>
                </c:pt>
                <c:pt idx="5">
                  <c:v>Other</c:v>
                </c:pt>
              </c:strCache>
            </c:strRef>
          </c:cat>
          <c:val>
            <c:numRef>
              <c:f>Sheet1!$E$2:$E$7</c:f>
              <c:numCache>
                <c:formatCode>0</c:formatCode>
                <c:ptCount val="6"/>
                <c:pt idx="0">
                  <c:v>79.3</c:v>
                </c:pt>
                <c:pt idx="1">
                  <c:v>39.299999999999997</c:v>
                </c:pt>
                <c:pt idx="2">
                  <c:v>37.299999999999997</c:v>
                </c:pt>
                <c:pt idx="3">
                  <c:v>12</c:v>
                </c:pt>
                <c:pt idx="4">
                  <c:v>5.3</c:v>
                </c:pt>
                <c:pt idx="5">
                  <c:v>8.6999999999999993</c:v>
                </c:pt>
              </c:numCache>
            </c:numRef>
          </c:val>
          <c:extLst>
            <c:ext xmlns:c16="http://schemas.microsoft.com/office/drawing/2014/chart" uri="{C3380CC4-5D6E-409C-BE32-E72D297353CC}">
              <c16:uniqueId val="{00000003-D5C7-4FCE-A33C-4245D0C1D4D9}"/>
            </c:ext>
          </c:extLst>
        </c:ser>
        <c:ser>
          <c:idx val="4"/>
          <c:order val="4"/>
          <c:tx>
            <c:strRef>
              <c:f>Sheet1!$F$1</c:f>
              <c:strCache>
                <c:ptCount val="1"/>
                <c:pt idx="0">
                  <c:v> 45-54</c:v>
                </c:pt>
              </c:strCache>
            </c:strRef>
          </c:tx>
          <c:spPr>
            <a:solidFill>
              <a:schemeClr val="accent3">
                <a:tint val="83000"/>
              </a:schemeClr>
            </a:solidFill>
            <a:ln>
              <a:no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Social Media</c:v>
                </c:pt>
                <c:pt idx="1">
                  <c:v>Public Meetings</c:v>
                </c:pt>
                <c:pt idx="2">
                  <c:v>Municipality Websites</c:v>
                </c:pt>
                <c:pt idx="3">
                  <c:v>Educational Workshops</c:v>
                </c:pt>
                <c:pt idx="4">
                  <c:v>Community Newsletters</c:v>
                </c:pt>
                <c:pt idx="5">
                  <c:v>Other</c:v>
                </c:pt>
              </c:strCache>
            </c:strRef>
          </c:cat>
          <c:val>
            <c:numRef>
              <c:f>Sheet1!$F$2:$F$7</c:f>
              <c:numCache>
                <c:formatCode>0</c:formatCode>
                <c:ptCount val="6"/>
                <c:pt idx="0">
                  <c:v>69.099999999999994</c:v>
                </c:pt>
                <c:pt idx="1">
                  <c:v>50.9</c:v>
                </c:pt>
                <c:pt idx="2">
                  <c:v>38.200000000000003</c:v>
                </c:pt>
                <c:pt idx="3">
                  <c:v>13.9</c:v>
                </c:pt>
                <c:pt idx="4">
                  <c:v>10.9</c:v>
                </c:pt>
                <c:pt idx="5">
                  <c:v>11.5</c:v>
                </c:pt>
              </c:numCache>
            </c:numRef>
          </c:val>
          <c:extLst>
            <c:ext xmlns:c16="http://schemas.microsoft.com/office/drawing/2014/chart" uri="{C3380CC4-5D6E-409C-BE32-E72D297353CC}">
              <c16:uniqueId val="{00000004-D5C7-4FCE-A33C-4245D0C1D4D9}"/>
            </c:ext>
          </c:extLst>
        </c:ser>
        <c:ser>
          <c:idx val="5"/>
          <c:order val="5"/>
          <c:tx>
            <c:strRef>
              <c:f>Sheet1!$G$1</c:f>
              <c:strCache>
                <c:ptCount val="1"/>
                <c:pt idx="0">
                  <c:v> 55-65</c:v>
                </c:pt>
              </c:strCache>
            </c:strRef>
          </c:tx>
          <c:spPr>
            <a:solidFill>
              <a:schemeClr val="accent3">
                <a:tint val="65000"/>
              </a:schemeClr>
            </a:solidFill>
            <a:ln>
              <a:no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Social Media</c:v>
                </c:pt>
                <c:pt idx="1">
                  <c:v>Public Meetings</c:v>
                </c:pt>
                <c:pt idx="2">
                  <c:v>Municipality Websites</c:v>
                </c:pt>
                <c:pt idx="3">
                  <c:v>Educational Workshops</c:v>
                </c:pt>
                <c:pt idx="4">
                  <c:v>Community Newsletters</c:v>
                </c:pt>
                <c:pt idx="5">
                  <c:v>Other</c:v>
                </c:pt>
              </c:strCache>
            </c:strRef>
          </c:cat>
          <c:val>
            <c:numRef>
              <c:f>Sheet1!$G$2:$G$7</c:f>
              <c:numCache>
                <c:formatCode>0</c:formatCode>
                <c:ptCount val="6"/>
                <c:pt idx="0">
                  <c:v>45.8</c:v>
                </c:pt>
                <c:pt idx="1">
                  <c:v>48.3</c:v>
                </c:pt>
                <c:pt idx="2">
                  <c:v>13.3</c:v>
                </c:pt>
                <c:pt idx="3">
                  <c:v>10</c:v>
                </c:pt>
                <c:pt idx="4">
                  <c:v>10</c:v>
                </c:pt>
                <c:pt idx="5">
                  <c:v>33.299999999999997</c:v>
                </c:pt>
              </c:numCache>
            </c:numRef>
          </c:val>
          <c:extLst>
            <c:ext xmlns:c16="http://schemas.microsoft.com/office/drawing/2014/chart" uri="{C3380CC4-5D6E-409C-BE32-E72D297353CC}">
              <c16:uniqueId val="{00000005-D5C7-4FCE-A33C-4245D0C1D4D9}"/>
            </c:ext>
          </c:extLst>
        </c:ser>
        <c:ser>
          <c:idx val="6"/>
          <c:order val="6"/>
          <c:tx>
            <c:strRef>
              <c:f>Sheet1!$H$1</c:f>
              <c:strCache>
                <c:ptCount val="1"/>
                <c:pt idx="0">
                  <c:v> 66+</c:v>
                </c:pt>
              </c:strCache>
            </c:strRef>
          </c:tx>
          <c:spPr>
            <a:solidFill>
              <a:schemeClr val="accent3">
                <a:tint val="48000"/>
              </a:schemeClr>
            </a:solidFill>
            <a:ln>
              <a:no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Social Media</c:v>
                </c:pt>
                <c:pt idx="1">
                  <c:v>Public Meetings</c:v>
                </c:pt>
                <c:pt idx="2">
                  <c:v>Municipality Websites</c:v>
                </c:pt>
                <c:pt idx="3">
                  <c:v>Educational Workshops</c:v>
                </c:pt>
                <c:pt idx="4">
                  <c:v>Community Newsletters</c:v>
                </c:pt>
                <c:pt idx="5">
                  <c:v>Other</c:v>
                </c:pt>
              </c:strCache>
            </c:strRef>
          </c:cat>
          <c:val>
            <c:numRef>
              <c:f>Sheet1!$H$2:$H$7</c:f>
              <c:numCache>
                <c:formatCode>0</c:formatCode>
                <c:ptCount val="6"/>
                <c:pt idx="0">
                  <c:v>34.4</c:v>
                </c:pt>
                <c:pt idx="1">
                  <c:v>60.8</c:v>
                </c:pt>
                <c:pt idx="2">
                  <c:v>8.8000000000000007</c:v>
                </c:pt>
                <c:pt idx="3">
                  <c:v>1.6</c:v>
                </c:pt>
                <c:pt idx="4">
                  <c:v>15.2</c:v>
                </c:pt>
                <c:pt idx="5">
                  <c:v>44</c:v>
                </c:pt>
              </c:numCache>
            </c:numRef>
          </c:val>
          <c:extLst>
            <c:ext xmlns:c16="http://schemas.microsoft.com/office/drawing/2014/chart" uri="{C3380CC4-5D6E-409C-BE32-E72D297353CC}">
              <c16:uniqueId val="{00000006-D5C7-4FCE-A33C-4245D0C1D4D9}"/>
            </c:ext>
          </c:extLst>
        </c:ser>
        <c:dLbls>
          <c:dLblPos val="outEnd"/>
          <c:showLegendKey val="0"/>
          <c:showVal val="1"/>
          <c:showCatName val="0"/>
          <c:showSerName val="0"/>
          <c:showPercent val="0"/>
          <c:showBubbleSize val="0"/>
        </c:dLbls>
        <c:gapWidth val="150"/>
        <c:axId val="235930752"/>
        <c:axId val="235931312"/>
      </c:barChart>
      <c:catAx>
        <c:axId val="23593075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235931312"/>
        <c:crosses val="autoZero"/>
        <c:auto val="1"/>
        <c:lblAlgn val="ctr"/>
        <c:lblOffset val="100"/>
        <c:noMultiLvlLbl val="0"/>
      </c:catAx>
      <c:valAx>
        <c:axId val="235931312"/>
        <c:scaling>
          <c:orientation val="minMax"/>
        </c:scaling>
        <c:delete val="1"/>
        <c:axPos val="l"/>
        <c:numFmt formatCode="0" sourceLinked="1"/>
        <c:majorTickMark val="none"/>
        <c:minorTickMark val="none"/>
        <c:tickLblPos val="nextTo"/>
        <c:crossAx val="235930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rtl="0">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zero"/>
    <c:showDLblsOverMax val="0"/>
  </c:chart>
  <c:spPr>
    <a:noFill/>
    <a:ln>
      <a:noFill/>
    </a:ln>
    <a:effectLst/>
  </c:spPr>
  <c:txPr>
    <a:bodyPr/>
    <a:lstStyle/>
    <a:p>
      <a:pPr>
        <a:defRPr sz="1000"/>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61341470812030774"/>
          <c:y val="1.3433924126035572E-2"/>
          <c:w val="0.44913331986061711"/>
          <c:h val="0.9755373501546637"/>
        </c:manualLayout>
      </c:layout>
      <c:barChart>
        <c:barDir val="bar"/>
        <c:grouping val="clustered"/>
        <c:varyColors val="0"/>
        <c:ser>
          <c:idx val="0"/>
          <c:order val="0"/>
          <c:tx>
            <c:strRef>
              <c:f>Sheet1!$B$1</c:f>
              <c:strCache>
                <c:ptCount val="1"/>
                <c:pt idx="0">
                  <c:v>Total</c:v>
                </c:pt>
              </c:strCache>
            </c:strRef>
          </c:tx>
          <c:spPr>
            <a:solidFill>
              <a:schemeClr val="tx2">
                <a:lumMod val="40000"/>
                <a:lumOff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Not to waste/save potable water (used for irrigation or washing)</c:v>
                </c:pt>
                <c:pt idx="1">
                  <c:v>People should not throw garbage into wells and sewers.</c:v>
                </c:pt>
                <c:pt idx="2">
                  <c:v>More awareness and information about the programs and investments</c:v>
                </c:pt>
                <c:pt idx="3">
                  <c:v>More controls by the Municipality</c:v>
                </c:pt>
                <c:pt idx="4">
                  <c:v>Water should be clean/filtered/drinkable</c:v>
                </c:pt>
                <c:pt idx="5">
                  <c:v>Intervention in the improvement of sewage/potable water </c:v>
                </c:pt>
                <c:pt idx="6">
                  <c:v>People should obey the rules (no illegal interfering with the water system)</c:v>
                </c:pt>
                <c:pt idx="7">
                  <c:v>To have uninterrupted water/24-hour water</c:v>
                </c:pt>
                <c:pt idx="8">
                  <c:v>To have good/quality service</c:v>
                </c:pt>
                <c:pt idx="9">
                  <c:v>Payment of invoices on time</c:v>
                </c:pt>
                <c:pt idx="10">
                  <c:v>Reducing water tariffs</c:v>
                </c:pt>
              </c:strCache>
            </c:strRef>
          </c:cat>
          <c:val>
            <c:numRef>
              <c:f>Sheet1!$B$2:$B$12</c:f>
              <c:numCache>
                <c:formatCode>0</c:formatCode>
                <c:ptCount val="11"/>
                <c:pt idx="0">
                  <c:v>39.1</c:v>
                </c:pt>
                <c:pt idx="1">
                  <c:v>16.100000000000001</c:v>
                </c:pt>
                <c:pt idx="2">
                  <c:v>13.9</c:v>
                </c:pt>
                <c:pt idx="3">
                  <c:v>12</c:v>
                </c:pt>
                <c:pt idx="4">
                  <c:v>10.6</c:v>
                </c:pt>
                <c:pt idx="5">
                  <c:v>8.9</c:v>
                </c:pt>
                <c:pt idx="6">
                  <c:v>8.8000000000000007</c:v>
                </c:pt>
                <c:pt idx="7">
                  <c:v>5.8</c:v>
                </c:pt>
                <c:pt idx="8">
                  <c:v>4.5999999999999996</c:v>
                </c:pt>
                <c:pt idx="9">
                  <c:v>3.4</c:v>
                </c:pt>
                <c:pt idx="10">
                  <c:v>0.5</c:v>
                </c:pt>
              </c:numCache>
            </c:numRef>
          </c:val>
          <c:extLst>
            <c:ext xmlns:c16="http://schemas.microsoft.com/office/drawing/2014/chart" uri="{C3380CC4-5D6E-409C-BE32-E72D297353CC}">
              <c16:uniqueId val="{00000000-4DB6-45BE-A249-A36AE187BE3C}"/>
            </c:ext>
          </c:extLst>
        </c:ser>
        <c:dLbls>
          <c:dLblPos val="outEnd"/>
          <c:showLegendKey val="0"/>
          <c:showVal val="1"/>
          <c:showCatName val="0"/>
          <c:showSerName val="0"/>
          <c:showPercent val="0"/>
          <c:showBubbleSize val="0"/>
        </c:dLbls>
        <c:gapWidth val="100"/>
        <c:axId val="459439584"/>
        <c:axId val="459440144"/>
      </c:barChart>
      <c:catAx>
        <c:axId val="459439584"/>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en-US" sz="1000" b="0" i="0" u="none" strike="noStrike" kern="1200" baseline="0">
                <a:solidFill>
                  <a:schemeClr val="tx1">
                    <a:lumMod val="65000"/>
                    <a:lumOff val="35000"/>
                  </a:schemeClr>
                </a:solidFill>
                <a:latin typeface="+mn-lt"/>
                <a:ea typeface="+mn-ea"/>
                <a:cs typeface="+mn-cs"/>
              </a:defRPr>
            </a:pPr>
            <a:endParaRPr lang="en-US"/>
          </a:p>
        </c:txPr>
        <c:crossAx val="459440144"/>
        <c:crosses val="autoZero"/>
        <c:auto val="1"/>
        <c:lblAlgn val="ctr"/>
        <c:lblOffset val="100"/>
        <c:noMultiLvlLbl val="0"/>
      </c:catAx>
      <c:valAx>
        <c:axId val="459440144"/>
        <c:scaling>
          <c:orientation val="minMax"/>
          <c:max val="60"/>
        </c:scaling>
        <c:delete val="1"/>
        <c:axPos val="t"/>
        <c:numFmt formatCode="0" sourceLinked="1"/>
        <c:majorTickMark val="out"/>
        <c:minorTickMark val="none"/>
        <c:tickLblPos val="nextTo"/>
        <c:crossAx val="459439584"/>
        <c:crosses val="autoZero"/>
        <c:crossBetween val="between"/>
      </c:valAx>
      <c:spPr>
        <a:noFill/>
        <a:ln w="25400">
          <a:noFill/>
        </a:ln>
        <a:effectLst/>
      </c:spPr>
    </c:plotArea>
    <c:plotVisOnly val="1"/>
    <c:dispBlanksAs val="gap"/>
    <c:showDLblsOverMax val="0"/>
  </c:chart>
  <c:spPr>
    <a:noFill/>
    <a:ln>
      <a:noFill/>
    </a:ln>
    <a:effectLst/>
  </c:spPr>
  <c:txPr>
    <a:bodyPr/>
    <a:lstStyle/>
    <a:p>
      <a:pPr>
        <a:defRPr sz="1000"/>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61341470812030774"/>
          <c:y val="1.3433924126035572E-2"/>
          <c:w val="0.44913331986061711"/>
          <c:h val="0.9755373501546637"/>
        </c:manualLayout>
      </c:layout>
      <c:barChart>
        <c:barDir val="bar"/>
        <c:grouping val="clustered"/>
        <c:varyColors val="0"/>
        <c:ser>
          <c:idx val="0"/>
          <c:order val="0"/>
          <c:tx>
            <c:strRef>
              <c:f>Sheet1!$B$1</c:f>
              <c:strCache>
                <c:ptCount val="1"/>
                <c:pt idx="0">
                  <c:v>Total</c:v>
                </c:pt>
              </c:strCache>
            </c:strRef>
          </c:tx>
          <c:spPr>
            <a:solidFill>
              <a:srgbClr val="FFC000"/>
            </a:solidFill>
            <a:ln>
              <a:noFill/>
            </a:ln>
            <a:effectLst/>
          </c:spPr>
          <c:invertIfNegative val="0"/>
          <c:dLbls>
            <c:spPr>
              <a:noFill/>
              <a:ln>
                <a:noFill/>
              </a:ln>
              <a:effectLst/>
            </c:spPr>
            <c:txPr>
              <a:bodyPr rot="0" spcFirstLastPara="1" vertOverflow="ellipsis" vert="horz" wrap="square" anchor="ctr" anchorCtr="1"/>
              <a:lstStyle/>
              <a:p>
                <a:pPr>
                  <a:defRPr lang="en-US" sz="1000" b="0" i="0" u="none" strike="noStrike" kern="1200" baseline="0">
                    <a:solidFill>
                      <a:schemeClr val="tx1">
                        <a:lumMod val="65000"/>
                        <a:lumOff val="3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The water should be clean and filtered</c:v>
                </c:pt>
                <c:pt idx="1">
                  <c:v>Transparency to citizens while Implementating this project</c:v>
                </c:pt>
                <c:pt idx="2">
                  <c:v>A positive project, very important for the citizens</c:v>
                </c:pt>
                <c:pt idx="3">
                  <c:v>Wastewater system should be rehabilitated</c:v>
                </c:pt>
                <c:pt idx="4">
                  <c:v>Quality work should be done/ not abuse with the funds</c:v>
                </c:pt>
                <c:pt idx="5">
                  <c:v>To have water without interruption/24 hours</c:v>
                </c:pt>
                <c:pt idx="6">
                  <c:v>Don’t increase the price of water</c:v>
                </c:pt>
                <c:pt idx="7">
                  <c:v>I don’t believe the program will be applied</c:v>
                </c:pt>
                <c:pt idx="8">
                  <c:v>To replace the pipes (they are amortized)</c:v>
                </c:pt>
                <c:pt idx="9">
                  <c:v>We should have to use pumps</c:v>
                </c:pt>
                <c:pt idx="10">
                  <c:v>To remove the deposits from the buildings</c:v>
                </c:pt>
                <c:pt idx="11">
                  <c:v>Other</c:v>
                </c:pt>
              </c:strCache>
            </c:strRef>
          </c:cat>
          <c:val>
            <c:numRef>
              <c:f>Sheet1!$B$2:$B$13</c:f>
              <c:numCache>
                <c:formatCode>0</c:formatCode>
                <c:ptCount val="12"/>
                <c:pt idx="0">
                  <c:v>12.8</c:v>
                </c:pt>
                <c:pt idx="1">
                  <c:v>10.9</c:v>
                </c:pt>
                <c:pt idx="2">
                  <c:v>10.5</c:v>
                </c:pt>
                <c:pt idx="3">
                  <c:v>6.4</c:v>
                </c:pt>
                <c:pt idx="4">
                  <c:v>4.9000000000000004</c:v>
                </c:pt>
                <c:pt idx="5">
                  <c:v>2.8</c:v>
                </c:pt>
                <c:pt idx="6">
                  <c:v>2.2999999999999998</c:v>
                </c:pt>
                <c:pt idx="7">
                  <c:v>1.4</c:v>
                </c:pt>
                <c:pt idx="8">
                  <c:v>1</c:v>
                </c:pt>
                <c:pt idx="9">
                  <c:v>0.9</c:v>
                </c:pt>
                <c:pt idx="10">
                  <c:v>0.9</c:v>
                </c:pt>
                <c:pt idx="11">
                  <c:v>1.3</c:v>
                </c:pt>
              </c:numCache>
            </c:numRef>
          </c:val>
          <c:extLst>
            <c:ext xmlns:c16="http://schemas.microsoft.com/office/drawing/2014/chart" uri="{C3380CC4-5D6E-409C-BE32-E72D297353CC}">
              <c16:uniqueId val="{00000000-8B71-48CE-BDE6-58BE1C91D539}"/>
            </c:ext>
          </c:extLst>
        </c:ser>
        <c:dLbls>
          <c:dLblPos val="outEnd"/>
          <c:showLegendKey val="0"/>
          <c:showVal val="1"/>
          <c:showCatName val="0"/>
          <c:showSerName val="0"/>
          <c:showPercent val="0"/>
          <c:showBubbleSize val="0"/>
        </c:dLbls>
        <c:gapWidth val="100"/>
        <c:axId val="459439584"/>
        <c:axId val="459440144"/>
      </c:barChart>
      <c:catAx>
        <c:axId val="459439584"/>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000" b="0" i="0" u="none" strike="noStrike" kern="1200" baseline="0">
                <a:solidFill>
                  <a:schemeClr val="tx1">
                    <a:lumMod val="65000"/>
                    <a:lumOff val="35000"/>
                  </a:schemeClr>
                </a:solidFill>
                <a:latin typeface="+mn-lt"/>
                <a:ea typeface="+mn-ea"/>
                <a:cs typeface="+mn-cs"/>
              </a:defRPr>
            </a:pPr>
            <a:endParaRPr lang="en-US"/>
          </a:p>
        </c:txPr>
        <c:crossAx val="459440144"/>
        <c:crosses val="autoZero"/>
        <c:auto val="1"/>
        <c:lblAlgn val="ctr"/>
        <c:lblOffset val="100"/>
        <c:noMultiLvlLbl val="0"/>
      </c:catAx>
      <c:valAx>
        <c:axId val="459440144"/>
        <c:scaling>
          <c:orientation val="minMax"/>
          <c:max val="30"/>
        </c:scaling>
        <c:delete val="1"/>
        <c:axPos val="t"/>
        <c:numFmt formatCode="0" sourceLinked="1"/>
        <c:majorTickMark val="out"/>
        <c:minorTickMark val="none"/>
        <c:tickLblPos val="nextTo"/>
        <c:crossAx val="459439584"/>
        <c:crosses val="autoZero"/>
        <c:crossBetween val="between"/>
      </c:valAx>
      <c:spPr>
        <a:noFill/>
        <a:ln w="25400">
          <a:noFill/>
        </a:ln>
        <a:effectLst/>
      </c:spPr>
    </c:plotArea>
    <c:plotVisOnly val="1"/>
    <c:dispBlanksAs val="gap"/>
    <c:showDLblsOverMax val="0"/>
  </c:chart>
  <c:spPr>
    <a:noFill/>
    <a:ln>
      <a:noFill/>
    </a:ln>
    <a:effectLst/>
  </c:spPr>
  <c:txPr>
    <a:bodyPr/>
    <a:lstStyle/>
    <a:p>
      <a:pPr algn="ctr">
        <a:defRPr lang="en-US" sz="1000" b="0" i="0" u="none" strike="noStrike" kern="1200" baseline="0">
          <a:solidFill>
            <a:schemeClr val="tx1">
              <a:lumMod val="65000"/>
              <a:lumOff val="35000"/>
            </a:schemeClr>
          </a:solidFill>
          <a:latin typeface="+mn-lt"/>
          <a:ea typeface="+mn-ea"/>
          <a:cs typeface="+mn-cs"/>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lang="en-US" sz="1200" b="0" i="0" u="none" strike="noStrike" kern="1200" spc="0" baseline="0" dirty="0">
                <a:solidFill>
                  <a:prstClr val="black">
                    <a:lumMod val="65000"/>
                    <a:lumOff val="35000"/>
                  </a:prstClr>
                </a:solidFill>
                <a:latin typeface="+mn-lt"/>
                <a:ea typeface="+mn-ea"/>
                <a:cs typeface="+mn-cs"/>
              </a:defRPr>
            </a:pPr>
            <a:r>
              <a:rPr lang="en-US" sz="1200" b="0" i="0" u="none" strike="noStrike" kern="1200" spc="0" baseline="0" dirty="0">
                <a:solidFill>
                  <a:prstClr val="black">
                    <a:lumMod val="65000"/>
                    <a:lumOff val="35000"/>
                  </a:prstClr>
                </a:solidFill>
                <a:latin typeface="+mn-lt"/>
                <a:ea typeface="+mn-ea"/>
                <a:cs typeface="+mn-cs"/>
              </a:rPr>
              <a:t>ALL per month in average</a:t>
            </a:r>
          </a:p>
          <a:p>
            <a:pPr marL="0" marR="0" lvl="0" indent="0" algn="ctr" defTabSz="914400" rtl="0" eaLnBrk="1" fontAlgn="auto" latinLnBrk="0" hangingPunct="1">
              <a:lnSpc>
                <a:spcPct val="100000"/>
              </a:lnSpc>
              <a:spcBef>
                <a:spcPts val="0"/>
              </a:spcBef>
              <a:spcAft>
                <a:spcPts val="0"/>
              </a:spcAft>
              <a:buClrTx/>
              <a:buSzTx/>
              <a:buFontTx/>
              <a:buNone/>
              <a:tabLst/>
              <a:defRPr lang="en-US" dirty="0">
                <a:solidFill>
                  <a:prstClr val="black">
                    <a:lumMod val="65000"/>
                    <a:lumOff val="35000"/>
                  </a:prstClr>
                </a:solidFill>
              </a:defRPr>
            </a:pPr>
            <a:endParaRPr lang="en-US" sz="1200" b="0" i="0" u="none" strike="noStrike" kern="1200" spc="0" baseline="0" dirty="0">
              <a:solidFill>
                <a:prstClr val="black">
                  <a:lumMod val="65000"/>
                  <a:lumOff val="35000"/>
                </a:prstClr>
              </a:solidFill>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lang="en-US" dirty="0">
                <a:solidFill>
                  <a:prstClr val="black">
                    <a:lumMod val="65000"/>
                    <a:lumOff val="35000"/>
                  </a:prstClr>
                </a:solidFill>
              </a:defRPr>
            </a:pPr>
            <a:endParaRPr lang="en-US" sz="1200" b="0" i="0" u="none" strike="noStrike" kern="1200" spc="0" baseline="0" dirty="0">
              <a:solidFill>
                <a:prstClr val="black">
                  <a:lumMod val="65000"/>
                  <a:lumOff val="35000"/>
                </a:prstClr>
              </a:solidFill>
              <a:latin typeface="+mn-lt"/>
              <a:ea typeface="+mn-ea"/>
              <a:cs typeface="+mn-cs"/>
            </a:endParaRP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lang="en-US" sz="1200" b="0" i="0" u="none" strike="noStrike" kern="1200" spc="0" baseline="0" dirty="0">
              <a:solidFill>
                <a:prstClr val="black">
                  <a:lumMod val="65000"/>
                  <a:lumOff val="35000"/>
                </a:prstClr>
              </a:solidFill>
              <a:latin typeface="+mn-lt"/>
              <a:ea typeface="+mn-ea"/>
              <a:cs typeface="+mn-cs"/>
            </a:defRPr>
          </a:pPr>
          <a:endParaRPr lang="en-US"/>
        </a:p>
      </c:txPr>
    </c:title>
    <c:autoTitleDeleted val="0"/>
    <c:plotArea>
      <c:layout>
        <c:manualLayout>
          <c:layoutTarget val="inner"/>
          <c:xMode val="edge"/>
          <c:yMode val="edge"/>
          <c:x val="0.28219661553953285"/>
          <c:y val="0.14962247605279452"/>
          <c:w val="0.66220962521204485"/>
          <c:h val="0.81949878532513354"/>
        </c:manualLayout>
      </c:layout>
      <c:barChart>
        <c:barDir val="bar"/>
        <c:grouping val="clustered"/>
        <c:varyColors val="0"/>
        <c:ser>
          <c:idx val="0"/>
          <c:order val="0"/>
          <c:tx>
            <c:strRef>
              <c:f>Sheet1!$B$1</c:f>
              <c:strCache>
                <c:ptCount val="1"/>
                <c:pt idx="0">
                  <c:v>Yes</c:v>
                </c:pt>
              </c:strCache>
            </c:strRef>
          </c:tx>
          <c:spPr>
            <a:solidFill>
              <a:srgbClr val="FFC000"/>
            </a:solidFill>
            <a:ln>
              <a:noFill/>
            </a:ln>
            <a:effectLst/>
          </c:spPr>
          <c:invertIfNegative val="0"/>
          <c:dPt>
            <c:idx val="0"/>
            <c:invertIfNegative val="0"/>
            <c:bubble3D val="0"/>
            <c:spPr>
              <a:solidFill>
                <a:srgbClr val="AAA7BC"/>
              </a:solidFill>
              <a:ln>
                <a:noFill/>
              </a:ln>
              <a:effectLst/>
            </c:spPr>
            <c:extLst>
              <c:ext xmlns:c16="http://schemas.microsoft.com/office/drawing/2014/chart" uri="{C3380CC4-5D6E-409C-BE32-E72D297353CC}">
                <c16:uniqueId val="{00000005-7310-45E1-8EA7-A5E4CC6E284F}"/>
              </c:ext>
            </c:extLst>
          </c:dPt>
          <c:dPt>
            <c:idx val="1"/>
            <c:invertIfNegative val="0"/>
            <c:bubble3D val="0"/>
            <c:spPr>
              <a:solidFill>
                <a:srgbClr val="FFC000"/>
              </a:solidFill>
              <a:ln>
                <a:noFill/>
              </a:ln>
              <a:effectLst/>
            </c:spPr>
            <c:extLst>
              <c:ext xmlns:c16="http://schemas.microsoft.com/office/drawing/2014/chart" uri="{C3380CC4-5D6E-409C-BE32-E72D297353CC}">
                <c16:uniqueId val="{00000001-7310-45E1-8EA7-A5E4CC6E284F}"/>
              </c:ext>
            </c:extLst>
          </c:dPt>
          <c:dPt>
            <c:idx val="2"/>
            <c:invertIfNegative val="0"/>
            <c:bubble3D val="0"/>
            <c:spPr>
              <a:solidFill>
                <a:srgbClr val="FFC000"/>
              </a:solidFill>
              <a:ln>
                <a:noFill/>
              </a:ln>
              <a:effectLst/>
            </c:spPr>
            <c:extLst>
              <c:ext xmlns:c16="http://schemas.microsoft.com/office/drawing/2014/chart" uri="{C3380CC4-5D6E-409C-BE32-E72D297353CC}">
                <c16:uniqueId val="{00000003-7310-45E1-8EA7-A5E4CC6E284F}"/>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 sample</c:v>
                </c:pt>
                <c:pt idx="2">
                  <c:v>Small families (1-2)</c:v>
                </c:pt>
                <c:pt idx="3">
                  <c:v>Medium families (3-4)</c:v>
                </c:pt>
                <c:pt idx="4">
                  <c:v>Large families (5+)</c:v>
                </c:pt>
              </c:strCache>
            </c:strRef>
          </c:cat>
          <c:val>
            <c:numRef>
              <c:f>Sheet1!$B$2:$B$6</c:f>
              <c:numCache>
                <c:formatCode>General</c:formatCode>
                <c:ptCount val="5"/>
                <c:pt idx="0" formatCode="0">
                  <c:v>1915.21</c:v>
                </c:pt>
                <c:pt idx="2" formatCode="0">
                  <c:v>1670.55</c:v>
                </c:pt>
                <c:pt idx="3" formatCode="0">
                  <c:v>1956.61</c:v>
                </c:pt>
                <c:pt idx="4" formatCode="0">
                  <c:v>2272.5700000000002</c:v>
                </c:pt>
              </c:numCache>
            </c:numRef>
          </c:val>
          <c:extLst>
            <c:ext xmlns:c16="http://schemas.microsoft.com/office/drawing/2014/chart" uri="{C3380CC4-5D6E-409C-BE32-E72D297353CC}">
              <c16:uniqueId val="{00000004-7310-45E1-8EA7-A5E4CC6E284F}"/>
            </c:ext>
          </c:extLst>
        </c:ser>
        <c:dLbls>
          <c:showLegendKey val="0"/>
          <c:showVal val="1"/>
          <c:showCatName val="0"/>
          <c:showSerName val="0"/>
          <c:showPercent val="0"/>
          <c:showBubbleSize val="0"/>
        </c:dLbls>
        <c:gapWidth val="100"/>
        <c:axId val="459439584"/>
        <c:axId val="459440144"/>
      </c:barChart>
      <c:catAx>
        <c:axId val="459439584"/>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en-US" sz="1000" b="0" i="0" u="none" strike="noStrike" kern="1200" baseline="0">
                <a:solidFill>
                  <a:schemeClr val="tx1">
                    <a:lumMod val="65000"/>
                    <a:lumOff val="35000"/>
                  </a:schemeClr>
                </a:solidFill>
                <a:latin typeface="+mn-lt"/>
                <a:ea typeface="+mn-ea"/>
                <a:cs typeface="+mn-cs"/>
              </a:defRPr>
            </a:pPr>
            <a:endParaRPr lang="en-US"/>
          </a:p>
        </c:txPr>
        <c:crossAx val="459440144"/>
        <c:crosses val="autoZero"/>
        <c:auto val="1"/>
        <c:lblAlgn val="ctr"/>
        <c:lblOffset val="100"/>
        <c:noMultiLvlLbl val="0"/>
      </c:catAx>
      <c:valAx>
        <c:axId val="459440144"/>
        <c:scaling>
          <c:orientation val="minMax"/>
          <c:max val="3000"/>
          <c:min val="0"/>
        </c:scaling>
        <c:delete val="1"/>
        <c:axPos val="t"/>
        <c:numFmt formatCode="0" sourceLinked="1"/>
        <c:majorTickMark val="out"/>
        <c:minorTickMark val="none"/>
        <c:tickLblPos val="nextTo"/>
        <c:crossAx val="459439584"/>
        <c:crosses val="autoZero"/>
        <c:crossBetween val="between"/>
      </c:valAx>
      <c:spPr>
        <a:noFill/>
        <a:ln w="25400">
          <a:noFill/>
        </a:ln>
        <a:effectLst/>
      </c:spPr>
    </c:plotArea>
    <c:plotVisOnly val="1"/>
    <c:dispBlanksAs val="gap"/>
    <c:showDLblsOverMax val="0"/>
  </c:chart>
  <c:spPr>
    <a:noFill/>
    <a:ln>
      <a:noFill/>
    </a:ln>
    <a:effectLst/>
  </c:spPr>
  <c:txPr>
    <a:bodyPr/>
    <a:lstStyle/>
    <a:p>
      <a:pPr>
        <a:defRPr sz="1000"/>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lang="en-US" sz="1200" b="0" i="0" u="none" strike="noStrike" kern="1200" spc="0" baseline="0" dirty="0">
                <a:solidFill>
                  <a:prstClr val="black">
                    <a:lumMod val="65000"/>
                    <a:lumOff val="35000"/>
                  </a:prstClr>
                </a:solidFill>
                <a:latin typeface="+mn-lt"/>
                <a:ea typeface="+mn-ea"/>
                <a:cs typeface="+mn-cs"/>
              </a:defRPr>
            </a:pPr>
            <a:r>
              <a:rPr lang="en-US" sz="1200" b="0" i="0" u="none" strike="noStrike" kern="1200" spc="0" baseline="0" dirty="0">
                <a:solidFill>
                  <a:prstClr val="black">
                    <a:lumMod val="65000"/>
                    <a:lumOff val="35000"/>
                  </a:prstClr>
                </a:solidFill>
                <a:latin typeface="+mn-lt"/>
                <a:ea typeface="+mn-ea"/>
                <a:cs typeface="+mn-cs"/>
              </a:rPr>
              <a:t>ALL per month in average</a:t>
            </a:r>
          </a:p>
          <a:p>
            <a:pPr marL="0" marR="0" lvl="0" indent="0" algn="ctr" defTabSz="914400" rtl="0" eaLnBrk="1" fontAlgn="auto" latinLnBrk="0" hangingPunct="1">
              <a:lnSpc>
                <a:spcPct val="100000"/>
              </a:lnSpc>
              <a:spcBef>
                <a:spcPts val="0"/>
              </a:spcBef>
              <a:spcAft>
                <a:spcPts val="0"/>
              </a:spcAft>
              <a:buClrTx/>
              <a:buSzTx/>
              <a:buFontTx/>
              <a:buNone/>
              <a:tabLst/>
              <a:defRPr lang="en-US" dirty="0">
                <a:solidFill>
                  <a:prstClr val="black">
                    <a:lumMod val="65000"/>
                    <a:lumOff val="35000"/>
                  </a:prstClr>
                </a:solidFill>
              </a:defRPr>
            </a:pPr>
            <a:endParaRPr lang="en-US" sz="1200" b="0" i="0" u="none" strike="noStrike" kern="1200" spc="0" baseline="0" dirty="0">
              <a:solidFill>
                <a:prstClr val="black">
                  <a:lumMod val="65000"/>
                  <a:lumOff val="35000"/>
                </a:prstClr>
              </a:solidFill>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lang="en-US" dirty="0">
                <a:solidFill>
                  <a:prstClr val="black">
                    <a:lumMod val="65000"/>
                    <a:lumOff val="35000"/>
                  </a:prstClr>
                </a:solidFill>
              </a:defRPr>
            </a:pPr>
            <a:endParaRPr lang="en-US" sz="1200" b="0" i="0" u="none" strike="noStrike" kern="1200" spc="0" baseline="0" dirty="0">
              <a:solidFill>
                <a:prstClr val="black">
                  <a:lumMod val="65000"/>
                  <a:lumOff val="35000"/>
                </a:prstClr>
              </a:solidFill>
              <a:latin typeface="+mn-lt"/>
              <a:ea typeface="+mn-ea"/>
              <a:cs typeface="+mn-cs"/>
            </a:endParaRP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lang="en-US" sz="1200" b="0" i="0" u="none" strike="noStrike" kern="1200" spc="0" baseline="0" dirty="0">
              <a:solidFill>
                <a:prstClr val="black">
                  <a:lumMod val="65000"/>
                  <a:lumOff val="35000"/>
                </a:prstClr>
              </a:solidFill>
              <a:latin typeface="+mn-lt"/>
              <a:ea typeface="+mn-ea"/>
              <a:cs typeface="+mn-cs"/>
            </a:defRPr>
          </a:pPr>
          <a:endParaRPr lang="en-US"/>
        </a:p>
      </c:txPr>
    </c:title>
    <c:autoTitleDeleted val="0"/>
    <c:plotArea>
      <c:layout>
        <c:manualLayout>
          <c:layoutTarget val="inner"/>
          <c:xMode val="edge"/>
          <c:yMode val="edge"/>
          <c:x val="0.28219661553953285"/>
          <c:y val="0.14962247605279452"/>
          <c:w val="0.66220962521204485"/>
          <c:h val="0.81949878532513354"/>
        </c:manualLayout>
      </c:layout>
      <c:barChart>
        <c:barDir val="bar"/>
        <c:grouping val="clustered"/>
        <c:varyColors val="0"/>
        <c:ser>
          <c:idx val="0"/>
          <c:order val="0"/>
          <c:tx>
            <c:strRef>
              <c:f>Sheet1!$B$1</c:f>
              <c:strCache>
                <c:ptCount val="1"/>
                <c:pt idx="0">
                  <c:v>Yes</c:v>
                </c:pt>
              </c:strCache>
            </c:strRef>
          </c:tx>
          <c:spPr>
            <a:solidFill>
              <a:srgbClr val="FFC000"/>
            </a:solidFill>
            <a:ln>
              <a:noFill/>
            </a:ln>
            <a:effectLst/>
          </c:spPr>
          <c:invertIfNegative val="0"/>
          <c:dPt>
            <c:idx val="0"/>
            <c:invertIfNegative val="0"/>
            <c:bubble3D val="0"/>
            <c:spPr>
              <a:solidFill>
                <a:srgbClr val="AAA7BC"/>
              </a:solidFill>
              <a:ln>
                <a:noFill/>
              </a:ln>
              <a:effectLst/>
            </c:spPr>
            <c:extLst>
              <c:ext xmlns:c16="http://schemas.microsoft.com/office/drawing/2014/chart" uri="{C3380CC4-5D6E-409C-BE32-E72D297353CC}">
                <c16:uniqueId val="{00000001-5A3E-4581-ABE6-2077D0D030A1}"/>
              </c:ext>
            </c:extLst>
          </c:dPt>
          <c:dPt>
            <c:idx val="1"/>
            <c:invertIfNegative val="0"/>
            <c:bubble3D val="0"/>
            <c:spPr>
              <a:solidFill>
                <a:srgbClr val="FFC000"/>
              </a:solidFill>
              <a:ln>
                <a:noFill/>
              </a:ln>
              <a:effectLst/>
            </c:spPr>
            <c:extLst>
              <c:ext xmlns:c16="http://schemas.microsoft.com/office/drawing/2014/chart" uri="{C3380CC4-5D6E-409C-BE32-E72D297353CC}">
                <c16:uniqueId val="{00000003-5A3E-4581-ABE6-2077D0D030A1}"/>
              </c:ext>
            </c:extLst>
          </c:dPt>
          <c:dPt>
            <c:idx val="2"/>
            <c:invertIfNegative val="0"/>
            <c:bubble3D val="0"/>
            <c:spPr>
              <a:solidFill>
                <a:srgbClr val="FFC000"/>
              </a:solidFill>
              <a:ln>
                <a:noFill/>
              </a:ln>
              <a:effectLst/>
            </c:spPr>
            <c:extLst>
              <c:ext xmlns:c16="http://schemas.microsoft.com/office/drawing/2014/chart" uri="{C3380CC4-5D6E-409C-BE32-E72D297353CC}">
                <c16:uniqueId val="{00000005-5A3E-4581-ABE6-2077D0D030A1}"/>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Total sample</c:v>
                </c:pt>
                <c:pt idx="2">
                  <c:v>Berat</c:v>
                </c:pt>
                <c:pt idx="3">
                  <c:v>Fier</c:v>
                </c:pt>
                <c:pt idx="4">
                  <c:v>Vlore</c:v>
                </c:pt>
                <c:pt idx="5">
                  <c:v>Elbasan</c:v>
                </c:pt>
                <c:pt idx="6">
                  <c:v>Lezhe</c:v>
                </c:pt>
                <c:pt idx="7">
                  <c:v>Shkoder</c:v>
                </c:pt>
              </c:strCache>
            </c:strRef>
          </c:cat>
          <c:val>
            <c:numRef>
              <c:f>Sheet1!$B$2:$B$9</c:f>
              <c:numCache>
                <c:formatCode>General</c:formatCode>
                <c:ptCount val="8"/>
                <c:pt idx="0" formatCode="0">
                  <c:v>1915.21</c:v>
                </c:pt>
                <c:pt idx="2" formatCode="0">
                  <c:v>1729.67</c:v>
                </c:pt>
                <c:pt idx="3" formatCode="0">
                  <c:v>2225.52</c:v>
                </c:pt>
                <c:pt idx="4" formatCode="0">
                  <c:v>1971.95</c:v>
                </c:pt>
                <c:pt idx="5" formatCode="0">
                  <c:v>1659.74</c:v>
                </c:pt>
                <c:pt idx="6" formatCode="0">
                  <c:v>2298.63</c:v>
                </c:pt>
                <c:pt idx="7" formatCode="0">
                  <c:v>1741.34</c:v>
                </c:pt>
              </c:numCache>
            </c:numRef>
          </c:val>
          <c:extLst>
            <c:ext xmlns:c16="http://schemas.microsoft.com/office/drawing/2014/chart" uri="{C3380CC4-5D6E-409C-BE32-E72D297353CC}">
              <c16:uniqueId val="{00000006-5A3E-4581-ABE6-2077D0D030A1}"/>
            </c:ext>
          </c:extLst>
        </c:ser>
        <c:dLbls>
          <c:showLegendKey val="0"/>
          <c:showVal val="1"/>
          <c:showCatName val="0"/>
          <c:showSerName val="0"/>
          <c:showPercent val="0"/>
          <c:showBubbleSize val="0"/>
        </c:dLbls>
        <c:gapWidth val="100"/>
        <c:axId val="459439584"/>
        <c:axId val="459440144"/>
      </c:barChart>
      <c:catAx>
        <c:axId val="459439584"/>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en-US" sz="1000" b="0" i="0" u="none" strike="noStrike" kern="1200" baseline="0">
                <a:solidFill>
                  <a:schemeClr val="tx1">
                    <a:lumMod val="65000"/>
                    <a:lumOff val="35000"/>
                  </a:schemeClr>
                </a:solidFill>
                <a:latin typeface="+mn-lt"/>
                <a:ea typeface="+mn-ea"/>
                <a:cs typeface="+mn-cs"/>
              </a:defRPr>
            </a:pPr>
            <a:endParaRPr lang="en-US"/>
          </a:p>
        </c:txPr>
        <c:crossAx val="459440144"/>
        <c:crosses val="autoZero"/>
        <c:auto val="1"/>
        <c:lblAlgn val="ctr"/>
        <c:lblOffset val="100"/>
        <c:noMultiLvlLbl val="0"/>
      </c:catAx>
      <c:valAx>
        <c:axId val="459440144"/>
        <c:scaling>
          <c:orientation val="minMax"/>
          <c:max val="3000"/>
          <c:min val="0"/>
        </c:scaling>
        <c:delete val="1"/>
        <c:axPos val="t"/>
        <c:numFmt formatCode="0" sourceLinked="1"/>
        <c:majorTickMark val="out"/>
        <c:minorTickMark val="none"/>
        <c:tickLblPos val="nextTo"/>
        <c:crossAx val="459439584"/>
        <c:crosses val="autoZero"/>
        <c:crossBetween val="between"/>
      </c:valAx>
      <c:spPr>
        <a:noFill/>
        <a:ln w="25400">
          <a:noFill/>
        </a:ln>
        <a:effectLst/>
      </c:spPr>
    </c:plotArea>
    <c:plotVisOnly val="1"/>
    <c:dispBlanksAs val="gap"/>
    <c:showDLblsOverMax val="0"/>
  </c:chart>
  <c:spPr>
    <a:noFill/>
    <a:ln>
      <a:noFill/>
    </a:ln>
    <a:effectLst/>
  </c:spPr>
  <c:txPr>
    <a:bodyPr/>
    <a:lstStyle/>
    <a:p>
      <a:pPr>
        <a:defRPr sz="1000"/>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lang="en-US" sz="1200" b="0" i="0" u="none" strike="noStrike" kern="1200" spc="0" baseline="0" dirty="0">
                <a:solidFill>
                  <a:prstClr val="black">
                    <a:lumMod val="65000"/>
                    <a:lumOff val="35000"/>
                  </a:prstClr>
                </a:solidFill>
                <a:latin typeface="+mn-lt"/>
                <a:ea typeface="+mn-ea"/>
                <a:cs typeface="+mn-cs"/>
              </a:defRPr>
            </a:pPr>
            <a:r>
              <a:rPr lang="en-US" sz="1200" b="0" i="0" u="none" strike="noStrike" kern="1200" spc="0" baseline="0" dirty="0">
                <a:solidFill>
                  <a:prstClr val="black">
                    <a:lumMod val="65000"/>
                    <a:lumOff val="35000"/>
                  </a:prstClr>
                </a:solidFill>
              </a:rPr>
              <a:t>Perception about the price paid to UKR each month</a:t>
            </a:r>
            <a:endParaRPr lang="en-US" sz="1200" b="0" i="0" u="none" strike="noStrike" kern="1200" spc="0" baseline="0" dirty="0">
              <a:solidFill>
                <a:prstClr val="black">
                  <a:lumMod val="65000"/>
                  <a:lumOff val="35000"/>
                </a:prstClr>
              </a:solidFill>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lang="en-US" dirty="0">
                <a:solidFill>
                  <a:prstClr val="black">
                    <a:lumMod val="65000"/>
                    <a:lumOff val="35000"/>
                  </a:prstClr>
                </a:solidFill>
              </a:defRPr>
            </a:pPr>
            <a:endParaRPr lang="en-US" sz="1200" b="0" i="0" u="none" strike="noStrike" kern="1200" spc="0" baseline="0" dirty="0">
              <a:solidFill>
                <a:prstClr val="black">
                  <a:lumMod val="65000"/>
                  <a:lumOff val="35000"/>
                </a:prstClr>
              </a:solidFill>
              <a:latin typeface="+mn-lt"/>
              <a:ea typeface="+mn-ea"/>
              <a:cs typeface="+mn-cs"/>
            </a:endParaRP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lang="en-US" sz="1200" b="0" i="0" u="none" strike="noStrike" kern="1200" spc="0" baseline="0" dirty="0">
              <a:solidFill>
                <a:prstClr val="black">
                  <a:lumMod val="65000"/>
                  <a:lumOff val="35000"/>
                </a:prstClr>
              </a:solidFill>
              <a:latin typeface="+mn-lt"/>
              <a:ea typeface="+mn-ea"/>
              <a:cs typeface="+mn-cs"/>
            </a:defRPr>
          </a:pPr>
          <a:endParaRPr lang="en-US"/>
        </a:p>
      </c:txPr>
    </c:title>
    <c:autoTitleDeleted val="0"/>
    <c:plotArea>
      <c:layout>
        <c:manualLayout>
          <c:layoutTarget val="inner"/>
          <c:xMode val="edge"/>
          <c:yMode val="edge"/>
          <c:x val="0.28219661553953285"/>
          <c:y val="0.14962247605279452"/>
          <c:w val="0.66220962521204485"/>
          <c:h val="0.69208124512464875"/>
        </c:manualLayout>
      </c:layout>
      <c:barChart>
        <c:barDir val="bar"/>
        <c:grouping val="stacked"/>
        <c:varyColors val="0"/>
        <c:ser>
          <c:idx val="0"/>
          <c:order val="0"/>
          <c:tx>
            <c:strRef>
              <c:f>Sheet1!$B$1</c:f>
              <c:strCache>
                <c:ptCount val="1"/>
                <c:pt idx="0">
                  <c:v>It’s very cheap (5)</c:v>
                </c:pt>
              </c:strCache>
            </c:strRef>
          </c:tx>
          <c:spPr>
            <a:solidFill>
              <a:srgbClr val="628188"/>
            </a:solidFill>
            <a:ln>
              <a:noFill/>
            </a:ln>
            <a:effectLst/>
          </c:spPr>
          <c:invertIfNegative val="0"/>
          <c:dPt>
            <c:idx val="0"/>
            <c:invertIfNegative val="0"/>
            <c:bubble3D val="0"/>
            <c:spPr>
              <a:solidFill>
                <a:srgbClr val="628188"/>
              </a:solidFill>
              <a:ln>
                <a:noFill/>
              </a:ln>
              <a:effectLst/>
            </c:spPr>
            <c:extLst>
              <c:ext xmlns:c16="http://schemas.microsoft.com/office/drawing/2014/chart" uri="{C3380CC4-5D6E-409C-BE32-E72D297353CC}">
                <c16:uniqueId val="{00000001-902F-467F-ACEE-71AE9824A5BE}"/>
              </c:ext>
            </c:extLst>
          </c:dPt>
          <c:dPt>
            <c:idx val="1"/>
            <c:invertIfNegative val="0"/>
            <c:bubble3D val="0"/>
            <c:spPr>
              <a:solidFill>
                <a:srgbClr val="628188"/>
              </a:solidFill>
              <a:ln>
                <a:noFill/>
              </a:ln>
              <a:effectLst/>
            </c:spPr>
            <c:extLst>
              <c:ext xmlns:c16="http://schemas.microsoft.com/office/drawing/2014/chart" uri="{C3380CC4-5D6E-409C-BE32-E72D297353CC}">
                <c16:uniqueId val="{00000003-902F-467F-ACEE-71AE9824A5BE}"/>
              </c:ext>
            </c:extLst>
          </c:dPt>
          <c:dPt>
            <c:idx val="2"/>
            <c:invertIfNegative val="0"/>
            <c:bubble3D val="0"/>
            <c:spPr>
              <a:solidFill>
                <a:srgbClr val="628188"/>
              </a:solidFill>
              <a:ln>
                <a:noFill/>
              </a:ln>
              <a:effectLst/>
            </c:spPr>
            <c:extLst>
              <c:ext xmlns:c16="http://schemas.microsoft.com/office/drawing/2014/chart" uri="{C3380CC4-5D6E-409C-BE32-E72D297353CC}">
                <c16:uniqueId val="{00000005-902F-467F-ACEE-71AE9824A5BE}"/>
              </c:ext>
            </c:extLst>
          </c:dPt>
          <c:dLbls>
            <c:delete val="1"/>
          </c:dLbls>
          <c:cat>
            <c:strRef>
              <c:f>Sheet1!$A$2:$A$6</c:f>
              <c:strCache>
                <c:ptCount val="5"/>
                <c:pt idx="0">
                  <c:v>Total sample</c:v>
                </c:pt>
                <c:pt idx="2">
                  <c:v>Small families (1-2)</c:v>
                </c:pt>
                <c:pt idx="3">
                  <c:v>Medium families (3-4)</c:v>
                </c:pt>
                <c:pt idx="4">
                  <c:v>Large families (5+)</c:v>
                </c:pt>
              </c:strCache>
            </c:strRef>
          </c:cat>
          <c:val>
            <c:numRef>
              <c:f>Sheet1!$B$2:$B$6</c:f>
              <c:numCache>
                <c:formatCode>General</c:formatCode>
                <c:ptCount val="5"/>
                <c:pt idx="0" formatCode="0">
                  <c:v>0</c:v>
                </c:pt>
                <c:pt idx="2" formatCode="0">
                  <c:v>0</c:v>
                </c:pt>
                <c:pt idx="3" formatCode="0">
                  <c:v>0</c:v>
                </c:pt>
                <c:pt idx="4" formatCode="0">
                  <c:v>0</c:v>
                </c:pt>
              </c:numCache>
            </c:numRef>
          </c:val>
          <c:extLst>
            <c:ext xmlns:c16="http://schemas.microsoft.com/office/drawing/2014/chart" uri="{C3380CC4-5D6E-409C-BE32-E72D297353CC}">
              <c16:uniqueId val="{00000006-902F-467F-ACEE-71AE9824A5BE}"/>
            </c:ext>
          </c:extLst>
        </c:ser>
        <c:ser>
          <c:idx val="1"/>
          <c:order val="1"/>
          <c:tx>
            <c:strRef>
              <c:f>Sheet1!$C$1</c:f>
              <c:strCache>
                <c:ptCount val="1"/>
                <c:pt idx="0">
                  <c:v>Cheap (4)</c:v>
                </c:pt>
              </c:strCache>
            </c:strRef>
          </c:tx>
          <c:spPr>
            <a:solidFill>
              <a:srgbClr val="7498A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 sample</c:v>
                </c:pt>
                <c:pt idx="2">
                  <c:v>Small families (1-2)</c:v>
                </c:pt>
                <c:pt idx="3">
                  <c:v>Medium families (3-4)</c:v>
                </c:pt>
                <c:pt idx="4">
                  <c:v>Large families (5+)</c:v>
                </c:pt>
              </c:strCache>
            </c:strRef>
          </c:cat>
          <c:val>
            <c:numRef>
              <c:f>Sheet1!$C$2:$C$6</c:f>
              <c:numCache>
                <c:formatCode>General</c:formatCode>
                <c:ptCount val="5"/>
                <c:pt idx="0" formatCode="0">
                  <c:v>3.9</c:v>
                </c:pt>
                <c:pt idx="2" formatCode="0">
                  <c:v>2.9</c:v>
                </c:pt>
                <c:pt idx="3" formatCode="0">
                  <c:v>4.4000000000000004</c:v>
                </c:pt>
                <c:pt idx="4" formatCode="0">
                  <c:v>4.3</c:v>
                </c:pt>
              </c:numCache>
            </c:numRef>
          </c:val>
          <c:extLst>
            <c:ext xmlns:c16="http://schemas.microsoft.com/office/drawing/2014/chart" uri="{C3380CC4-5D6E-409C-BE32-E72D297353CC}">
              <c16:uniqueId val="{00000007-902F-467F-ACEE-71AE9824A5BE}"/>
            </c:ext>
          </c:extLst>
        </c:ser>
        <c:ser>
          <c:idx val="2"/>
          <c:order val="2"/>
          <c:tx>
            <c:strRef>
              <c:f>Sheet1!$D$1</c:f>
              <c:strCache>
                <c:ptCount val="1"/>
                <c:pt idx="0">
                  <c:v>Average/normal (3)</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 sample</c:v>
                </c:pt>
                <c:pt idx="2">
                  <c:v>Small families (1-2)</c:v>
                </c:pt>
                <c:pt idx="3">
                  <c:v>Medium families (3-4)</c:v>
                </c:pt>
                <c:pt idx="4">
                  <c:v>Large families (5+)</c:v>
                </c:pt>
              </c:strCache>
            </c:strRef>
          </c:cat>
          <c:val>
            <c:numRef>
              <c:f>Sheet1!$D$2:$D$6</c:f>
              <c:numCache>
                <c:formatCode>General</c:formatCode>
                <c:ptCount val="5"/>
                <c:pt idx="0" formatCode="0">
                  <c:v>46.9</c:v>
                </c:pt>
                <c:pt idx="2" formatCode="0">
                  <c:v>41.5</c:v>
                </c:pt>
                <c:pt idx="3" formatCode="0">
                  <c:v>48.1</c:v>
                </c:pt>
                <c:pt idx="4" formatCode="0">
                  <c:v>53.1</c:v>
                </c:pt>
              </c:numCache>
            </c:numRef>
          </c:val>
          <c:extLst>
            <c:ext xmlns:c16="http://schemas.microsoft.com/office/drawing/2014/chart" uri="{C3380CC4-5D6E-409C-BE32-E72D297353CC}">
              <c16:uniqueId val="{00000008-902F-467F-ACEE-71AE9824A5BE}"/>
            </c:ext>
          </c:extLst>
        </c:ser>
        <c:ser>
          <c:idx val="3"/>
          <c:order val="3"/>
          <c:tx>
            <c:strRef>
              <c:f>Sheet1!$E$1</c:f>
              <c:strCache>
                <c:ptCount val="1"/>
                <c:pt idx="0">
                  <c:v>Expensive (2)</c:v>
                </c:pt>
              </c:strCache>
            </c:strRef>
          </c:tx>
          <c:spPr>
            <a:solidFill>
              <a:srgbClr val="FF818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 sample</c:v>
                </c:pt>
                <c:pt idx="2">
                  <c:v>Small families (1-2)</c:v>
                </c:pt>
                <c:pt idx="3">
                  <c:v>Medium families (3-4)</c:v>
                </c:pt>
                <c:pt idx="4">
                  <c:v>Large families (5+)</c:v>
                </c:pt>
              </c:strCache>
            </c:strRef>
          </c:cat>
          <c:val>
            <c:numRef>
              <c:f>Sheet1!$E$2:$E$6</c:f>
              <c:numCache>
                <c:formatCode>General</c:formatCode>
                <c:ptCount val="5"/>
                <c:pt idx="0" formatCode="0">
                  <c:v>41.9</c:v>
                </c:pt>
                <c:pt idx="2" formatCode="0">
                  <c:v>44.9</c:v>
                </c:pt>
                <c:pt idx="3" formatCode="0">
                  <c:v>42.6</c:v>
                </c:pt>
                <c:pt idx="4" formatCode="0">
                  <c:v>35.200000000000003</c:v>
                </c:pt>
              </c:numCache>
            </c:numRef>
          </c:val>
          <c:extLst>
            <c:ext xmlns:c16="http://schemas.microsoft.com/office/drawing/2014/chart" uri="{C3380CC4-5D6E-409C-BE32-E72D297353CC}">
              <c16:uniqueId val="{00000009-902F-467F-ACEE-71AE9824A5BE}"/>
            </c:ext>
          </c:extLst>
        </c:ser>
        <c:ser>
          <c:idx val="4"/>
          <c:order val="4"/>
          <c:tx>
            <c:strRef>
              <c:f>Sheet1!$F$1</c:f>
              <c:strCache>
                <c:ptCount val="1"/>
                <c:pt idx="0">
                  <c:v>Very expensive (1)</c:v>
                </c:pt>
              </c:strCache>
            </c:strRef>
          </c:tx>
          <c:spPr>
            <a:solidFill>
              <a:srgbClr val="FF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 sample</c:v>
                </c:pt>
                <c:pt idx="2">
                  <c:v>Small families (1-2)</c:v>
                </c:pt>
                <c:pt idx="3">
                  <c:v>Medium families (3-4)</c:v>
                </c:pt>
                <c:pt idx="4">
                  <c:v>Large families (5+)</c:v>
                </c:pt>
              </c:strCache>
            </c:strRef>
          </c:cat>
          <c:val>
            <c:numRef>
              <c:f>Sheet1!$F$2:$F$6</c:f>
              <c:numCache>
                <c:formatCode>General</c:formatCode>
                <c:ptCount val="5"/>
                <c:pt idx="0" formatCode="0">
                  <c:v>7.4</c:v>
                </c:pt>
                <c:pt idx="2" formatCode="0">
                  <c:v>10.7</c:v>
                </c:pt>
                <c:pt idx="3" formatCode="0">
                  <c:v>4.9000000000000004</c:v>
                </c:pt>
                <c:pt idx="4" formatCode="0">
                  <c:v>7.4</c:v>
                </c:pt>
              </c:numCache>
            </c:numRef>
          </c:val>
          <c:extLst>
            <c:ext xmlns:c16="http://schemas.microsoft.com/office/drawing/2014/chart" uri="{C3380CC4-5D6E-409C-BE32-E72D297353CC}">
              <c16:uniqueId val="{0000000A-902F-467F-ACEE-71AE9824A5BE}"/>
            </c:ext>
          </c:extLst>
        </c:ser>
        <c:dLbls>
          <c:showLegendKey val="0"/>
          <c:showVal val="1"/>
          <c:showCatName val="0"/>
          <c:showSerName val="0"/>
          <c:showPercent val="0"/>
          <c:showBubbleSize val="0"/>
        </c:dLbls>
        <c:gapWidth val="100"/>
        <c:overlap val="100"/>
        <c:axId val="459439584"/>
        <c:axId val="459440144"/>
      </c:barChart>
      <c:catAx>
        <c:axId val="459439584"/>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en-US" sz="1000" b="0" i="0" u="none" strike="noStrike" kern="1200" baseline="0">
                <a:solidFill>
                  <a:schemeClr val="tx1">
                    <a:lumMod val="65000"/>
                    <a:lumOff val="35000"/>
                  </a:schemeClr>
                </a:solidFill>
                <a:latin typeface="+mn-lt"/>
                <a:ea typeface="+mn-ea"/>
                <a:cs typeface="+mn-cs"/>
              </a:defRPr>
            </a:pPr>
            <a:endParaRPr lang="en-US"/>
          </a:p>
        </c:txPr>
        <c:crossAx val="459440144"/>
        <c:crosses val="autoZero"/>
        <c:auto val="1"/>
        <c:lblAlgn val="ctr"/>
        <c:lblOffset val="100"/>
        <c:noMultiLvlLbl val="0"/>
      </c:catAx>
      <c:valAx>
        <c:axId val="459440144"/>
        <c:scaling>
          <c:orientation val="minMax"/>
          <c:max val="100"/>
          <c:min val="0"/>
        </c:scaling>
        <c:delete val="1"/>
        <c:axPos val="t"/>
        <c:numFmt formatCode="0" sourceLinked="1"/>
        <c:majorTickMark val="out"/>
        <c:minorTickMark val="none"/>
        <c:tickLblPos val="nextTo"/>
        <c:crossAx val="459439584"/>
        <c:crosses val="autoZero"/>
        <c:crossBetween val="between"/>
      </c:valAx>
      <c:spPr>
        <a:noFill/>
        <a:ln w="25400">
          <a:noFill/>
        </a:ln>
        <a:effectLst/>
      </c:spPr>
    </c:plotArea>
    <c:legend>
      <c:legendPos val="b"/>
      <c:legendEntry>
        <c:idx val="0"/>
        <c:delete val="1"/>
      </c:legendEntry>
      <c:layout>
        <c:manualLayout>
          <c:xMode val="edge"/>
          <c:yMode val="edge"/>
          <c:x val="0.19743078915900542"/>
          <c:y val="0.91903635329439259"/>
          <c:w val="0.73625729570998055"/>
          <c:h val="5.97273900055264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000"/>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lang="en-US" sz="1200" b="0" i="0" u="none" strike="noStrike" kern="1200" spc="0" baseline="0" dirty="0">
                <a:solidFill>
                  <a:prstClr val="black">
                    <a:lumMod val="65000"/>
                    <a:lumOff val="35000"/>
                  </a:prstClr>
                </a:solidFill>
                <a:latin typeface="+mn-lt"/>
                <a:ea typeface="+mn-ea"/>
                <a:cs typeface="+mn-cs"/>
              </a:defRPr>
            </a:pPr>
            <a:r>
              <a:rPr lang="en-US" sz="1200" b="0" i="0" u="none" strike="noStrike" kern="1200" spc="0" baseline="0" dirty="0">
                <a:solidFill>
                  <a:prstClr val="black">
                    <a:lumMod val="65000"/>
                    <a:lumOff val="35000"/>
                  </a:prstClr>
                </a:solidFill>
              </a:rPr>
              <a:t>Perception about the price paid to UKR each month</a:t>
            </a:r>
            <a:endParaRPr lang="en-US" sz="1200" b="0" i="0" u="none" strike="noStrike" kern="1200" spc="0" baseline="0" dirty="0">
              <a:solidFill>
                <a:prstClr val="black">
                  <a:lumMod val="65000"/>
                  <a:lumOff val="35000"/>
                </a:prstClr>
              </a:solidFill>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lang="en-US" dirty="0">
                <a:solidFill>
                  <a:prstClr val="black">
                    <a:lumMod val="65000"/>
                    <a:lumOff val="35000"/>
                  </a:prstClr>
                </a:solidFill>
              </a:defRPr>
            </a:pPr>
            <a:endParaRPr lang="en-US" sz="1200" b="0" i="0" u="none" strike="noStrike" kern="1200" spc="0" baseline="0" dirty="0">
              <a:solidFill>
                <a:prstClr val="black">
                  <a:lumMod val="65000"/>
                  <a:lumOff val="35000"/>
                </a:prstClr>
              </a:solidFill>
              <a:latin typeface="+mn-lt"/>
              <a:ea typeface="+mn-ea"/>
              <a:cs typeface="+mn-cs"/>
            </a:endParaRP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lang="en-US" sz="1200" b="0" i="0" u="none" strike="noStrike" kern="1200" spc="0" baseline="0" dirty="0">
              <a:solidFill>
                <a:prstClr val="black">
                  <a:lumMod val="65000"/>
                  <a:lumOff val="35000"/>
                </a:prstClr>
              </a:solidFill>
              <a:latin typeface="+mn-lt"/>
              <a:ea typeface="+mn-ea"/>
              <a:cs typeface="+mn-cs"/>
            </a:defRPr>
          </a:pPr>
          <a:endParaRPr lang="en-US"/>
        </a:p>
      </c:txPr>
    </c:title>
    <c:autoTitleDeleted val="0"/>
    <c:plotArea>
      <c:layout>
        <c:manualLayout>
          <c:layoutTarget val="inner"/>
          <c:xMode val="edge"/>
          <c:yMode val="edge"/>
          <c:x val="0.28219661553953285"/>
          <c:y val="0.14962247605279452"/>
          <c:w val="0.66220962521204485"/>
          <c:h val="0.69208124512464875"/>
        </c:manualLayout>
      </c:layout>
      <c:barChart>
        <c:barDir val="bar"/>
        <c:grouping val="stacked"/>
        <c:varyColors val="0"/>
        <c:ser>
          <c:idx val="0"/>
          <c:order val="0"/>
          <c:tx>
            <c:strRef>
              <c:f>Sheet1!$B$1</c:f>
              <c:strCache>
                <c:ptCount val="1"/>
                <c:pt idx="0">
                  <c:v>It’s very cheap (5)</c:v>
                </c:pt>
              </c:strCache>
            </c:strRef>
          </c:tx>
          <c:spPr>
            <a:solidFill>
              <a:srgbClr val="628188"/>
            </a:solidFill>
            <a:ln>
              <a:noFill/>
            </a:ln>
            <a:effectLst/>
          </c:spPr>
          <c:invertIfNegative val="0"/>
          <c:dPt>
            <c:idx val="0"/>
            <c:invertIfNegative val="0"/>
            <c:bubble3D val="0"/>
            <c:spPr>
              <a:solidFill>
                <a:srgbClr val="628188"/>
              </a:solidFill>
              <a:ln>
                <a:noFill/>
              </a:ln>
              <a:effectLst/>
            </c:spPr>
            <c:extLst>
              <c:ext xmlns:c16="http://schemas.microsoft.com/office/drawing/2014/chart" uri="{C3380CC4-5D6E-409C-BE32-E72D297353CC}">
                <c16:uniqueId val="{00000001-18E7-4C0A-BA11-B92715D2937E}"/>
              </c:ext>
            </c:extLst>
          </c:dPt>
          <c:dPt>
            <c:idx val="1"/>
            <c:invertIfNegative val="0"/>
            <c:bubble3D val="0"/>
            <c:spPr>
              <a:solidFill>
                <a:srgbClr val="628188"/>
              </a:solidFill>
              <a:ln>
                <a:noFill/>
              </a:ln>
              <a:effectLst/>
            </c:spPr>
            <c:extLst>
              <c:ext xmlns:c16="http://schemas.microsoft.com/office/drawing/2014/chart" uri="{C3380CC4-5D6E-409C-BE32-E72D297353CC}">
                <c16:uniqueId val="{00000003-18E7-4C0A-BA11-B92715D2937E}"/>
              </c:ext>
            </c:extLst>
          </c:dPt>
          <c:dPt>
            <c:idx val="2"/>
            <c:invertIfNegative val="0"/>
            <c:bubble3D val="0"/>
            <c:spPr>
              <a:solidFill>
                <a:srgbClr val="628188"/>
              </a:solidFill>
              <a:ln>
                <a:noFill/>
              </a:ln>
              <a:effectLst/>
            </c:spPr>
            <c:extLst>
              <c:ext xmlns:c16="http://schemas.microsoft.com/office/drawing/2014/chart" uri="{C3380CC4-5D6E-409C-BE32-E72D297353CC}">
                <c16:uniqueId val="{00000005-18E7-4C0A-BA11-B92715D2937E}"/>
              </c:ext>
            </c:extLst>
          </c:dPt>
          <c:dLbls>
            <c:spPr>
              <a:noFill/>
              <a:ln>
                <a:noFill/>
              </a:ln>
              <a:effectLst/>
            </c:spPr>
            <c:txPr>
              <a:bodyPr rot="0" spcFirstLastPara="1" vertOverflow="ellipsis" vert="horz" wrap="square" lIns="38100" tIns="19050" rIns="38100" bIns="19050" anchor="ctr" anchorCtr="1">
                <a:spAutoFit/>
              </a:bodyPr>
              <a:lstStyle/>
              <a:p>
                <a:pPr>
                  <a:defRPr sz="1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Berat</c:v>
                </c:pt>
                <c:pt idx="1">
                  <c:v>Fier</c:v>
                </c:pt>
                <c:pt idx="2">
                  <c:v>Vlore</c:v>
                </c:pt>
                <c:pt idx="3">
                  <c:v>Elbasan</c:v>
                </c:pt>
                <c:pt idx="4">
                  <c:v>Lezhe</c:v>
                </c:pt>
                <c:pt idx="5">
                  <c:v>Shkoder</c:v>
                </c:pt>
              </c:strCache>
            </c:strRef>
          </c:cat>
          <c:val>
            <c:numRef>
              <c:f>Sheet1!$B$2:$B$7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6-18E7-4C0A-BA11-B92715D2937E}"/>
            </c:ext>
          </c:extLst>
        </c:ser>
        <c:ser>
          <c:idx val="1"/>
          <c:order val="1"/>
          <c:tx>
            <c:strRef>
              <c:f>Sheet1!$C$1</c:f>
              <c:strCache>
                <c:ptCount val="1"/>
                <c:pt idx="0">
                  <c:v>Cheap (4)</c:v>
                </c:pt>
              </c:strCache>
            </c:strRef>
          </c:tx>
          <c:spPr>
            <a:solidFill>
              <a:srgbClr val="7498A1"/>
            </a:solidFill>
            <a:ln>
              <a:noFill/>
            </a:ln>
            <a:effectLst/>
          </c:spPr>
          <c:invertIfNegative val="0"/>
          <c:dLbls>
            <c:dLbl>
              <c:idx val="1"/>
              <c:layout>
                <c:manualLayout>
                  <c:x val="9.3656470279372822E-3"/>
                  <c:y val="-1.0618128350040397E-2"/>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7498A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76B-3D4A-B79A-475662CD4D91}"/>
                </c:ext>
              </c:extLst>
            </c:dLbl>
            <c:dLbl>
              <c:idx val="2"/>
              <c:layout>
                <c:manualLayout>
                  <c:x val="9.3656470279372822E-3"/>
                  <c:y val="0"/>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7498A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76B-3D4A-B79A-475662CD4D91}"/>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Berat</c:v>
                </c:pt>
                <c:pt idx="1">
                  <c:v>Fier</c:v>
                </c:pt>
                <c:pt idx="2">
                  <c:v>Vlore</c:v>
                </c:pt>
                <c:pt idx="3">
                  <c:v>Elbasan</c:v>
                </c:pt>
                <c:pt idx="4">
                  <c:v>Lezhe</c:v>
                </c:pt>
                <c:pt idx="5">
                  <c:v>Shkoder</c:v>
                </c:pt>
              </c:strCache>
            </c:strRef>
          </c:cat>
          <c:val>
            <c:numRef>
              <c:f>Sheet1!$C$2:$C$7</c:f>
              <c:numCache>
                <c:formatCode>0</c:formatCode>
                <c:ptCount val="6"/>
                <c:pt idx="0">
                  <c:v>6.3</c:v>
                </c:pt>
                <c:pt idx="1">
                  <c:v>0</c:v>
                </c:pt>
                <c:pt idx="2">
                  <c:v>0</c:v>
                </c:pt>
                <c:pt idx="3">
                  <c:v>3.9</c:v>
                </c:pt>
                <c:pt idx="4">
                  <c:v>5</c:v>
                </c:pt>
                <c:pt idx="5">
                  <c:v>8.9</c:v>
                </c:pt>
              </c:numCache>
            </c:numRef>
          </c:val>
          <c:extLst>
            <c:ext xmlns:c16="http://schemas.microsoft.com/office/drawing/2014/chart" uri="{C3380CC4-5D6E-409C-BE32-E72D297353CC}">
              <c16:uniqueId val="{00000007-18E7-4C0A-BA11-B92715D2937E}"/>
            </c:ext>
          </c:extLst>
        </c:ser>
        <c:ser>
          <c:idx val="2"/>
          <c:order val="2"/>
          <c:tx>
            <c:strRef>
              <c:f>Sheet1!$D$1</c:f>
              <c:strCache>
                <c:ptCount val="1"/>
                <c:pt idx="0">
                  <c:v>Average/normal (3)</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Berat</c:v>
                </c:pt>
                <c:pt idx="1">
                  <c:v>Fier</c:v>
                </c:pt>
                <c:pt idx="2">
                  <c:v>Vlore</c:v>
                </c:pt>
                <c:pt idx="3">
                  <c:v>Elbasan</c:v>
                </c:pt>
                <c:pt idx="4">
                  <c:v>Lezhe</c:v>
                </c:pt>
                <c:pt idx="5">
                  <c:v>Shkoder</c:v>
                </c:pt>
              </c:strCache>
            </c:strRef>
          </c:cat>
          <c:val>
            <c:numRef>
              <c:f>Sheet1!$D$2:$D$7</c:f>
              <c:numCache>
                <c:formatCode>0</c:formatCode>
                <c:ptCount val="6"/>
                <c:pt idx="0">
                  <c:v>41.7</c:v>
                </c:pt>
                <c:pt idx="1">
                  <c:v>40.5</c:v>
                </c:pt>
                <c:pt idx="2">
                  <c:v>43.1</c:v>
                </c:pt>
                <c:pt idx="3">
                  <c:v>41.6</c:v>
                </c:pt>
                <c:pt idx="4">
                  <c:v>46.3</c:v>
                </c:pt>
                <c:pt idx="5">
                  <c:v>65.8</c:v>
                </c:pt>
              </c:numCache>
            </c:numRef>
          </c:val>
          <c:extLst>
            <c:ext xmlns:c16="http://schemas.microsoft.com/office/drawing/2014/chart" uri="{C3380CC4-5D6E-409C-BE32-E72D297353CC}">
              <c16:uniqueId val="{00000008-18E7-4C0A-BA11-B92715D2937E}"/>
            </c:ext>
          </c:extLst>
        </c:ser>
        <c:ser>
          <c:idx val="3"/>
          <c:order val="3"/>
          <c:tx>
            <c:strRef>
              <c:f>Sheet1!$E$1</c:f>
              <c:strCache>
                <c:ptCount val="1"/>
                <c:pt idx="0">
                  <c:v>Expensive (2)</c:v>
                </c:pt>
              </c:strCache>
            </c:strRef>
          </c:tx>
          <c:spPr>
            <a:solidFill>
              <a:srgbClr val="FF818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Berat</c:v>
                </c:pt>
                <c:pt idx="1">
                  <c:v>Fier</c:v>
                </c:pt>
                <c:pt idx="2">
                  <c:v>Vlore</c:v>
                </c:pt>
                <c:pt idx="3">
                  <c:v>Elbasan</c:v>
                </c:pt>
                <c:pt idx="4">
                  <c:v>Lezhe</c:v>
                </c:pt>
                <c:pt idx="5">
                  <c:v>Shkoder</c:v>
                </c:pt>
              </c:strCache>
            </c:strRef>
          </c:cat>
          <c:val>
            <c:numRef>
              <c:f>Sheet1!$E$2:$E$7</c:f>
              <c:numCache>
                <c:formatCode>0</c:formatCode>
                <c:ptCount val="6"/>
                <c:pt idx="0">
                  <c:v>45.8</c:v>
                </c:pt>
                <c:pt idx="1">
                  <c:v>51.9</c:v>
                </c:pt>
                <c:pt idx="2">
                  <c:v>51.5</c:v>
                </c:pt>
                <c:pt idx="3">
                  <c:v>42.7</c:v>
                </c:pt>
                <c:pt idx="4">
                  <c:v>32.5</c:v>
                </c:pt>
                <c:pt idx="5">
                  <c:v>25.3</c:v>
                </c:pt>
              </c:numCache>
            </c:numRef>
          </c:val>
          <c:extLst>
            <c:ext xmlns:c16="http://schemas.microsoft.com/office/drawing/2014/chart" uri="{C3380CC4-5D6E-409C-BE32-E72D297353CC}">
              <c16:uniqueId val="{00000009-18E7-4C0A-BA11-B92715D2937E}"/>
            </c:ext>
          </c:extLst>
        </c:ser>
        <c:ser>
          <c:idx val="4"/>
          <c:order val="4"/>
          <c:tx>
            <c:strRef>
              <c:f>Sheet1!$F$1</c:f>
              <c:strCache>
                <c:ptCount val="1"/>
                <c:pt idx="0">
                  <c:v>Very expensive (1)</c:v>
                </c:pt>
              </c:strCache>
            </c:strRef>
          </c:tx>
          <c:spPr>
            <a:solidFill>
              <a:srgbClr val="FF0000"/>
            </a:solidFill>
            <a:ln>
              <a:noFill/>
            </a:ln>
            <a:effectLst/>
          </c:spPr>
          <c:invertIfNegative val="0"/>
          <c:dLbls>
            <c:dLbl>
              <c:idx val="5"/>
              <c:layout>
                <c:manualLayout>
                  <c:x val="-9.3656470279372822E-3"/>
                  <c:y val="1.2977562509917617E-16"/>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FF0000"/>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3.0602251663785072E-2"/>
                      <c:h val="5.3816353199637811E-2"/>
                    </c:manualLayout>
                  </c15:layout>
                </c:ext>
                <c:ext xmlns:c16="http://schemas.microsoft.com/office/drawing/2014/chart" uri="{C3380CC4-5D6E-409C-BE32-E72D297353CC}">
                  <c16:uniqueId val="{00000008-876B-3D4A-B79A-475662CD4D91}"/>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Berat</c:v>
                </c:pt>
                <c:pt idx="1">
                  <c:v>Fier</c:v>
                </c:pt>
                <c:pt idx="2">
                  <c:v>Vlore</c:v>
                </c:pt>
                <c:pt idx="3">
                  <c:v>Elbasan</c:v>
                </c:pt>
                <c:pt idx="4">
                  <c:v>Lezhe</c:v>
                </c:pt>
                <c:pt idx="5">
                  <c:v>Shkoder</c:v>
                </c:pt>
              </c:strCache>
            </c:strRef>
          </c:cat>
          <c:val>
            <c:numRef>
              <c:f>Sheet1!$F$2:$F$7</c:f>
              <c:numCache>
                <c:formatCode>0</c:formatCode>
                <c:ptCount val="6"/>
                <c:pt idx="0">
                  <c:v>6.3</c:v>
                </c:pt>
                <c:pt idx="1">
                  <c:v>7.6</c:v>
                </c:pt>
                <c:pt idx="2">
                  <c:v>5.4</c:v>
                </c:pt>
                <c:pt idx="3">
                  <c:v>11.8</c:v>
                </c:pt>
                <c:pt idx="4">
                  <c:v>16.3</c:v>
                </c:pt>
                <c:pt idx="5">
                  <c:v>0</c:v>
                </c:pt>
              </c:numCache>
            </c:numRef>
          </c:val>
          <c:extLst>
            <c:ext xmlns:c16="http://schemas.microsoft.com/office/drawing/2014/chart" uri="{C3380CC4-5D6E-409C-BE32-E72D297353CC}">
              <c16:uniqueId val="{0000000A-18E7-4C0A-BA11-B92715D2937E}"/>
            </c:ext>
          </c:extLst>
        </c:ser>
        <c:dLbls>
          <c:showLegendKey val="0"/>
          <c:showVal val="1"/>
          <c:showCatName val="0"/>
          <c:showSerName val="0"/>
          <c:showPercent val="0"/>
          <c:showBubbleSize val="0"/>
        </c:dLbls>
        <c:gapWidth val="100"/>
        <c:overlap val="100"/>
        <c:axId val="459439584"/>
        <c:axId val="459440144"/>
      </c:barChart>
      <c:catAx>
        <c:axId val="459439584"/>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en-US" sz="1000" b="0" i="0" u="none" strike="noStrike" kern="1200" baseline="0">
                <a:solidFill>
                  <a:schemeClr val="tx1">
                    <a:lumMod val="65000"/>
                    <a:lumOff val="35000"/>
                  </a:schemeClr>
                </a:solidFill>
                <a:latin typeface="+mn-lt"/>
                <a:ea typeface="+mn-ea"/>
                <a:cs typeface="+mn-cs"/>
              </a:defRPr>
            </a:pPr>
            <a:endParaRPr lang="en-US"/>
          </a:p>
        </c:txPr>
        <c:crossAx val="459440144"/>
        <c:crosses val="autoZero"/>
        <c:auto val="1"/>
        <c:lblAlgn val="ctr"/>
        <c:lblOffset val="100"/>
        <c:noMultiLvlLbl val="0"/>
      </c:catAx>
      <c:valAx>
        <c:axId val="459440144"/>
        <c:scaling>
          <c:orientation val="minMax"/>
          <c:max val="100"/>
          <c:min val="0"/>
        </c:scaling>
        <c:delete val="1"/>
        <c:axPos val="t"/>
        <c:numFmt formatCode="General" sourceLinked="1"/>
        <c:majorTickMark val="out"/>
        <c:minorTickMark val="none"/>
        <c:tickLblPos val="nextTo"/>
        <c:crossAx val="459439584"/>
        <c:crosses val="autoZero"/>
        <c:crossBetween val="between"/>
      </c:valAx>
      <c:spPr>
        <a:noFill/>
        <a:ln w="25400">
          <a:noFill/>
        </a:ln>
        <a:effectLst/>
      </c:spPr>
    </c:plotArea>
    <c:legend>
      <c:legendPos val="b"/>
      <c:legendEntry>
        <c:idx val="0"/>
        <c:delete val="1"/>
      </c:legendEntry>
      <c:layout>
        <c:manualLayout>
          <c:xMode val="edge"/>
          <c:yMode val="edge"/>
          <c:x val="0.2255277302428173"/>
          <c:y val="0.91903635329439259"/>
          <c:w val="0.73625729570998055"/>
          <c:h val="5.97273900055264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000"/>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266682800396943E-2"/>
          <c:y val="7.4431628077878023E-2"/>
          <c:w val="0.899466532142284"/>
          <c:h val="0.75295370832302166"/>
        </c:manualLayout>
      </c:layout>
      <c:barChart>
        <c:barDir val="col"/>
        <c:grouping val="clustered"/>
        <c:varyColors val="0"/>
        <c:ser>
          <c:idx val="0"/>
          <c:order val="0"/>
          <c:tx>
            <c:strRef>
              <c:f>Sheet1!$B$1</c:f>
              <c:strCache>
                <c:ptCount val="1"/>
                <c:pt idx="0">
                  <c:v>Total</c:v>
                </c:pt>
              </c:strCache>
            </c:strRef>
          </c:tx>
          <c:spPr>
            <a:solidFill>
              <a:srgbClr val="FF7C8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Female</c:v>
                </c:pt>
                <c:pt idx="1">
                  <c:v>Male</c:v>
                </c:pt>
              </c:strCache>
            </c:strRef>
          </c:cat>
          <c:val>
            <c:numRef>
              <c:f>Sheet1!$B$2:$B$3</c:f>
              <c:numCache>
                <c:formatCode>General</c:formatCode>
                <c:ptCount val="2"/>
                <c:pt idx="0">
                  <c:v>51</c:v>
                </c:pt>
                <c:pt idx="1">
                  <c:v>49</c:v>
                </c:pt>
              </c:numCache>
            </c:numRef>
          </c:val>
          <c:extLst>
            <c:ext xmlns:c16="http://schemas.microsoft.com/office/drawing/2014/chart" uri="{C3380CC4-5D6E-409C-BE32-E72D297353CC}">
              <c16:uniqueId val="{00000000-8F40-4C1C-8FBB-65C5755A7ED5}"/>
            </c:ext>
          </c:extLst>
        </c:ser>
        <c:dLbls>
          <c:dLblPos val="outEnd"/>
          <c:showLegendKey val="0"/>
          <c:showVal val="1"/>
          <c:showCatName val="0"/>
          <c:showSerName val="0"/>
          <c:showPercent val="0"/>
          <c:showBubbleSize val="0"/>
        </c:dLbls>
        <c:gapWidth val="219"/>
        <c:axId val="459422784"/>
        <c:axId val="459423344"/>
      </c:barChart>
      <c:catAx>
        <c:axId val="459422784"/>
        <c:scaling>
          <c:orientation val="minMax"/>
        </c:scaling>
        <c:delete val="0"/>
        <c:axPos val="b"/>
        <c:numFmt formatCode="General" sourceLinked="1"/>
        <c:majorTickMark val="out"/>
        <c:minorTickMark val="none"/>
        <c:tickLblPos val="none"/>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459423344"/>
        <c:crosses val="autoZero"/>
        <c:auto val="1"/>
        <c:lblAlgn val="ctr"/>
        <c:lblOffset val="100"/>
        <c:noMultiLvlLbl val="0"/>
      </c:catAx>
      <c:valAx>
        <c:axId val="459423344"/>
        <c:scaling>
          <c:orientation val="minMax"/>
          <c:max val="100"/>
        </c:scaling>
        <c:delete val="1"/>
        <c:axPos val="l"/>
        <c:numFmt formatCode="General" sourceLinked="1"/>
        <c:majorTickMark val="out"/>
        <c:minorTickMark val="none"/>
        <c:tickLblPos val="nextTo"/>
        <c:crossAx val="459422784"/>
        <c:crosses val="autoZero"/>
        <c:crossBetween val="between"/>
      </c:valAx>
      <c:spPr>
        <a:noFill/>
        <a:ln>
          <a:noFill/>
        </a:ln>
        <a:effectLst/>
      </c:spPr>
    </c:plotArea>
    <c:plotVisOnly val="1"/>
    <c:dispBlanksAs val="gap"/>
    <c:showDLblsOverMax val="0"/>
  </c:chart>
  <c:spPr>
    <a:noFill/>
    <a:ln>
      <a:noFill/>
    </a:ln>
    <a:effectLst/>
  </c:spPr>
  <c:txPr>
    <a:bodyPr/>
    <a:lstStyle/>
    <a:p>
      <a:pPr>
        <a:defRPr sz="1000"/>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266682800396943E-2"/>
          <c:y val="0.13163927534298103"/>
          <c:w val="0.92970855301505129"/>
          <c:h val="0.68723133627328259"/>
        </c:manualLayout>
      </c:layout>
      <c:barChart>
        <c:barDir val="col"/>
        <c:grouping val="clustered"/>
        <c:varyColors val="0"/>
        <c:ser>
          <c:idx val="0"/>
          <c:order val="0"/>
          <c:tx>
            <c:strRef>
              <c:f>Sheet1!$B$1</c:f>
              <c:strCache>
                <c:ptCount val="1"/>
                <c:pt idx="0">
                  <c:v>Total</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 18-24 y.o</c:v>
                </c:pt>
                <c:pt idx="1">
                  <c:v> 25-34 y.o</c:v>
                </c:pt>
                <c:pt idx="2">
                  <c:v> 35-44 y.o</c:v>
                </c:pt>
                <c:pt idx="3">
                  <c:v> 45-54 y.o</c:v>
                </c:pt>
                <c:pt idx="4">
                  <c:v> 55-64 y.o</c:v>
                </c:pt>
                <c:pt idx="5">
                  <c:v> 65+ y.o</c:v>
                </c:pt>
              </c:strCache>
            </c:strRef>
          </c:cat>
          <c:val>
            <c:numRef>
              <c:f>Sheet1!$B$2:$B$7</c:f>
              <c:numCache>
                <c:formatCode>0</c:formatCode>
                <c:ptCount val="6"/>
                <c:pt idx="0">
                  <c:v>11.8</c:v>
                </c:pt>
                <c:pt idx="1">
                  <c:v>18.3</c:v>
                </c:pt>
                <c:pt idx="2">
                  <c:v>18.8</c:v>
                </c:pt>
                <c:pt idx="3">
                  <c:v>20.6</c:v>
                </c:pt>
                <c:pt idx="4">
                  <c:v>15</c:v>
                </c:pt>
                <c:pt idx="5">
                  <c:v>15.6</c:v>
                </c:pt>
              </c:numCache>
            </c:numRef>
          </c:val>
          <c:extLst>
            <c:ext xmlns:c16="http://schemas.microsoft.com/office/drawing/2014/chart" uri="{C3380CC4-5D6E-409C-BE32-E72D297353CC}">
              <c16:uniqueId val="{00000000-9285-45F1-A9ED-9825A0F5D312}"/>
            </c:ext>
          </c:extLst>
        </c:ser>
        <c:dLbls>
          <c:dLblPos val="outEnd"/>
          <c:showLegendKey val="0"/>
          <c:showVal val="1"/>
          <c:showCatName val="0"/>
          <c:showSerName val="0"/>
          <c:showPercent val="0"/>
          <c:showBubbleSize val="0"/>
        </c:dLbls>
        <c:gapWidth val="50"/>
        <c:axId val="459425584"/>
        <c:axId val="459426144"/>
      </c:barChart>
      <c:catAx>
        <c:axId val="45942558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459426144"/>
        <c:crosses val="autoZero"/>
        <c:auto val="1"/>
        <c:lblAlgn val="ctr"/>
        <c:lblOffset val="100"/>
        <c:noMultiLvlLbl val="0"/>
      </c:catAx>
      <c:valAx>
        <c:axId val="459426144"/>
        <c:scaling>
          <c:orientation val="minMax"/>
          <c:max val="80"/>
        </c:scaling>
        <c:delete val="1"/>
        <c:axPos val="l"/>
        <c:numFmt formatCode="0" sourceLinked="1"/>
        <c:majorTickMark val="out"/>
        <c:minorTickMark val="none"/>
        <c:tickLblPos val="nextTo"/>
        <c:crossAx val="459425584"/>
        <c:crosses val="autoZero"/>
        <c:crossBetween val="between"/>
      </c:valAx>
      <c:spPr>
        <a:noFill/>
        <a:ln>
          <a:noFill/>
        </a:ln>
        <a:effectLst/>
      </c:spPr>
    </c:plotArea>
    <c:plotVisOnly val="1"/>
    <c:dispBlanksAs val="gap"/>
    <c:showDLblsOverMax val="0"/>
  </c:chart>
  <c:spPr>
    <a:noFill/>
    <a:ln>
      <a:noFill/>
    </a:ln>
    <a:effectLst/>
  </c:spPr>
  <c:txPr>
    <a:bodyPr/>
    <a:lstStyle/>
    <a:p>
      <a:pPr>
        <a:defRPr sz="1000"/>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266682800396943E-2"/>
          <c:y val="0.13163927534298103"/>
          <c:w val="0.98826782392105028"/>
          <c:h val="0.60420558750242004"/>
        </c:manualLayout>
      </c:layout>
      <c:barChart>
        <c:barDir val="col"/>
        <c:grouping val="clustered"/>
        <c:varyColors val="0"/>
        <c:ser>
          <c:idx val="0"/>
          <c:order val="0"/>
          <c:tx>
            <c:strRef>
              <c:f>Sheet1!$B$1</c:f>
              <c:strCache>
                <c:ptCount val="1"/>
                <c:pt idx="0">
                  <c:v>Total</c:v>
                </c:pt>
              </c:strCache>
            </c:strRef>
          </c:tx>
          <c:spPr>
            <a:solidFill>
              <a:schemeClr val="tx2">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Employed</c:v>
                </c:pt>
                <c:pt idx="1">
                  <c:v>Unemployed</c:v>
                </c:pt>
                <c:pt idx="2">
                  <c:v>Student</c:v>
                </c:pt>
                <c:pt idx="3">
                  <c:v>Housewife/Homemaker</c:v>
                </c:pt>
                <c:pt idx="4">
                  <c:v>Retired</c:v>
                </c:pt>
                <c:pt idx="5">
                  <c:v>Self-employed</c:v>
                </c:pt>
                <c:pt idx="6">
                  <c:v>Other</c:v>
                </c:pt>
              </c:strCache>
            </c:strRef>
          </c:cat>
          <c:val>
            <c:numRef>
              <c:f>Sheet1!$B$2:$B$8</c:f>
              <c:numCache>
                <c:formatCode>0</c:formatCode>
                <c:ptCount val="7"/>
                <c:pt idx="0">
                  <c:v>47.4</c:v>
                </c:pt>
                <c:pt idx="1">
                  <c:v>12.1</c:v>
                </c:pt>
                <c:pt idx="2">
                  <c:v>6.5</c:v>
                </c:pt>
                <c:pt idx="3">
                  <c:v>4.0999999999999996</c:v>
                </c:pt>
                <c:pt idx="4">
                  <c:v>21</c:v>
                </c:pt>
                <c:pt idx="5">
                  <c:v>7.3</c:v>
                </c:pt>
                <c:pt idx="6">
                  <c:v>1.3</c:v>
                </c:pt>
              </c:numCache>
            </c:numRef>
          </c:val>
          <c:extLst>
            <c:ext xmlns:c16="http://schemas.microsoft.com/office/drawing/2014/chart" uri="{C3380CC4-5D6E-409C-BE32-E72D297353CC}">
              <c16:uniqueId val="{00000000-9EC2-4D43-88C2-787BDF47E28C}"/>
            </c:ext>
          </c:extLst>
        </c:ser>
        <c:dLbls>
          <c:dLblPos val="outEnd"/>
          <c:showLegendKey val="0"/>
          <c:showVal val="1"/>
          <c:showCatName val="0"/>
          <c:showSerName val="0"/>
          <c:showPercent val="0"/>
          <c:showBubbleSize val="0"/>
        </c:dLbls>
        <c:gapWidth val="90"/>
        <c:axId val="459428384"/>
        <c:axId val="459428944"/>
      </c:barChart>
      <c:catAx>
        <c:axId val="45942838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459428944"/>
        <c:crosses val="autoZero"/>
        <c:auto val="1"/>
        <c:lblAlgn val="ctr"/>
        <c:lblOffset val="100"/>
        <c:noMultiLvlLbl val="0"/>
      </c:catAx>
      <c:valAx>
        <c:axId val="459428944"/>
        <c:scaling>
          <c:orientation val="minMax"/>
          <c:max val="100"/>
        </c:scaling>
        <c:delete val="1"/>
        <c:axPos val="l"/>
        <c:numFmt formatCode="0" sourceLinked="1"/>
        <c:majorTickMark val="out"/>
        <c:minorTickMark val="none"/>
        <c:tickLblPos val="nextTo"/>
        <c:crossAx val="459428384"/>
        <c:crosses val="autoZero"/>
        <c:crossBetween val="between"/>
      </c:valAx>
      <c:spPr>
        <a:noFill/>
        <a:ln>
          <a:noFill/>
        </a:ln>
        <a:effectLst/>
      </c:spPr>
    </c:plotArea>
    <c:plotVisOnly val="1"/>
    <c:dispBlanksAs val="gap"/>
    <c:showDLblsOverMax val="0"/>
  </c:chart>
  <c:spPr>
    <a:noFill/>
    <a:ln>
      <a:noFill/>
    </a:ln>
    <a:effectLst/>
  </c:spPr>
  <c:txPr>
    <a:bodyPr/>
    <a:lstStyle/>
    <a:p>
      <a:pPr>
        <a:defRPr sz="1000"/>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266682800396943E-2"/>
          <c:y val="0.13163927534298103"/>
          <c:w val="0.899466532142284"/>
          <c:h val="0.68723133627328259"/>
        </c:manualLayout>
      </c:layout>
      <c:barChart>
        <c:barDir val="col"/>
        <c:grouping val="clustered"/>
        <c:varyColors val="0"/>
        <c:ser>
          <c:idx val="0"/>
          <c:order val="0"/>
          <c:tx>
            <c:strRef>
              <c:f>Sheet1!$B$1</c:f>
              <c:strCache>
                <c:ptCount val="1"/>
                <c:pt idx="0">
                  <c:v>Total</c:v>
                </c:pt>
              </c:strCache>
            </c:strRef>
          </c:tx>
          <c:spPr>
            <a:solidFill>
              <a:srgbClr val="4DA1AA"/>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Completed elementary school</c:v>
                </c:pt>
                <c:pt idx="1">
                  <c:v>Completed high school</c:v>
                </c:pt>
                <c:pt idx="2">
                  <c:v>Completed university</c:v>
                </c:pt>
              </c:strCache>
            </c:strRef>
          </c:cat>
          <c:val>
            <c:numRef>
              <c:f>Sheet1!$B$2:$B$4</c:f>
              <c:numCache>
                <c:formatCode>0</c:formatCode>
                <c:ptCount val="3"/>
                <c:pt idx="0">
                  <c:v>17.5</c:v>
                </c:pt>
                <c:pt idx="1">
                  <c:v>51.3</c:v>
                </c:pt>
                <c:pt idx="2">
                  <c:v>31</c:v>
                </c:pt>
              </c:numCache>
            </c:numRef>
          </c:val>
          <c:extLst>
            <c:ext xmlns:c16="http://schemas.microsoft.com/office/drawing/2014/chart" uri="{C3380CC4-5D6E-409C-BE32-E72D297353CC}">
              <c16:uniqueId val="{00000000-7813-45D7-A230-0E1BB1D0E4BA}"/>
            </c:ext>
          </c:extLst>
        </c:ser>
        <c:dLbls>
          <c:dLblPos val="outEnd"/>
          <c:showLegendKey val="0"/>
          <c:showVal val="1"/>
          <c:showCatName val="0"/>
          <c:showSerName val="0"/>
          <c:showPercent val="0"/>
          <c:showBubbleSize val="0"/>
        </c:dLbls>
        <c:gapWidth val="150"/>
        <c:axId val="459431184"/>
        <c:axId val="459431744"/>
      </c:barChart>
      <c:catAx>
        <c:axId val="45943118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459431744"/>
        <c:crosses val="autoZero"/>
        <c:auto val="1"/>
        <c:lblAlgn val="ctr"/>
        <c:lblOffset val="100"/>
        <c:noMultiLvlLbl val="0"/>
      </c:catAx>
      <c:valAx>
        <c:axId val="459431744"/>
        <c:scaling>
          <c:orientation val="minMax"/>
          <c:max val="100"/>
        </c:scaling>
        <c:delete val="1"/>
        <c:axPos val="l"/>
        <c:numFmt formatCode="0" sourceLinked="1"/>
        <c:majorTickMark val="out"/>
        <c:minorTickMark val="none"/>
        <c:tickLblPos val="nextTo"/>
        <c:crossAx val="459431184"/>
        <c:crosses val="autoZero"/>
        <c:crossBetween val="between"/>
      </c:valAx>
      <c:spPr>
        <a:noFill/>
        <a:ln>
          <a:noFill/>
        </a:ln>
        <a:effectLst/>
      </c:spPr>
    </c:plotArea>
    <c:plotVisOnly val="1"/>
    <c:dispBlanksAs val="gap"/>
    <c:showDLblsOverMax val="0"/>
  </c:chart>
  <c:spPr>
    <a:noFill/>
    <a:ln>
      <a:noFill/>
    </a:ln>
    <a:effectLst/>
  </c:spPr>
  <c:txPr>
    <a:bodyPr/>
    <a:lstStyle/>
    <a:p>
      <a:pPr>
        <a:defRPr sz="1000"/>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266682800396943E-2"/>
          <c:y val="0.13163927534298103"/>
          <c:w val="0.899466532142284"/>
          <c:h val="0.68723133627328259"/>
        </c:manualLayout>
      </c:layout>
      <c:barChart>
        <c:barDir val="col"/>
        <c:grouping val="clustered"/>
        <c:varyColors val="0"/>
        <c:ser>
          <c:idx val="0"/>
          <c:order val="0"/>
          <c:tx>
            <c:strRef>
              <c:f>Sheet1!$B$1</c:f>
              <c:strCache>
                <c:ptCount val="1"/>
                <c:pt idx="0">
                  <c:v>Total</c:v>
                </c:pt>
              </c:strCache>
            </c:strRef>
          </c:tx>
          <c:spPr>
            <a:solidFill>
              <a:srgbClr val="F7932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Small 1-2 members</c:v>
                </c:pt>
                <c:pt idx="1">
                  <c:v>Medium 3-4 members</c:v>
                </c:pt>
                <c:pt idx="2">
                  <c:v>Big 5+ members</c:v>
                </c:pt>
              </c:strCache>
            </c:strRef>
          </c:cat>
          <c:val>
            <c:numRef>
              <c:f>Sheet1!$B$2:$B$4</c:f>
              <c:numCache>
                <c:formatCode>0</c:formatCode>
                <c:ptCount val="3"/>
                <c:pt idx="0" formatCode="General">
                  <c:v>34</c:v>
                </c:pt>
                <c:pt idx="1">
                  <c:v>45.8</c:v>
                </c:pt>
                <c:pt idx="2">
                  <c:v>20.3</c:v>
                </c:pt>
              </c:numCache>
            </c:numRef>
          </c:val>
          <c:extLst>
            <c:ext xmlns:c16="http://schemas.microsoft.com/office/drawing/2014/chart" uri="{C3380CC4-5D6E-409C-BE32-E72D297353CC}">
              <c16:uniqueId val="{00000000-EB7B-46F5-8395-F2ED0CE3058B}"/>
            </c:ext>
          </c:extLst>
        </c:ser>
        <c:dLbls>
          <c:dLblPos val="outEnd"/>
          <c:showLegendKey val="0"/>
          <c:showVal val="1"/>
          <c:showCatName val="0"/>
          <c:showSerName val="0"/>
          <c:showPercent val="0"/>
          <c:showBubbleSize val="0"/>
        </c:dLbls>
        <c:gapWidth val="200"/>
        <c:axId val="459431184"/>
        <c:axId val="459431744"/>
      </c:barChart>
      <c:catAx>
        <c:axId val="45943118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459431744"/>
        <c:crosses val="autoZero"/>
        <c:auto val="1"/>
        <c:lblAlgn val="ctr"/>
        <c:lblOffset val="100"/>
        <c:noMultiLvlLbl val="0"/>
      </c:catAx>
      <c:valAx>
        <c:axId val="459431744"/>
        <c:scaling>
          <c:orientation val="minMax"/>
          <c:max val="100"/>
        </c:scaling>
        <c:delete val="1"/>
        <c:axPos val="l"/>
        <c:numFmt formatCode="General" sourceLinked="1"/>
        <c:majorTickMark val="out"/>
        <c:minorTickMark val="none"/>
        <c:tickLblPos val="nextTo"/>
        <c:crossAx val="459431184"/>
        <c:crosses val="autoZero"/>
        <c:crossBetween val="between"/>
      </c:valAx>
      <c:spPr>
        <a:noFill/>
        <a:ln>
          <a:noFill/>
        </a:ln>
        <a:effectLst/>
      </c:spPr>
    </c:plotArea>
    <c:plotVisOnly val="1"/>
    <c:dispBlanksAs val="gap"/>
    <c:showDLblsOverMax val="0"/>
  </c:chart>
  <c:spPr>
    <a:noFill/>
    <a:ln>
      <a:noFill/>
    </a:ln>
    <a:effectLst/>
  </c:spPr>
  <c:txPr>
    <a:bodyPr/>
    <a:lstStyle/>
    <a:p>
      <a:pPr>
        <a:defRPr sz="1000"/>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266682800396943E-2"/>
          <c:y val="0.13163927534298103"/>
          <c:w val="0.899466532142284"/>
          <c:h val="0.68723133627328259"/>
        </c:manualLayout>
      </c:layout>
      <c:barChart>
        <c:barDir val="col"/>
        <c:grouping val="clustered"/>
        <c:varyColors val="0"/>
        <c:ser>
          <c:idx val="0"/>
          <c:order val="0"/>
          <c:tx>
            <c:strRef>
              <c:f>Sheet1!$B$1</c:f>
              <c:strCache>
                <c:ptCount val="1"/>
                <c:pt idx="0">
                  <c:v>Total</c:v>
                </c:pt>
              </c:strCache>
            </c:strRef>
          </c:tx>
          <c:spPr>
            <a:solidFill>
              <a:schemeClr val="tx2">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Berat</c:v>
                </c:pt>
                <c:pt idx="1">
                  <c:v>Fier</c:v>
                </c:pt>
                <c:pt idx="2">
                  <c:v>Vlore</c:v>
                </c:pt>
                <c:pt idx="3">
                  <c:v>Elbasan</c:v>
                </c:pt>
                <c:pt idx="4">
                  <c:v>Lezhe</c:v>
                </c:pt>
                <c:pt idx="5">
                  <c:v>Shkoder</c:v>
                </c:pt>
              </c:strCache>
            </c:strRef>
          </c:cat>
          <c:val>
            <c:numRef>
              <c:f>Sheet1!$B$2:$B$7</c:f>
              <c:numCache>
                <c:formatCode>0</c:formatCode>
                <c:ptCount val="6"/>
                <c:pt idx="0" formatCode="General">
                  <c:v>12</c:v>
                </c:pt>
                <c:pt idx="1">
                  <c:v>19.8</c:v>
                </c:pt>
                <c:pt idx="2">
                  <c:v>16.3</c:v>
                </c:pt>
                <c:pt idx="3">
                  <c:v>22.3</c:v>
                </c:pt>
                <c:pt idx="4">
                  <c:v>10</c:v>
                </c:pt>
                <c:pt idx="5">
                  <c:v>19.8</c:v>
                </c:pt>
              </c:numCache>
            </c:numRef>
          </c:val>
          <c:extLst>
            <c:ext xmlns:c16="http://schemas.microsoft.com/office/drawing/2014/chart" uri="{C3380CC4-5D6E-409C-BE32-E72D297353CC}">
              <c16:uniqueId val="{00000000-7A5C-462E-8C23-EBB301693C7D}"/>
            </c:ext>
          </c:extLst>
        </c:ser>
        <c:dLbls>
          <c:dLblPos val="outEnd"/>
          <c:showLegendKey val="0"/>
          <c:showVal val="1"/>
          <c:showCatName val="0"/>
          <c:showSerName val="0"/>
          <c:showPercent val="0"/>
          <c:showBubbleSize val="0"/>
        </c:dLbls>
        <c:gapWidth val="200"/>
        <c:axId val="459431184"/>
        <c:axId val="459431744"/>
      </c:barChart>
      <c:catAx>
        <c:axId val="45943118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459431744"/>
        <c:crosses val="autoZero"/>
        <c:auto val="1"/>
        <c:lblAlgn val="ctr"/>
        <c:lblOffset val="100"/>
        <c:noMultiLvlLbl val="0"/>
      </c:catAx>
      <c:valAx>
        <c:axId val="459431744"/>
        <c:scaling>
          <c:orientation val="minMax"/>
          <c:max val="60"/>
        </c:scaling>
        <c:delete val="1"/>
        <c:axPos val="l"/>
        <c:numFmt formatCode="General" sourceLinked="1"/>
        <c:majorTickMark val="out"/>
        <c:minorTickMark val="none"/>
        <c:tickLblPos val="nextTo"/>
        <c:crossAx val="459431184"/>
        <c:crosses val="autoZero"/>
        <c:crossBetween val="between"/>
      </c:valAx>
      <c:spPr>
        <a:noFill/>
        <a:ln>
          <a:noFill/>
        </a:ln>
        <a:effectLst/>
      </c:spPr>
    </c:plotArea>
    <c:plotVisOnly val="1"/>
    <c:dispBlanksAs val="gap"/>
    <c:showDLblsOverMax val="0"/>
  </c:chart>
  <c:spPr>
    <a:noFill/>
    <a:ln>
      <a:noFill/>
    </a:ln>
    <a:effectLst/>
  </c:spPr>
  <c:txPr>
    <a:bodyPr/>
    <a:lstStyle/>
    <a:p>
      <a:pPr>
        <a:defRPr sz="1000"/>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6.0282831639625299E-2"/>
          <c:y val="1.3433924126035572E-2"/>
          <c:w val="0.93971716836037467"/>
          <c:h val="0.9755373501546637"/>
        </c:manualLayout>
      </c:layout>
      <c:barChart>
        <c:barDir val="col"/>
        <c:grouping val="clustered"/>
        <c:varyColors val="0"/>
        <c:ser>
          <c:idx val="0"/>
          <c:order val="0"/>
          <c:tx>
            <c:strRef>
              <c:f>Sheet1!$B$1</c:f>
              <c:strCache>
                <c:ptCount val="1"/>
                <c:pt idx="0">
                  <c:v>Total</c:v>
                </c:pt>
              </c:strCache>
            </c:strRef>
          </c:tx>
          <c:spPr>
            <a:solidFill>
              <a:schemeClr val="tx2">
                <a:lumMod val="40000"/>
                <a:lumOff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Wave 1 (Dec 2024-Jan 2025)</c:v>
                </c:pt>
                <c:pt idx="1">
                  <c:v>Wave 2</c:v>
                </c:pt>
                <c:pt idx="2">
                  <c:v>Wave 3</c:v>
                </c:pt>
              </c:strCache>
            </c:strRef>
          </c:cat>
          <c:val>
            <c:numRef>
              <c:f>Sheet1!$B$2:$B$4</c:f>
              <c:numCache>
                <c:formatCode>General</c:formatCode>
                <c:ptCount val="3"/>
                <c:pt idx="0" formatCode="0.0">
                  <c:v>26.178000000000001</c:v>
                </c:pt>
              </c:numCache>
            </c:numRef>
          </c:val>
          <c:extLst>
            <c:ext xmlns:c16="http://schemas.microsoft.com/office/drawing/2014/chart" uri="{C3380CC4-5D6E-409C-BE32-E72D297353CC}">
              <c16:uniqueId val="{00000000-C34C-48FA-8FA4-18A3F989797B}"/>
            </c:ext>
          </c:extLst>
        </c:ser>
        <c:dLbls>
          <c:dLblPos val="outEnd"/>
          <c:showLegendKey val="0"/>
          <c:showVal val="1"/>
          <c:showCatName val="0"/>
          <c:showSerName val="0"/>
          <c:showPercent val="0"/>
          <c:showBubbleSize val="0"/>
        </c:dLbls>
        <c:gapWidth val="200"/>
        <c:axId val="459439584"/>
        <c:axId val="459440144"/>
      </c:barChart>
      <c:catAx>
        <c:axId val="45943958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en-US" sz="1050" b="0" i="0" u="none" strike="noStrike" kern="1200" baseline="0">
                <a:solidFill>
                  <a:schemeClr val="tx1">
                    <a:lumMod val="65000"/>
                    <a:lumOff val="35000"/>
                  </a:schemeClr>
                </a:solidFill>
                <a:latin typeface="+mn-lt"/>
                <a:ea typeface="+mn-ea"/>
                <a:cs typeface="+mn-cs"/>
              </a:defRPr>
            </a:pPr>
            <a:endParaRPr lang="en-US"/>
          </a:p>
        </c:txPr>
        <c:crossAx val="459440144"/>
        <c:crosses val="autoZero"/>
        <c:auto val="1"/>
        <c:lblAlgn val="ctr"/>
        <c:lblOffset val="100"/>
        <c:noMultiLvlLbl val="0"/>
      </c:catAx>
      <c:valAx>
        <c:axId val="459440144"/>
        <c:scaling>
          <c:orientation val="minMax"/>
          <c:max val="60"/>
        </c:scaling>
        <c:delete val="1"/>
        <c:axPos val="l"/>
        <c:numFmt formatCode="0.0" sourceLinked="1"/>
        <c:majorTickMark val="out"/>
        <c:minorTickMark val="none"/>
        <c:tickLblPos val="nextTo"/>
        <c:crossAx val="459439584"/>
        <c:crosses val="autoZero"/>
        <c:crossBetween val="between"/>
      </c:valAx>
      <c:spPr>
        <a:noFill/>
        <a:ln w="25400">
          <a:noFill/>
        </a:ln>
        <a:effectLst/>
      </c:spPr>
    </c:plotArea>
    <c:plotVisOnly val="1"/>
    <c:dispBlanksAs val="gap"/>
    <c:showDLblsOverMax val="0"/>
  </c:chart>
  <c:spPr>
    <a:noFill/>
    <a:ln>
      <a:noFill/>
    </a:ln>
    <a:effectLst/>
  </c:spPr>
  <c:txPr>
    <a:bodyPr/>
    <a:lstStyle/>
    <a:p>
      <a:pPr>
        <a:defRPr sz="1000"/>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US" dirty="0"/>
              <a:t>Analyses per municipality Wave 1 </a:t>
            </a:r>
          </a:p>
        </c:rich>
      </c:tx>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6.0282831639625299E-2"/>
          <c:y val="1.3433924126035572E-2"/>
          <c:w val="0.93971716836037467"/>
          <c:h val="0.9755373501546637"/>
        </c:manualLayout>
      </c:layout>
      <c:barChart>
        <c:barDir val="col"/>
        <c:grouping val="clustered"/>
        <c:varyColors val="0"/>
        <c:ser>
          <c:idx val="0"/>
          <c:order val="0"/>
          <c:tx>
            <c:strRef>
              <c:f>Sheet1!$B$1</c:f>
              <c:strCache>
                <c:ptCount val="1"/>
                <c:pt idx="0">
                  <c:v>Total</c:v>
                </c:pt>
              </c:strCache>
            </c:strRef>
          </c:tx>
          <c:spPr>
            <a:solidFill>
              <a:schemeClr val="tx2">
                <a:lumMod val="40000"/>
                <a:lumOff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Berat</c:v>
                </c:pt>
                <c:pt idx="1">
                  <c:v>Fier</c:v>
                </c:pt>
                <c:pt idx="2">
                  <c:v>Vlore</c:v>
                </c:pt>
                <c:pt idx="3">
                  <c:v>Elbasan</c:v>
                </c:pt>
                <c:pt idx="4">
                  <c:v>Lezhe</c:v>
                </c:pt>
                <c:pt idx="5">
                  <c:v>Shkoder</c:v>
                </c:pt>
              </c:strCache>
            </c:strRef>
          </c:cat>
          <c:val>
            <c:numRef>
              <c:f>Sheet1!$B$2:$B$7</c:f>
              <c:numCache>
                <c:formatCode>0.0</c:formatCode>
                <c:ptCount val="6"/>
                <c:pt idx="0">
                  <c:v>21.678000000000001</c:v>
                </c:pt>
                <c:pt idx="1">
                  <c:v>21.754999999999999</c:v>
                </c:pt>
                <c:pt idx="2">
                  <c:v>21.722999999999999</c:v>
                </c:pt>
                <c:pt idx="3">
                  <c:v>32.552999999999997</c:v>
                </c:pt>
                <c:pt idx="4">
                  <c:v>32.369999999999997</c:v>
                </c:pt>
                <c:pt idx="5">
                  <c:v>26.684000000000001</c:v>
                </c:pt>
              </c:numCache>
            </c:numRef>
          </c:val>
          <c:extLst>
            <c:ext xmlns:c16="http://schemas.microsoft.com/office/drawing/2014/chart" uri="{C3380CC4-5D6E-409C-BE32-E72D297353CC}">
              <c16:uniqueId val="{00000000-3382-41AB-9216-ADB26801ABFF}"/>
            </c:ext>
          </c:extLst>
        </c:ser>
        <c:dLbls>
          <c:dLblPos val="outEnd"/>
          <c:showLegendKey val="0"/>
          <c:showVal val="1"/>
          <c:showCatName val="0"/>
          <c:showSerName val="0"/>
          <c:showPercent val="0"/>
          <c:showBubbleSize val="0"/>
        </c:dLbls>
        <c:gapWidth val="150"/>
        <c:axId val="459439584"/>
        <c:axId val="459440144"/>
      </c:barChart>
      <c:catAx>
        <c:axId val="45943958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en-US" sz="1050" b="0" i="0" u="none" strike="noStrike" kern="1200" baseline="0">
                <a:solidFill>
                  <a:schemeClr val="tx1">
                    <a:lumMod val="65000"/>
                    <a:lumOff val="35000"/>
                  </a:schemeClr>
                </a:solidFill>
                <a:latin typeface="+mn-lt"/>
                <a:ea typeface="+mn-ea"/>
                <a:cs typeface="+mn-cs"/>
              </a:defRPr>
            </a:pPr>
            <a:endParaRPr lang="en-US"/>
          </a:p>
        </c:txPr>
        <c:crossAx val="459440144"/>
        <c:crosses val="autoZero"/>
        <c:auto val="1"/>
        <c:lblAlgn val="ctr"/>
        <c:lblOffset val="100"/>
        <c:noMultiLvlLbl val="0"/>
      </c:catAx>
      <c:valAx>
        <c:axId val="459440144"/>
        <c:scaling>
          <c:orientation val="minMax"/>
          <c:max val="60"/>
        </c:scaling>
        <c:delete val="1"/>
        <c:axPos val="l"/>
        <c:numFmt formatCode="0.0" sourceLinked="1"/>
        <c:majorTickMark val="out"/>
        <c:minorTickMark val="none"/>
        <c:tickLblPos val="nextTo"/>
        <c:crossAx val="459439584"/>
        <c:crosses val="autoZero"/>
        <c:crossBetween val="between"/>
      </c:valAx>
      <c:spPr>
        <a:noFill/>
        <a:ln w="25400">
          <a:noFill/>
        </a:ln>
        <a:effectLst/>
      </c:spPr>
    </c:plotArea>
    <c:plotVisOnly val="1"/>
    <c:dispBlanksAs val="gap"/>
    <c:showDLblsOverMax val="0"/>
  </c:chart>
  <c:spPr>
    <a:noFill/>
    <a:ln>
      <a:noFill/>
    </a:ln>
    <a:effectLst/>
  </c:spPr>
  <c:txPr>
    <a:bodyPr/>
    <a:lstStyle/>
    <a:p>
      <a:pPr>
        <a:defRPr sz="1000"/>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7539625324826739E-2"/>
          <c:y val="0"/>
          <c:w val="0.93971716836037467"/>
          <c:h val="0.9755373501546637"/>
        </c:manualLayout>
      </c:layout>
      <c:barChart>
        <c:barDir val="col"/>
        <c:grouping val="clustered"/>
        <c:varyColors val="0"/>
        <c:ser>
          <c:idx val="0"/>
          <c:order val="0"/>
          <c:tx>
            <c:strRef>
              <c:f>Sheet1!$B$1</c:f>
              <c:strCache>
                <c:ptCount val="1"/>
                <c:pt idx="0">
                  <c:v>Total</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Wave 1 (Dec 2024-Jan 2025)</c:v>
                </c:pt>
                <c:pt idx="1">
                  <c:v>Wave 2</c:v>
                </c:pt>
                <c:pt idx="2">
                  <c:v>Wave 3</c:v>
                </c:pt>
              </c:strCache>
            </c:strRef>
          </c:cat>
          <c:val>
            <c:numRef>
              <c:f>Sheet1!$B$2:$B$4</c:f>
              <c:numCache>
                <c:formatCode>General</c:formatCode>
                <c:ptCount val="3"/>
                <c:pt idx="0" formatCode="0.0">
                  <c:v>67.588999999999999</c:v>
                </c:pt>
              </c:numCache>
            </c:numRef>
          </c:val>
          <c:extLst>
            <c:ext xmlns:c16="http://schemas.microsoft.com/office/drawing/2014/chart" uri="{C3380CC4-5D6E-409C-BE32-E72D297353CC}">
              <c16:uniqueId val="{00000000-0904-468E-B68A-3ED5955AE2C1}"/>
            </c:ext>
          </c:extLst>
        </c:ser>
        <c:dLbls>
          <c:dLblPos val="outEnd"/>
          <c:showLegendKey val="0"/>
          <c:showVal val="1"/>
          <c:showCatName val="0"/>
          <c:showSerName val="0"/>
          <c:showPercent val="0"/>
          <c:showBubbleSize val="0"/>
        </c:dLbls>
        <c:gapWidth val="200"/>
        <c:axId val="459439584"/>
        <c:axId val="459440144"/>
      </c:barChart>
      <c:catAx>
        <c:axId val="45943958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en-US" sz="1050" b="0" i="0" u="none" strike="noStrike" kern="1200" baseline="0">
                <a:solidFill>
                  <a:schemeClr val="tx1">
                    <a:lumMod val="65000"/>
                    <a:lumOff val="35000"/>
                  </a:schemeClr>
                </a:solidFill>
                <a:latin typeface="+mn-lt"/>
                <a:ea typeface="+mn-ea"/>
                <a:cs typeface="+mn-cs"/>
              </a:defRPr>
            </a:pPr>
            <a:endParaRPr lang="en-US"/>
          </a:p>
        </c:txPr>
        <c:crossAx val="459440144"/>
        <c:crosses val="autoZero"/>
        <c:auto val="1"/>
        <c:lblAlgn val="ctr"/>
        <c:lblOffset val="100"/>
        <c:noMultiLvlLbl val="0"/>
      </c:catAx>
      <c:valAx>
        <c:axId val="459440144"/>
        <c:scaling>
          <c:orientation val="minMax"/>
          <c:max val="80"/>
          <c:min val="0"/>
        </c:scaling>
        <c:delete val="1"/>
        <c:axPos val="l"/>
        <c:numFmt formatCode="0.0" sourceLinked="1"/>
        <c:majorTickMark val="out"/>
        <c:minorTickMark val="none"/>
        <c:tickLblPos val="nextTo"/>
        <c:crossAx val="459439584"/>
        <c:crosses val="autoZero"/>
        <c:crossBetween val="between"/>
      </c:valAx>
      <c:spPr>
        <a:noFill/>
        <a:ln w="25400">
          <a:noFill/>
        </a:ln>
        <a:effectLst/>
      </c:spPr>
    </c:plotArea>
    <c:plotVisOnly val="1"/>
    <c:dispBlanksAs val="gap"/>
    <c:showDLblsOverMax val="0"/>
  </c:chart>
  <c:spPr>
    <a:noFill/>
    <a:ln>
      <a:noFill/>
    </a:ln>
    <a:effectLst/>
  </c:spPr>
  <c:txPr>
    <a:bodyPr/>
    <a:lstStyle/>
    <a:p>
      <a:pPr>
        <a:defRPr sz="1000"/>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US" dirty="0"/>
              <a:t>Analyses per municipality Wave 1 </a:t>
            </a:r>
          </a:p>
        </c:rich>
      </c:tx>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6.0282831639625299E-2"/>
          <c:y val="0.20419706249216174"/>
          <c:w val="0.93971716836037467"/>
          <c:h val="0.70057171604495849"/>
        </c:manualLayout>
      </c:layout>
      <c:barChart>
        <c:barDir val="col"/>
        <c:grouping val="clustered"/>
        <c:varyColors val="0"/>
        <c:ser>
          <c:idx val="0"/>
          <c:order val="0"/>
          <c:tx>
            <c:strRef>
              <c:f>Sheet1!$B$1</c:f>
              <c:strCache>
                <c:ptCount val="1"/>
                <c:pt idx="0">
                  <c:v>Total</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Berat</c:v>
                </c:pt>
                <c:pt idx="1">
                  <c:v>Fier</c:v>
                </c:pt>
                <c:pt idx="2">
                  <c:v>Vlore</c:v>
                </c:pt>
                <c:pt idx="3">
                  <c:v>Elbasan</c:v>
                </c:pt>
                <c:pt idx="4">
                  <c:v>Lezhe</c:v>
                </c:pt>
                <c:pt idx="5">
                  <c:v>Shkoder</c:v>
                </c:pt>
                <c:pt idx="7">
                  <c:v>Total Sample</c:v>
                </c:pt>
              </c:strCache>
            </c:strRef>
          </c:cat>
          <c:val>
            <c:numRef>
              <c:f>Sheet1!$B$2:$B$9</c:f>
              <c:numCache>
                <c:formatCode>0.0</c:formatCode>
                <c:ptCount val="8"/>
                <c:pt idx="0">
                  <c:v>70.358000000000004</c:v>
                </c:pt>
                <c:pt idx="1">
                  <c:v>72.683999999999997</c:v>
                </c:pt>
                <c:pt idx="2">
                  <c:v>68.706999999999994</c:v>
                </c:pt>
                <c:pt idx="3">
                  <c:v>64.504999999999995</c:v>
                </c:pt>
                <c:pt idx="4">
                  <c:v>66.522999999999996</c:v>
                </c:pt>
                <c:pt idx="5">
                  <c:v>63.908000000000001</c:v>
                </c:pt>
                <c:pt idx="7">
                  <c:v>67.588999999999999</c:v>
                </c:pt>
              </c:numCache>
            </c:numRef>
          </c:val>
          <c:extLst>
            <c:ext xmlns:c16="http://schemas.microsoft.com/office/drawing/2014/chart" uri="{C3380CC4-5D6E-409C-BE32-E72D297353CC}">
              <c16:uniqueId val="{00000000-B5C9-437A-9F9D-63CFDF9B3423}"/>
            </c:ext>
          </c:extLst>
        </c:ser>
        <c:dLbls>
          <c:dLblPos val="outEnd"/>
          <c:showLegendKey val="0"/>
          <c:showVal val="1"/>
          <c:showCatName val="0"/>
          <c:showSerName val="0"/>
          <c:showPercent val="0"/>
          <c:showBubbleSize val="0"/>
        </c:dLbls>
        <c:gapWidth val="150"/>
        <c:axId val="459439584"/>
        <c:axId val="459440144"/>
      </c:barChart>
      <c:catAx>
        <c:axId val="45943958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en-US" sz="1050" b="0" i="0" u="none" strike="noStrike" kern="1200" baseline="0">
                <a:solidFill>
                  <a:schemeClr val="tx1">
                    <a:lumMod val="65000"/>
                    <a:lumOff val="35000"/>
                  </a:schemeClr>
                </a:solidFill>
                <a:latin typeface="+mn-lt"/>
                <a:ea typeface="+mn-ea"/>
                <a:cs typeface="+mn-cs"/>
              </a:defRPr>
            </a:pPr>
            <a:endParaRPr lang="en-US"/>
          </a:p>
        </c:txPr>
        <c:crossAx val="459440144"/>
        <c:crosses val="autoZero"/>
        <c:auto val="1"/>
        <c:lblAlgn val="ctr"/>
        <c:lblOffset val="100"/>
        <c:noMultiLvlLbl val="0"/>
      </c:catAx>
      <c:valAx>
        <c:axId val="459440144"/>
        <c:scaling>
          <c:orientation val="minMax"/>
          <c:max val="80"/>
        </c:scaling>
        <c:delete val="1"/>
        <c:axPos val="l"/>
        <c:numFmt formatCode="0.0" sourceLinked="1"/>
        <c:majorTickMark val="out"/>
        <c:minorTickMark val="none"/>
        <c:tickLblPos val="nextTo"/>
        <c:crossAx val="459439584"/>
        <c:crosses val="autoZero"/>
        <c:crossBetween val="between"/>
      </c:valAx>
      <c:spPr>
        <a:noFill/>
        <a:ln w="25400">
          <a:noFill/>
        </a:ln>
        <a:effectLst/>
      </c:spPr>
    </c:plotArea>
    <c:plotVisOnly val="1"/>
    <c:dispBlanksAs val="gap"/>
    <c:showDLblsOverMax val="0"/>
  </c:chart>
  <c:spPr>
    <a:noFill/>
    <a:ln>
      <a:noFill/>
    </a:ln>
    <a:effectLst/>
  </c:spPr>
  <c:txPr>
    <a:bodyPr/>
    <a:lstStyle/>
    <a:p>
      <a:pPr>
        <a:defRPr sz="10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Reversed" id="25">
  <a:schemeClr val="accent5"/>
</cs:colorStyle>
</file>

<file path=ppt/charts/colors2.xml><?xml version="1.0" encoding="utf-8"?>
<cs:colorStyle xmlns:cs="http://schemas.microsoft.com/office/drawing/2012/chartStyle" xmlns:a="http://schemas.openxmlformats.org/drawingml/2006/main" meth="withinLinear" id="16">
  <a:schemeClr val="accent3"/>
</cs:colorStyle>
</file>

<file path=ppt/charts/colors3.xml><?xml version="1.0" encoding="utf-8"?>
<cs:colorStyle xmlns:cs="http://schemas.microsoft.com/office/drawing/2012/chartStyle" xmlns:a="http://schemas.openxmlformats.org/drawingml/2006/main" meth="withinLinear" id="18">
  <a:schemeClr val="accent5"/>
</cs:colorStyle>
</file>

<file path=ppt/charts/colors4.xml><?xml version="1.0" encoding="utf-8"?>
<cs:colorStyle xmlns:cs="http://schemas.microsoft.com/office/drawing/2012/chartStyle" xmlns:a="http://schemas.openxmlformats.org/drawingml/2006/main" meth="withinLinear" id="16">
  <a:schemeClr val="accent3"/>
</cs:colorStyle>
</file>

<file path=ppt/charts/colors5.xml><?xml version="1.0" encoding="utf-8"?>
<cs:colorStyle xmlns:cs="http://schemas.microsoft.com/office/drawing/2012/chartStyle" xmlns:a="http://schemas.openxmlformats.org/drawingml/2006/main" meth="withinLinear" id="18">
  <a:schemeClr val="accent5"/>
</cs:colorStyle>
</file>

<file path=ppt/charts/colors6.xml><?xml version="1.0" encoding="utf-8"?>
<cs:colorStyle xmlns:cs="http://schemas.microsoft.com/office/drawing/2012/chartStyle" xmlns:a="http://schemas.openxmlformats.org/drawingml/2006/main" meth="withinLinear" id="18">
  <a:schemeClr val="accent5"/>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withinLinear" id="18">
  <a:schemeClr val="accent5"/>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withinLinear" id="18">
  <a:schemeClr val="accent5"/>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withinLinear" id="18">
  <a:schemeClr val="accent5"/>
</cs:colorStyle>
</file>

<file path=ppt/charts/colors15.xml><?xml version="1.0" encoding="utf-8"?>
<cs:colorStyle xmlns:cs="http://schemas.microsoft.com/office/drawing/2012/chartStyle" xmlns:a="http://schemas.openxmlformats.org/drawingml/2006/main" meth="withinLinear" id="16">
  <a:schemeClr val="accent3"/>
</cs:colorStyle>
</file>

<file path=ppt/charts/colors16.xml><?xml version="1.0" encoding="utf-8"?>
<cs:colorStyle xmlns:cs="http://schemas.microsoft.com/office/drawing/2012/chartStyle" xmlns:a="http://schemas.openxmlformats.org/drawingml/2006/main" meth="withinLinear" id="16">
  <a:schemeClr val="accent3"/>
</cs:colorStyle>
</file>

<file path=ppt/charts/colors17.xml><?xml version="1.0" encoding="utf-8"?>
<cs:colorStyle xmlns:cs="http://schemas.microsoft.com/office/drawing/2012/chartStyle" xmlns:a="http://schemas.openxmlformats.org/drawingml/2006/main" meth="withinLinear" id="18">
  <a:schemeClr val="accent5"/>
</cs:colorStyle>
</file>

<file path=ppt/charts/colors18.xml><?xml version="1.0" encoding="utf-8"?>
<cs:colorStyle xmlns:cs="http://schemas.microsoft.com/office/drawing/2012/chartStyle" xmlns:a="http://schemas.openxmlformats.org/drawingml/2006/main" meth="withinLinear" id="16">
  <a:schemeClr val="accent3"/>
</cs:colorStyle>
</file>

<file path=ppt/charts/colors19.xml><?xml version="1.0" encoding="utf-8"?>
<cs:colorStyle xmlns:cs="http://schemas.microsoft.com/office/drawing/2012/chartStyle" xmlns:a="http://schemas.openxmlformats.org/drawingml/2006/main" meth="withinLinear" id="16">
  <a:schemeClr val="accent3"/>
</cs:colorStyle>
</file>

<file path=ppt/charts/colors20.xml><?xml version="1.0" encoding="utf-8"?>
<cs:colorStyle xmlns:cs="http://schemas.microsoft.com/office/drawing/2012/chartStyle" xmlns:a="http://schemas.openxmlformats.org/drawingml/2006/main" meth="withinLinear" id="18">
  <a:schemeClr val="accent5"/>
</cs:colorStyle>
</file>

<file path=ppt/charts/colors21.xml><?xml version="1.0" encoding="utf-8"?>
<cs:colorStyle xmlns:cs="http://schemas.microsoft.com/office/drawing/2012/chartStyle" xmlns:a="http://schemas.openxmlformats.org/drawingml/2006/main" meth="withinLinear" id="18">
  <a:schemeClr val="accent5"/>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withinLinear" id="16">
  <a:schemeClr val="accent3"/>
</cs:colorStyle>
</file>

<file path=ppt/charts/colors24.xml><?xml version="1.0" encoding="utf-8"?>
<cs:colorStyle xmlns:cs="http://schemas.microsoft.com/office/drawing/2012/chartStyle" xmlns:a="http://schemas.openxmlformats.org/drawingml/2006/main" meth="withinLinear" id="18">
  <a:schemeClr val="accent5"/>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withinLinear" id="16">
  <a:schemeClr val="accent3"/>
</cs:colorStyle>
</file>

<file path=ppt/charts/colors32.xml><?xml version="1.0" encoding="utf-8"?>
<cs:colorStyle xmlns:cs="http://schemas.microsoft.com/office/drawing/2012/chartStyle" xmlns:a="http://schemas.openxmlformats.org/drawingml/2006/main" meth="withinLinear" id="18">
  <a:schemeClr val="accent5"/>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withinLinear" id="16">
  <a:schemeClr val="accent3"/>
</cs:colorStyle>
</file>

<file path=ppt/charts/colors39.xml><?xml version="1.0" encoding="utf-8"?>
<cs:colorStyle xmlns:cs="http://schemas.microsoft.com/office/drawing/2012/chartStyle" xmlns:a="http://schemas.openxmlformats.org/drawingml/2006/main" meth="withinLinear" id="18">
  <a:schemeClr val="accent5"/>
</cs:colorStyle>
</file>

<file path=ppt/charts/colors40.xml><?xml version="1.0" encoding="utf-8"?>
<cs:colorStyle xmlns:cs="http://schemas.microsoft.com/office/drawing/2012/chartStyle" xmlns:a="http://schemas.openxmlformats.org/drawingml/2006/main" meth="withinLinear" id="16">
  <a:schemeClr val="accent3"/>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30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30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30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5CD6DDC1-A891-4651-B57B-62F6DADE6456}" type="datetimeFigureOut">
              <a:rPr lang="en-US" smtClean="0"/>
              <a:t>3/19/25</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A844BF17-9536-4C61-931E-675A43F046C8}" type="slidenum">
              <a:rPr lang="en-US" smtClean="0"/>
              <a:t>‹#›</a:t>
            </a:fld>
            <a:endParaRPr lang="en-US"/>
          </a:p>
        </p:txBody>
      </p:sp>
    </p:spTree>
    <p:extLst>
      <p:ext uri="{BB962C8B-B14F-4D97-AF65-F5344CB8AC3E}">
        <p14:creationId xmlns:p14="http://schemas.microsoft.com/office/powerpoint/2010/main" val="23526962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844BF17-9536-4C61-931E-675A43F046C8}" type="slidenum">
              <a:rPr lang="en-US" smtClean="0"/>
              <a:t>3</a:t>
            </a:fld>
            <a:endParaRPr lang="en-US"/>
          </a:p>
        </p:txBody>
      </p:sp>
    </p:spTree>
    <p:extLst>
      <p:ext uri="{BB962C8B-B14F-4D97-AF65-F5344CB8AC3E}">
        <p14:creationId xmlns:p14="http://schemas.microsoft.com/office/powerpoint/2010/main" val="2414588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44BF17-9536-4C61-931E-675A43F046C8}" type="slidenum">
              <a:rPr lang="en-US" smtClean="0"/>
              <a:t>7</a:t>
            </a:fld>
            <a:endParaRPr lang="en-US"/>
          </a:p>
        </p:txBody>
      </p:sp>
    </p:spTree>
    <p:extLst>
      <p:ext uri="{BB962C8B-B14F-4D97-AF65-F5344CB8AC3E}">
        <p14:creationId xmlns:p14="http://schemas.microsoft.com/office/powerpoint/2010/main" val="1672437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44BF17-9536-4C61-931E-675A43F046C8}" type="slidenum">
              <a:rPr lang="en-US" smtClean="0"/>
              <a:t>23</a:t>
            </a:fld>
            <a:endParaRPr lang="en-US"/>
          </a:p>
        </p:txBody>
      </p:sp>
    </p:spTree>
    <p:extLst>
      <p:ext uri="{BB962C8B-B14F-4D97-AF65-F5344CB8AC3E}">
        <p14:creationId xmlns:p14="http://schemas.microsoft.com/office/powerpoint/2010/main" val="23755514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44BF17-9536-4C61-931E-675A43F046C8}" type="slidenum">
              <a:rPr lang="en-US" smtClean="0"/>
              <a:t>24</a:t>
            </a:fld>
            <a:endParaRPr lang="en-US"/>
          </a:p>
        </p:txBody>
      </p:sp>
    </p:spTree>
    <p:extLst>
      <p:ext uri="{BB962C8B-B14F-4D97-AF65-F5344CB8AC3E}">
        <p14:creationId xmlns:p14="http://schemas.microsoft.com/office/powerpoint/2010/main" val="28720126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3E6C33-3393-4FCF-83EE-79C81DB038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B08ADE-430F-98E5-38FE-9BF8E26D87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3FD9CE-6A63-5235-5425-0473E5A57B7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B1C36D2-8364-C346-DE53-755BD906379A}"/>
              </a:ext>
            </a:extLst>
          </p:cNvPr>
          <p:cNvSpPr>
            <a:spLocks noGrp="1"/>
          </p:cNvSpPr>
          <p:nvPr>
            <p:ph type="sldNum" sz="quarter" idx="5"/>
          </p:nvPr>
        </p:nvSpPr>
        <p:spPr/>
        <p:txBody>
          <a:bodyPr/>
          <a:lstStyle/>
          <a:p>
            <a:fld id="{A844BF17-9536-4C61-931E-675A43F046C8}" type="slidenum">
              <a:rPr lang="en-US" smtClean="0"/>
              <a:t>26</a:t>
            </a:fld>
            <a:endParaRPr lang="en-US"/>
          </a:p>
        </p:txBody>
      </p:sp>
    </p:spTree>
    <p:extLst>
      <p:ext uri="{BB962C8B-B14F-4D97-AF65-F5344CB8AC3E}">
        <p14:creationId xmlns:p14="http://schemas.microsoft.com/office/powerpoint/2010/main" val="26480964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C825AC-2B51-FE47-F14B-A2B2383460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32F197-F9B9-F53C-B8B1-9873A63DE4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108F1B-8399-F50C-73CC-501FA434388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7EAA550-BC2B-5859-9B25-3257A1A928B6}"/>
              </a:ext>
            </a:extLst>
          </p:cNvPr>
          <p:cNvSpPr>
            <a:spLocks noGrp="1"/>
          </p:cNvSpPr>
          <p:nvPr>
            <p:ph type="sldNum" sz="quarter" idx="5"/>
          </p:nvPr>
        </p:nvSpPr>
        <p:spPr/>
        <p:txBody>
          <a:bodyPr/>
          <a:lstStyle/>
          <a:p>
            <a:fld id="{A844BF17-9536-4C61-931E-675A43F046C8}" type="slidenum">
              <a:rPr lang="en-US" smtClean="0"/>
              <a:t>33</a:t>
            </a:fld>
            <a:endParaRPr lang="en-US"/>
          </a:p>
        </p:txBody>
      </p:sp>
    </p:spTree>
    <p:extLst>
      <p:ext uri="{BB962C8B-B14F-4D97-AF65-F5344CB8AC3E}">
        <p14:creationId xmlns:p14="http://schemas.microsoft.com/office/powerpoint/2010/main" val="11893717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05D022-F623-E220-B12D-06F4D1820C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FC9005-EAFE-B175-DD39-0EB4843A01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C2E589-5AAC-0521-6117-F9DA829EF27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3785DB9-1B0D-2AEC-B230-914473121552}"/>
              </a:ext>
            </a:extLst>
          </p:cNvPr>
          <p:cNvSpPr>
            <a:spLocks noGrp="1"/>
          </p:cNvSpPr>
          <p:nvPr>
            <p:ph type="sldNum" sz="quarter" idx="5"/>
          </p:nvPr>
        </p:nvSpPr>
        <p:spPr/>
        <p:txBody>
          <a:bodyPr/>
          <a:lstStyle/>
          <a:p>
            <a:fld id="{A844BF17-9536-4C61-931E-675A43F046C8}" type="slidenum">
              <a:rPr lang="en-US" smtClean="0"/>
              <a:t>34</a:t>
            </a:fld>
            <a:endParaRPr lang="en-US"/>
          </a:p>
        </p:txBody>
      </p:sp>
    </p:spTree>
    <p:extLst>
      <p:ext uri="{BB962C8B-B14F-4D97-AF65-F5344CB8AC3E}">
        <p14:creationId xmlns:p14="http://schemas.microsoft.com/office/powerpoint/2010/main" val="25894024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E1866-6ABF-4414-AFB5-B91146A1FA19}" type="slidenum">
              <a:rPr lang="en-GB" smtClean="0"/>
              <a:pPr/>
              <a:t>36</a:t>
            </a:fld>
            <a:endParaRPr lang="en-GB" dirty="0"/>
          </a:p>
        </p:txBody>
      </p:sp>
    </p:spTree>
    <p:extLst>
      <p:ext uri="{BB962C8B-B14F-4D97-AF65-F5344CB8AC3E}">
        <p14:creationId xmlns:p14="http://schemas.microsoft.com/office/powerpoint/2010/main" val="18208705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E1866-6ABF-4414-AFB5-B91146A1FA19}" type="slidenum">
              <a:rPr lang="en-GB" smtClean="0"/>
              <a:pPr/>
              <a:t>37</a:t>
            </a:fld>
            <a:endParaRPr lang="en-GB" dirty="0"/>
          </a:p>
        </p:txBody>
      </p:sp>
    </p:spTree>
    <p:extLst>
      <p:ext uri="{BB962C8B-B14F-4D97-AF65-F5344CB8AC3E}">
        <p14:creationId xmlns:p14="http://schemas.microsoft.com/office/powerpoint/2010/main" val="42667376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093666-127D-C570-F941-F3C79304A2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807B4B-ECDA-4DD3-2E4E-3C734EE26F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2C476E-59EE-A280-2125-59B356AAE43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62E73AD-CC16-183E-89CE-5AA421B4F72B}"/>
              </a:ext>
            </a:extLst>
          </p:cNvPr>
          <p:cNvSpPr>
            <a:spLocks noGrp="1"/>
          </p:cNvSpPr>
          <p:nvPr>
            <p:ph type="sldNum" sz="quarter" idx="5"/>
          </p:nvPr>
        </p:nvSpPr>
        <p:spPr/>
        <p:txBody>
          <a:bodyPr/>
          <a:lstStyle/>
          <a:p>
            <a:fld id="{A844BF17-9536-4C61-931E-675A43F046C8}" type="slidenum">
              <a:rPr lang="en-US" smtClean="0"/>
              <a:t>39</a:t>
            </a:fld>
            <a:endParaRPr lang="en-US"/>
          </a:p>
        </p:txBody>
      </p:sp>
    </p:spTree>
    <p:extLst>
      <p:ext uri="{BB962C8B-B14F-4D97-AF65-F5344CB8AC3E}">
        <p14:creationId xmlns:p14="http://schemas.microsoft.com/office/powerpoint/2010/main" val="10751572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DADD36-2D73-6A44-4508-2F1DB962BF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BAE69D-D882-C118-17F5-ED5C6BADC0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AC17E9-8CE5-DA31-C9DF-254DD08393C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34E3FD8-1E48-1B17-9509-F44A71355866}"/>
              </a:ext>
            </a:extLst>
          </p:cNvPr>
          <p:cNvSpPr>
            <a:spLocks noGrp="1"/>
          </p:cNvSpPr>
          <p:nvPr>
            <p:ph type="sldNum" sz="quarter" idx="5"/>
          </p:nvPr>
        </p:nvSpPr>
        <p:spPr/>
        <p:txBody>
          <a:bodyPr/>
          <a:lstStyle/>
          <a:p>
            <a:fld id="{A844BF17-9536-4C61-931E-675A43F046C8}" type="slidenum">
              <a:rPr lang="en-US" smtClean="0"/>
              <a:t>40</a:t>
            </a:fld>
            <a:endParaRPr lang="en-US"/>
          </a:p>
        </p:txBody>
      </p:sp>
    </p:spTree>
    <p:extLst>
      <p:ext uri="{BB962C8B-B14F-4D97-AF65-F5344CB8AC3E}">
        <p14:creationId xmlns:p14="http://schemas.microsoft.com/office/powerpoint/2010/main" val="24913306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D3DEF5-31D3-28B8-8B1B-A8F988B2B7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BF6F6C-B1B5-3B60-E4F7-47026C7F72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5D9079-7C4A-9050-AC0D-CAA87A68262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C19A25C-B952-67C0-9213-B47C220443DA}"/>
              </a:ext>
            </a:extLst>
          </p:cNvPr>
          <p:cNvSpPr>
            <a:spLocks noGrp="1"/>
          </p:cNvSpPr>
          <p:nvPr>
            <p:ph type="sldNum" sz="quarter" idx="5"/>
          </p:nvPr>
        </p:nvSpPr>
        <p:spPr/>
        <p:txBody>
          <a:bodyPr/>
          <a:lstStyle/>
          <a:p>
            <a:fld id="{A844BF17-9536-4C61-931E-675A43F046C8}" type="slidenum">
              <a:rPr lang="en-US" smtClean="0"/>
              <a:t>41</a:t>
            </a:fld>
            <a:endParaRPr lang="en-US"/>
          </a:p>
        </p:txBody>
      </p:sp>
    </p:spTree>
    <p:extLst>
      <p:ext uri="{BB962C8B-B14F-4D97-AF65-F5344CB8AC3E}">
        <p14:creationId xmlns:p14="http://schemas.microsoft.com/office/powerpoint/2010/main" val="6311082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E4B54B-66EF-D30A-2F03-F20A4F5F56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739FBD-B90B-EC7D-F729-9B8842133E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A8343F-B96E-DE90-DD4D-59859A539DA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4639D2E-914F-5A0B-AE10-11AFCD59A592}"/>
              </a:ext>
            </a:extLst>
          </p:cNvPr>
          <p:cNvSpPr>
            <a:spLocks noGrp="1"/>
          </p:cNvSpPr>
          <p:nvPr>
            <p:ph type="sldNum" sz="quarter" idx="5"/>
          </p:nvPr>
        </p:nvSpPr>
        <p:spPr/>
        <p:txBody>
          <a:bodyPr/>
          <a:lstStyle/>
          <a:p>
            <a:fld id="{A844BF17-9536-4C61-931E-675A43F046C8}" type="slidenum">
              <a:rPr lang="en-US" smtClean="0"/>
              <a:t>43</a:t>
            </a:fld>
            <a:endParaRPr lang="en-US"/>
          </a:p>
        </p:txBody>
      </p:sp>
    </p:spTree>
    <p:extLst>
      <p:ext uri="{BB962C8B-B14F-4D97-AF65-F5344CB8AC3E}">
        <p14:creationId xmlns:p14="http://schemas.microsoft.com/office/powerpoint/2010/main" val="1630763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2B5963-959F-681C-0708-3CEDE037A6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867550-0AE1-221F-CF59-E4BACA31F8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87128B-04B7-99C0-3FC6-C49E7205A36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648601E-9A0B-8678-252C-BECDE0B7CC6A}"/>
              </a:ext>
            </a:extLst>
          </p:cNvPr>
          <p:cNvSpPr>
            <a:spLocks noGrp="1"/>
          </p:cNvSpPr>
          <p:nvPr>
            <p:ph type="sldNum" sz="quarter" idx="5"/>
          </p:nvPr>
        </p:nvSpPr>
        <p:spPr/>
        <p:txBody>
          <a:bodyPr/>
          <a:lstStyle/>
          <a:p>
            <a:fld id="{A844BF17-9536-4C61-931E-675A43F046C8}" type="slidenum">
              <a:rPr lang="en-US" smtClean="0"/>
              <a:t>44</a:t>
            </a:fld>
            <a:endParaRPr lang="en-US"/>
          </a:p>
        </p:txBody>
      </p:sp>
    </p:spTree>
    <p:extLst>
      <p:ext uri="{BB962C8B-B14F-4D97-AF65-F5344CB8AC3E}">
        <p14:creationId xmlns:p14="http://schemas.microsoft.com/office/powerpoint/2010/main" val="4940899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42C945-6224-D678-869B-0297C1E221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42B890-A3E4-DACA-663A-95F3EC7887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25B4C2-DD30-4716-C8C7-79D7B9F2DC4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35AB80F-801C-A1B5-8C07-EBED84A9501C}"/>
              </a:ext>
            </a:extLst>
          </p:cNvPr>
          <p:cNvSpPr>
            <a:spLocks noGrp="1"/>
          </p:cNvSpPr>
          <p:nvPr>
            <p:ph type="sldNum" sz="quarter" idx="5"/>
          </p:nvPr>
        </p:nvSpPr>
        <p:spPr/>
        <p:txBody>
          <a:bodyPr/>
          <a:lstStyle/>
          <a:p>
            <a:fld id="{A844BF17-9536-4C61-931E-675A43F046C8}" type="slidenum">
              <a:rPr lang="en-US" smtClean="0"/>
              <a:t>45</a:t>
            </a:fld>
            <a:endParaRPr lang="en-US"/>
          </a:p>
        </p:txBody>
      </p:sp>
    </p:spTree>
    <p:extLst>
      <p:ext uri="{BB962C8B-B14F-4D97-AF65-F5344CB8AC3E}">
        <p14:creationId xmlns:p14="http://schemas.microsoft.com/office/powerpoint/2010/main" val="15782355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text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295400" y="2233126"/>
            <a:ext cx="3903133" cy="1518442"/>
          </a:xfrm>
        </p:spPr>
        <p:txBody>
          <a:bodyPr anchor="b"/>
          <a:lstStyle>
            <a:lvl1pPr algn="r">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cxnSp>
        <p:nvCxnSpPr>
          <p:cNvPr id="6" name="Straight Connector 5"/>
          <p:cNvCxnSpPr/>
          <p:nvPr userDrawn="1"/>
        </p:nvCxnSpPr>
        <p:spPr>
          <a:xfrm flipV="1">
            <a:off x="5359400" y="1"/>
            <a:ext cx="0" cy="3615824"/>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8" name="Text Placeholder 5"/>
          <p:cNvSpPr>
            <a:spLocks noGrp="1"/>
          </p:cNvSpPr>
          <p:nvPr>
            <p:ph type="body" sz="quarter" idx="12" hasCustomPrompt="1"/>
          </p:nvPr>
        </p:nvSpPr>
        <p:spPr>
          <a:xfrm>
            <a:off x="5520268" y="3151145"/>
            <a:ext cx="4656666" cy="2438776"/>
          </a:xfrm>
        </p:spPr>
        <p:txBody>
          <a:bodyPr anchor="t"/>
          <a:lstStyle>
            <a:lvl1pPr marL="0" indent="0" algn="l">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34069122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text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015067" y="2493893"/>
            <a:ext cx="8161867" cy="822019"/>
          </a:xfrm>
        </p:spPr>
        <p:txBody>
          <a:bodyPr anchor="b"/>
          <a:lstStyle>
            <a:lvl1pPr algn="ctr">
              <a:defRPr/>
            </a:lvl1pPr>
          </a:lstStyle>
          <a:p>
            <a:r>
              <a:rPr kumimoji="1" lang="en-US" altLang="ja-JP" dirty="0"/>
              <a:t>Slide title goes here</a:t>
            </a:r>
            <a:endParaRPr kumimoji="1" lang="ja-JP" altLang="en-US" dirty="0"/>
          </a:p>
        </p:txBody>
      </p:sp>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8" name="Text Placeholder 5"/>
          <p:cNvSpPr>
            <a:spLocks noGrp="1"/>
          </p:cNvSpPr>
          <p:nvPr>
            <p:ph type="body" sz="quarter" idx="12" hasCustomPrompt="1"/>
          </p:nvPr>
        </p:nvSpPr>
        <p:spPr>
          <a:xfrm>
            <a:off x="2015067" y="3428471"/>
            <a:ext cx="8161867" cy="2161450"/>
          </a:xfrm>
        </p:spPr>
        <p:txBody>
          <a:bodyPr anchor="t"/>
          <a:lstStyle>
            <a:lvl1pPr marL="0" indent="0" algn="ctr">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11635373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text 3">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295400" y="2501630"/>
            <a:ext cx="3903133" cy="1854741"/>
          </a:xfrm>
        </p:spPr>
        <p:txBody>
          <a:bodyPr anchor="ctr"/>
          <a:lstStyle>
            <a:lvl1pPr algn="r">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8" name="Text Placeholder 5"/>
          <p:cNvSpPr>
            <a:spLocks noGrp="1"/>
          </p:cNvSpPr>
          <p:nvPr>
            <p:ph type="body" sz="quarter" idx="12" hasCustomPrompt="1"/>
          </p:nvPr>
        </p:nvSpPr>
        <p:spPr>
          <a:xfrm>
            <a:off x="5520268" y="932536"/>
            <a:ext cx="4656666" cy="4986622"/>
          </a:xfrm>
        </p:spPr>
        <p:txBody>
          <a:bodyPr anchor="ctr"/>
          <a:lstStyle>
            <a:lvl1pPr marL="190510" indent="-190510" algn="l">
              <a:spcBef>
                <a:spcPts val="1200"/>
              </a:spcBef>
              <a:buFont typeface="Wingdings" panose="05000000000000000000" pitchFamily="2" charset="2"/>
              <a:buChar char="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2182600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ext 4">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015067" y="2501630"/>
            <a:ext cx="3183467" cy="1854741"/>
          </a:xfrm>
        </p:spPr>
        <p:txBody>
          <a:bodyPr anchor="ctr"/>
          <a:lstStyle>
            <a:lvl1pPr algn="r">
              <a:defRPr>
                <a:solidFill>
                  <a:schemeClr val="bg1"/>
                </a:solidFil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4" name="Slide Number Placeholder 3"/>
          <p:cNvSpPr>
            <a:spLocks noGrp="1"/>
          </p:cNvSpPr>
          <p:nvPr>
            <p:ph type="sldNum" sz="quarter" idx="11"/>
          </p:nvPr>
        </p:nvSpPr>
        <p:spPr/>
        <p:txBody>
          <a:bodyPr/>
          <a:lstStyle>
            <a:lvl1pPr>
              <a:defRPr>
                <a:solidFill>
                  <a:schemeClr val="tx2"/>
                </a:solidFill>
              </a:defRPr>
            </a:lvl1pPr>
          </a:lstStyle>
          <a:p>
            <a:fld id="{B54AD89C-DF1E-4948-B597-5DD47B34A9CA}" type="slidenum">
              <a:rPr kumimoji="1" lang="ja-JP" altLang="en-US" smtClean="0">
                <a:solidFill>
                  <a:srgbClr val="373545"/>
                </a:solidFill>
              </a:rPr>
              <a:pPr/>
              <a:t>‹#›</a:t>
            </a:fld>
            <a:endParaRPr kumimoji="1" lang="ja-JP" altLang="en-US" dirty="0">
              <a:solidFill>
                <a:srgbClr val="373545"/>
              </a:solidFill>
            </a:endParaRPr>
          </a:p>
        </p:txBody>
      </p:sp>
      <p:sp>
        <p:nvSpPr>
          <p:cNvPr id="8" name="Text Placeholder 5"/>
          <p:cNvSpPr>
            <a:spLocks noGrp="1"/>
          </p:cNvSpPr>
          <p:nvPr>
            <p:ph type="body" sz="quarter" idx="12" hasCustomPrompt="1"/>
          </p:nvPr>
        </p:nvSpPr>
        <p:spPr>
          <a:xfrm>
            <a:off x="5520268" y="932536"/>
            <a:ext cx="4656666" cy="4986622"/>
          </a:xfrm>
        </p:spPr>
        <p:txBody>
          <a:bodyPr anchor="ctr"/>
          <a:lstStyle>
            <a:lvl1pPr marL="190510" indent="-190510" algn="l">
              <a:spcBef>
                <a:spcPts val="1200"/>
              </a:spcBef>
              <a:buFont typeface="Wingdings" panose="05000000000000000000" pitchFamily="2" charset="2"/>
              <a:buChar char="l"/>
              <a:defRPr>
                <a:solidFill>
                  <a:schemeClr val="bg1"/>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17254506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1"/>
        </a:solidFill>
        <a:effectLst/>
      </p:bgPr>
    </p:bg>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2015067" y="2493893"/>
            <a:ext cx="8161867" cy="822019"/>
          </a:xfrm>
        </p:spPr>
        <p:txBody>
          <a:bodyPr anchor="b"/>
          <a:lstStyle>
            <a:lvl1pPr algn="ctr">
              <a:defRPr>
                <a:solidFill>
                  <a:schemeClr val="bg1"/>
                </a:solidFill>
              </a:defRPr>
            </a:lvl1pPr>
          </a:lstStyle>
          <a:p>
            <a:r>
              <a:rPr kumimoji="1" lang="en-US" altLang="ja-JP" dirty="0"/>
              <a:t>Slide title goes here</a:t>
            </a:r>
            <a:endParaRPr kumimoji="1" lang="ja-JP" altLang="en-US" dirty="0"/>
          </a:p>
        </p:txBody>
      </p:sp>
      <p:sp>
        <p:nvSpPr>
          <p:cNvPr id="6" name="Text Placeholder 5"/>
          <p:cNvSpPr>
            <a:spLocks noGrp="1"/>
          </p:cNvSpPr>
          <p:nvPr>
            <p:ph type="body" sz="quarter" idx="12" hasCustomPrompt="1"/>
          </p:nvPr>
        </p:nvSpPr>
        <p:spPr>
          <a:xfrm>
            <a:off x="2015067" y="3428471"/>
            <a:ext cx="8161867" cy="598051"/>
          </a:xfrm>
        </p:spPr>
        <p:txBody>
          <a:bodyPr anchor="t"/>
          <a:lstStyle>
            <a:lvl1pPr marL="0" indent="0" algn="ctr">
              <a:spcBef>
                <a:spcPts val="0"/>
              </a:spcBef>
              <a:buFontTx/>
              <a:buNone/>
              <a:defRPr>
                <a:solidFill>
                  <a:schemeClr val="bg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7" name="Text Placeholder 5"/>
          <p:cNvSpPr>
            <a:spLocks noGrp="1"/>
          </p:cNvSpPr>
          <p:nvPr>
            <p:ph type="body" sz="quarter" idx="13" hasCustomPrompt="1"/>
          </p:nvPr>
        </p:nvSpPr>
        <p:spPr>
          <a:xfrm>
            <a:off x="2015067" y="4677497"/>
            <a:ext cx="8161867" cy="1247967"/>
          </a:xfrm>
        </p:spPr>
        <p:txBody>
          <a:bodyPr anchor="b"/>
          <a:lstStyle>
            <a:lvl1pPr marL="0" indent="0" algn="ctr">
              <a:spcBef>
                <a:spcPts val="0"/>
              </a:spcBef>
              <a:buFontTx/>
              <a:buNone/>
              <a:defRPr>
                <a:solidFill>
                  <a:schemeClr val="bg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2102923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age and text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295400" y="2233126"/>
            <a:ext cx="3903133" cy="1518442"/>
          </a:xfrm>
        </p:spPr>
        <p:txBody>
          <a:bodyPr anchor="b"/>
          <a:lstStyle>
            <a:lvl1pPr algn="r">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cxnSp>
        <p:nvCxnSpPr>
          <p:cNvPr id="6" name="Straight Connector 5"/>
          <p:cNvCxnSpPr/>
          <p:nvPr userDrawn="1"/>
        </p:nvCxnSpPr>
        <p:spPr>
          <a:xfrm flipV="1">
            <a:off x="5359400" y="1"/>
            <a:ext cx="0" cy="3615824"/>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7" name="Picture Placeholder 6"/>
          <p:cNvSpPr>
            <a:spLocks noGrp="1"/>
          </p:cNvSpPr>
          <p:nvPr>
            <p:ph type="pic" sz="quarter" idx="13"/>
          </p:nvPr>
        </p:nvSpPr>
        <p:spPr>
          <a:xfrm>
            <a:off x="5520267" y="1869306"/>
            <a:ext cx="6671733" cy="1746519"/>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9" name="Text Placeholder 5"/>
          <p:cNvSpPr>
            <a:spLocks noGrp="1"/>
          </p:cNvSpPr>
          <p:nvPr>
            <p:ph type="body" sz="quarter" idx="12" hasCustomPrompt="1"/>
          </p:nvPr>
        </p:nvSpPr>
        <p:spPr>
          <a:xfrm>
            <a:off x="5461001" y="3770922"/>
            <a:ext cx="4715933" cy="1818999"/>
          </a:xfrm>
        </p:spPr>
        <p:txBody>
          <a:bodyPr anchor="t"/>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14550472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Wide image and text 1">
    <p:spTree>
      <p:nvGrpSpPr>
        <p:cNvPr id="1" name=""/>
        <p:cNvGrpSpPr/>
        <p:nvPr/>
      </p:nvGrpSpPr>
      <p:grpSpPr>
        <a:xfrm>
          <a:off x="0" y="0"/>
          <a:ext cx="0" cy="0"/>
          <a:chOff x="0" y="0"/>
          <a:chExt cx="0" cy="0"/>
        </a:xfrm>
      </p:grpSpPr>
      <p:sp>
        <p:nvSpPr>
          <p:cNvPr id="5" name="Picture Placeholder 6"/>
          <p:cNvSpPr>
            <a:spLocks noGrp="1"/>
          </p:cNvSpPr>
          <p:nvPr>
            <p:ph type="pic" sz="quarter" idx="13"/>
          </p:nvPr>
        </p:nvSpPr>
        <p:spPr>
          <a:xfrm>
            <a:off x="0" y="932536"/>
            <a:ext cx="12192000" cy="2495935"/>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2" name="Title 1"/>
          <p:cNvSpPr>
            <a:spLocks noGrp="1"/>
          </p:cNvSpPr>
          <p:nvPr>
            <p:ph type="title" hasCustomPrompt="1"/>
          </p:nvPr>
        </p:nvSpPr>
        <p:spPr>
          <a:xfrm>
            <a:off x="1295400" y="2523401"/>
            <a:ext cx="9601200" cy="905070"/>
          </a:xfrm>
        </p:spPr>
        <p:txBody>
          <a:bodyPr/>
          <a:lstStyle>
            <a:lvl1pPr algn="ctr">
              <a:defRPr>
                <a:solidFill>
                  <a:schemeClr val="bg1"/>
                </a:solidFill>
              </a:defRPr>
            </a:lvl1pPr>
          </a:lstStyle>
          <a:p>
            <a:r>
              <a:rPr kumimoji="1" lang="en-US" altLang="ja-JP" dirty="0"/>
              <a:t>Slide title goes here</a:t>
            </a:r>
            <a:endParaRPr kumimoji="1" lang="ja-JP" altLang="en-US" dirty="0"/>
          </a:p>
        </p:txBody>
      </p:sp>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6" name="Text Placeholder 5"/>
          <p:cNvSpPr>
            <a:spLocks noGrp="1"/>
          </p:cNvSpPr>
          <p:nvPr>
            <p:ph type="body" sz="quarter" idx="12" hasCustomPrompt="1"/>
          </p:nvPr>
        </p:nvSpPr>
        <p:spPr>
          <a:xfrm>
            <a:off x="2891367" y="3700504"/>
            <a:ext cx="6409267" cy="1889417"/>
          </a:xfrm>
        </p:spPr>
        <p:txBody>
          <a:bodyPr anchor="ctr"/>
          <a:lstStyle>
            <a:lvl1pPr marL="0" indent="0" algn="ctr">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22095263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Wide image and text 2">
    <p:spTree>
      <p:nvGrpSpPr>
        <p:cNvPr id="1" name=""/>
        <p:cNvGrpSpPr/>
        <p:nvPr/>
      </p:nvGrpSpPr>
      <p:grpSpPr>
        <a:xfrm>
          <a:off x="0" y="0"/>
          <a:ext cx="0" cy="0"/>
          <a:chOff x="0" y="0"/>
          <a:chExt cx="0" cy="0"/>
        </a:xfrm>
      </p:grpSpPr>
      <p:sp>
        <p:nvSpPr>
          <p:cNvPr id="5" name="Picture Placeholder 6"/>
          <p:cNvSpPr>
            <a:spLocks noGrp="1"/>
          </p:cNvSpPr>
          <p:nvPr>
            <p:ph type="pic" sz="quarter" idx="13"/>
          </p:nvPr>
        </p:nvSpPr>
        <p:spPr>
          <a:xfrm>
            <a:off x="0" y="932536"/>
            <a:ext cx="12192000" cy="2495935"/>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6" name="Text Placeholder 5"/>
          <p:cNvSpPr>
            <a:spLocks noGrp="1"/>
          </p:cNvSpPr>
          <p:nvPr>
            <p:ph type="body" sz="quarter" idx="12" hasCustomPrompt="1"/>
          </p:nvPr>
        </p:nvSpPr>
        <p:spPr>
          <a:xfrm>
            <a:off x="2891367" y="4446996"/>
            <a:ext cx="6409267" cy="1288087"/>
          </a:xfrm>
        </p:spPr>
        <p:txBody>
          <a:bodyPr anchor="t"/>
          <a:lstStyle>
            <a:lvl1pPr marL="0" indent="0" algn="ctr">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7" name="Title 1"/>
          <p:cNvSpPr>
            <a:spLocks noGrp="1"/>
          </p:cNvSpPr>
          <p:nvPr>
            <p:ph type="title" hasCustomPrompt="1"/>
          </p:nvPr>
        </p:nvSpPr>
        <p:spPr>
          <a:xfrm>
            <a:off x="2015067" y="3589058"/>
            <a:ext cx="8161867" cy="761163"/>
          </a:xfrm>
        </p:spPr>
        <p:txBody>
          <a:bodyPr anchor="b"/>
          <a:lstStyle>
            <a:lvl1pPr algn="ctr">
              <a:defRPr/>
            </a:lvl1pPr>
          </a:lstStyle>
          <a:p>
            <a:r>
              <a:rPr kumimoji="1" lang="en-US" altLang="ja-JP" dirty="0"/>
              <a:t>Slide title goes here</a:t>
            </a:r>
            <a:endParaRPr kumimoji="1" lang="ja-JP" altLang="en-US" dirty="0"/>
          </a:p>
        </p:txBody>
      </p:sp>
      <p:pic>
        <p:nvPicPr>
          <p:cNvPr id="8" name="Picture 7" descr="A blue and white logo&#10;&#10;AI-generated content may be incorrect.">
            <a:extLst>
              <a:ext uri="{FF2B5EF4-FFF2-40B4-BE49-F238E27FC236}">
                <a16:creationId xmlns:a16="http://schemas.microsoft.com/office/drawing/2014/main" id="{19ADE9E9-E71B-3265-5C04-CC06C5782F4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90333" y="6281875"/>
            <a:ext cx="1290248" cy="293685"/>
          </a:xfrm>
          <a:prstGeom prst="rect">
            <a:avLst/>
          </a:prstGeom>
        </p:spPr>
      </p:pic>
    </p:spTree>
    <p:extLst>
      <p:ext uri="{BB962C8B-B14F-4D97-AF65-F5344CB8AC3E}">
        <p14:creationId xmlns:p14="http://schemas.microsoft.com/office/powerpoint/2010/main" val="9973948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Wide image and text 3">
    <p:spTree>
      <p:nvGrpSpPr>
        <p:cNvPr id="1" name=""/>
        <p:cNvGrpSpPr/>
        <p:nvPr/>
      </p:nvGrpSpPr>
      <p:grpSpPr>
        <a:xfrm>
          <a:off x="0" y="0"/>
          <a:ext cx="0" cy="0"/>
          <a:chOff x="0" y="0"/>
          <a:chExt cx="0" cy="0"/>
        </a:xfrm>
      </p:grpSpPr>
      <p:sp>
        <p:nvSpPr>
          <p:cNvPr id="5" name="Picture Placeholder 6"/>
          <p:cNvSpPr>
            <a:spLocks noGrp="1"/>
          </p:cNvSpPr>
          <p:nvPr>
            <p:ph type="pic" sz="quarter" idx="13"/>
          </p:nvPr>
        </p:nvSpPr>
        <p:spPr>
          <a:xfrm>
            <a:off x="0" y="0"/>
            <a:ext cx="12192000" cy="4677497"/>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8" name="Title 1"/>
          <p:cNvSpPr>
            <a:spLocks noGrp="1"/>
          </p:cNvSpPr>
          <p:nvPr>
            <p:ph type="title" hasCustomPrompt="1"/>
          </p:nvPr>
        </p:nvSpPr>
        <p:spPr>
          <a:xfrm>
            <a:off x="935567" y="4995977"/>
            <a:ext cx="3816350" cy="703098"/>
          </a:xfrm>
        </p:spPr>
        <p:txBody>
          <a:bodyPr anchor="ctr"/>
          <a:lstStyle>
            <a:lvl1pPr algn="r">
              <a:defRPr/>
            </a:lvl1pPr>
          </a:lstStyle>
          <a:p>
            <a:r>
              <a:rPr kumimoji="1" lang="en-US" altLang="ja-JP" dirty="0"/>
              <a:t>Slide title</a:t>
            </a:r>
            <a:endParaRPr kumimoji="1" lang="ja-JP" altLang="en-US" dirty="0"/>
          </a:p>
        </p:txBody>
      </p:sp>
      <p:sp>
        <p:nvSpPr>
          <p:cNvPr id="10" name="Text Placeholder 5"/>
          <p:cNvSpPr>
            <a:spLocks noGrp="1"/>
          </p:cNvSpPr>
          <p:nvPr>
            <p:ph type="body" sz="quarter" idx="12" hasCustomPrompt="1"/>
          </p:nvPr>
        </p:nvSpPr>
        <p:spPr>
          <a:xfrm>
            <a:off x="5052646" y="4792874"/>
            <a:ext cx="5124287" cy="1109304"/>
          </a:xfrm>
        </p:spPr>
        <p:txBody>
          <a:bodyPr anchor="ctr"/>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11921525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Wide image and text 4">
    <p:spTree>
      <p:nvGrpSpPr>
        <p:cNvPr id="1" name=""/>
        <p:cNvGrpSpPr/>
        <p:nvPr/>
      </p:nvGrpSpPr>
      <p:grpSpPr>
        <a:xfrm>
          <a:off x="0" y="0"/>
          <a:ext cx="0" cy="0"/>
          <a:chOff x="0" y="0"/>
          <a:chExt cx="0" cy="0"/>
        </a:xfrm>
      </p:grpSpPr>
      <p:sp>
        <p:nvSpPr>
          <p:cNvPr id="5" name="Picture Placeholder 6"/>
          <p:cNvSpPr>
            <a:spLocks noGrp="1"/>
          </p:cNvSpPr>
          <p:nvPr>
            <p:ph type="pic" sz="quarter" idx="13"/>
          </p:nvPr>
        </p:nvSpPr>
        <p:spPr>
          <a:xfrm>
            <a:off x="0" y="932536"/>
            <a:ext cx="12192000" cy="2495935"/>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6" name="Text Placeholder 5"/>
          <p:cNvSpPr>
            <a:spLocks noGrp="1"/>
          </p:cNvSpPr>
          <p:nvPr>
            <p:ph type="body" sz="quarter" idx="12" hasCustomPrompt="1"/>
          </p:nvPr>
        </p:nvSpPr>
        <p:spPr>
          <a:xfrm>
            <a:off x="6417733" y="3793652"/>
            <a:ext cx="3759200" cy="1796268"/>
          </a:xfrm>
        </p:spPr>
        <p:txBody>
          <a:bodyPr anchor="b"/>
          <a:lstStyle>
            <a:lvl1pPr marL="0" indent="0" algn="l">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7" name="Title 1"/>
          <p:cNvSpPr>
            <a:spLocks noGrp="1"/>
          </p:cNvSpPr>
          <p:nvPr>
            <p:ph type="title" hasCustomPrompt="1"/>
          </p:nvPr>
        </p:nvSpPr>
        <p:spPr>
          <a:xfrm>
            <a:off x="2015067" y="2239779"/>
            <a:ext cx="4080933" cy="3409417"/>
          </a:xfrm>
        </p:spPr>
        <p:txBody>
          <a:bodyPr anchor="b"/>
          <a:lstStyle>
            <a:lvl1pPr algn="r">
              <a:defRPr/>
            </a:lvl1pPr>
          </a:lstStyle>
          <a:p>
            <a:r>
              <a:rPr kumimoji="1" lang="en-US" altLang="ja-JP" dirty="0"/>
              <a:t>Slide title</a:t>
            </a:r>
            <a:br>
              <a:rPr kumimoji="1" lang="en-US" altLang="ja-JP" dirty="0"/>
            </a:br>
            <a:r>
              <a:rPr kumimoji="1" lang="en-US" altLang="ja-JP" dirty="0"/>
              <a:t>goes here</a:t>
            </a:r>
            <a:endParaRPr kumimoji="1" lang="ja-JP" altLang="en-US" dirty="0"/>
          </a:p>
        </p:txBody>
      </p:sp>
    </p:spTree>
    <p:extLst>
      <p:ext uri="{BB962C8B-B14F-4D97-AF65-F5344CB8AC3E}">
        <p14:creationId xmlns:p14="http://schemas.microsoft.com/office/powerpoint/2010/main" val="7403884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Wide image and 3 texts">
    <p:spTree>
      <p:nvGrpSpPr>
        <p:cNvPr id="1" name=""/>
        <p:cNvGrpSpPr/>
        <p:nvPr/>
      </p:nvGrpSpPr>
      <p:grpSpPr>
        <a:xfrm>
          <a:off x="0" y="0"/>
          <a:ext cx="0" cy="0"/>
          <a:chOff x="0" y="0"/>
          <a:chExt cx="0" cy="0"/>
        </a:xfrm>
      </p:grpSpPr>
      <p:sp>
        <p:nvSpPr>
          <p:cNvPr id="5" name="Picture Placeholder 6"/>
          <p:cNvSpPr>
            <a:spLocks noGrp="1"/>
          </p:cNvSpPr>
          <p:nvPr>
            <p:ph type="pic" sz="quarter" idx="13"/>
          </p:nvPr>
        </p:nvSpPr>
        <p:spPr>
          <a:xfrm>
            <a:off x="0" y="0"/>
            <a:ext cx="12192000" cy="3428471"/>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7" name="Text Placeholder 5"/>
          <p:cNvSpPr>
            <a:spLocks noGrp="1"/>
          </p:cNvSpPr>
          <p:nvPr>
            <p:ph type="body" sz="quarter" idx="12" hasCustomPrompt="1"/>
          </p:nvPr>
        </p:nvSpPr>
        <p:spPr>
          <a:xfrm>
            <a:off x="935567" y="4422706"/>
            <a:ext cx="2805161" cy="1496453"/>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8" name="Text Placeholder 5"/>
          <p:cNvSpPr>
            <a:spLocks noGrp="1"/>
          </p:cNvSpPr>
          <p:nvPr>
            <p:ph type="body" sz="quarter" idx="14" hasCustomPrompt="1"/>
          </p:nvPr>
        </p:nvSpPr>
        <p:spPr>
          <a:xfrm>
            <a:off x="935567" y="3983147"/>
            <a:ext cx="2805161" cy="390888"/>
          </a:xfrm>
        </p:spPr>
        <p:txBody>
          <a:bodyPr anchor="b">
            <a:normAutofit/>
          </a:bodyPr>
          <a:lstStyle>
            <a:lvl1pPr marL="0" indent="0" algn="ctr">
              <a:lnSpc>
                <a:spcPct val="100000"/>
              </a:lnSpc>
              <a:spcBef>
                <a:spcPts val="0"/>
              </a:spcBef>
              <a:buFontTx/>
              <a:buNone/>
              <a:defRPr sz="1867" baseline="0">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11" name="Text Placeholder 5"/>
          <p:cNvSpPr>
            <a:spLocks noGrp="1"/>
          </p:cNvSpPr>
          <p:nvPr>
            <p:ph type="body" sz="quarter" idx="15" hasCustomPrompt="1"/>
          </p:nvPr>
        </p:nvSpPr>
        <p:spPr>
          <a:xfrm>
            <a:off x="4693420" y="4422706"/>
            <a:ext cx="2805161" cy="1496453"/>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2" name="Text Placeholder 5"/>
          <p:cNvSpPr>
            <a:spLocks noGrp="1"/>
          </p:cNvSpPr>
          <p:nvPr>
            <p:ph type="body" sz="quarter" idx="16" hasCustomPrompt="1"/>
          </p:nvPr>
        </p:nvSpPr>
        <p:spPr>
          <a:xfrm>
            <a:off x="4693420" y="3983147"/>
            <a:ext cx="2805161" cy="390888"/>
          </a:xfrm>
        </p:spPr>
        <p:txBody>
          <a:bodyPr anchor="b">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13" name="Text Placeholder 5"/>
          <p:cNvSpPr>
            <a:spLocks noGrp="1"/>
          </p:cNvSpPr>
          <p:nvPr>
            <p:ph type="body" sz="quarter" idx="17" hasCustomPrompt="1"/>
          </p:nvPr>
        </p:nvSpPr>
        <p:spPr>
          <a:xfrm>
            <a:off x="8451273" y="4422706"/>
            <a:ext cx="2805161" cy="1496453"/>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4" name="Text Placeholder 5"/>
          <p:cNvSpPr>
            <a:spLocks noGrp="1"/>
          </p:cNvSpPr>
          <p:nvPr>
            <p:ph type="body" sz="quarter" idx="18" hasCustomPrompt="1"/>
          </p:nvPr>
        </p:nvSpPr>
        <p:spPr>
          <a:xfrm>
            <a:off x="8451273" y="3983147"/>
            <a:ext cx="2805161" cy="390888"/>
          </a:xfrm>
        </p:spPr>
        <p:txBody>
          <a:bodyPr anchor="b">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17" name="Title 1"/>
          <p:cNvSpPr>
            <a:spLocks noGrp="1"/>
          </p:cNvSpPr>
          <p:nvPr>
            <p:ph type="title" hasCustomPrompt="1"/>
          </p:nvPr>
        </p:nvSpPr>
        <p:spPr>
          <a:xfrm>
            <a:off x="1295400" y="2523401"/>
            <a:ext cx="9601200" cy="905070"/>
          </a:xfrm>
        </p:spPr>
        <p:txBody>
          <a:bodyPr/>
          <a:lstStyle>
            <a:lvl1pPr algn="ctr">
              <a:defRPr>
                <a:solidFill>
                  <a:schemeClr val="bg1"/>
                </a:solidFill>
              </a:defRPr>
            </a:lvl1pPr>
          </a:lstStyle>
          <a:p>
            <a:r>
              <a:rPr kumimoji="1" lang="en-US" altLang="ja-JP" dirty="0"/>
              <a:t>Slide title goes here</a:t>
            </a:r>
            <a:endParaRPr kumimoji="1" lang="ja-JP" altLang="en-US" dirty="0"/>
          </a:p>
        </p:txBody>
      </p:sp>
    </p:spTree>
    <p:extLst>
      <p:ext uri="{BB962C8B-B14F-4D97-AF65-F5344CB8AC3E}">
        <p14:creationId xmlns:p14="http://schemas.microsoft.com/office/powerpoint/2010/main" val="18803010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 wide images and texts">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5" name="Picture Placeholder 6"/>
          <p:cNvSpPr>
            <a:spLocks noGrp="1"/>
          </p:cNvSpPr>
          <p:nvPr>
            <p:ph type="pic" sz="quarter" idx="13"/>
          </p:nvPr>
        </p:nvSpPr>
        <p:spPr>
          <a:xfrm>
            <a:off x="0" y="932536"/>
            <a:ext cx="6096000" cy="2495935"/>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7" name="Picture Placeholder 6"/>
          <p:cNvSpPr>
            <a:spLocks noGrp="1"/>
          </p:cNvSpPr>
          <p:nvPr>
            <p:ph type="pic" sz="quarter" idx="14"/>
          </p:nvPr>
        </p:nvSpPr>
        <p:spPr>
          <a:xfrm>
            <a:off x="6096000" y="3423224"/>
            <a:ext cx="6096000" cy="2495935"/>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8" name="Text Placeholder 5"/>
          <p:cNvSpPr>
            <a:spLocks noGrp="1"/>
          </p:cNvSpPr>
          <p:nvPr>
            <p:ph type="body" sz="quarter" idx="12" hasCustomPrompt="1"/>
          </p:nvPr>
        </p:nvSpPr>
        <p:spPr>
          <a:xfrm>
            <a:off x="7344834" y="1410637"/>
            <a:ext cx="3456517" cy="1496453"/>
          </a:xfrm>
        </p:spPr>
        <p:txBody>
          <a:bodyPr anchor="ctr"/>
          <a:lstStyle>
            <a:lvl1pPr marL="0" indent="0" algn="just">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0" name="Title 1"/>
          <p:cNvSpPr>
            <a:spLocks noGrp="1"/>
          </p:cNvSpPr>
          <p:nvPr>
            <p:ph type="title" hasCustomPrompt="1"/>
          </p:nvPr>
        </p:nvSpPr>
        <p:spPr>
          <a:xfrm>
            <a:off x="1295400" y="3704800"/>
            <a:ext cx="3450167" cy="1945393"/>
          </a:xfrm>
        </p:spPr>
        <p:txBody>
          <a:bodyPr anchor="ctr"/>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spTree>
    <p:extLst>
      <p:ext uri="{BB962C8B-B14F-4D97-AF65-F5344CB8AC3E}">
        <p14:creationId xmlns:p14="http://schemas.microsoft.com/office/powerpoint/2010/main" val="836771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file 3">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6" name="Picture Placeholder 6"/>
          <p:cNvSpPr>
            <a:spLocks noGrp="1"/>
          </p:cNvSpPr>
          <p:nvPr>
            <p:ph type="pic" sz="quarter" idx="13"/>
          </p:nvPr>
        </p:nvSpPr>
        <p:spPr>
          <a:xfrm>
            <a:off x="0" y="2180503"/>
            <a:ext cx="4751916" cy="2495935"/>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0" name="Title 1"/>
          <p:cNvSpPr>
            <a:spLocks noGrp="1"/>
          </p:cNvSpPr>
          <p:nvPr>
            <p:ph type="title" hasCustomPrompt="1"/>
          </p:nvPr>
        </p:nvSpPr>
        <p:spPr>
          <a:xfrm>
            <a:off x="6096000" y="2013887"/>
            <a:ext cx="4814603" cy="761059"/>
          </a:xfrm>
        </p:spPr>
        <p:txBody>
          <a:bodyPr anchor="b"/>
          <a:lstStyle>
            <a:lvl1pPr algn="l">
              <a:defRPr>
                <a:solidFill>
                  <a:schemeClr val="tx1"/>
                </a:solidFill>
              </a:defRPr>
            </a:lvl1pPr>
          </a:lstStyle>
          <a:p>
            <a:r>
              <a:rPr kumimoji="1" lang="en-US" altLang="ja-JP" dirty="0"/>
              <a:t>Slide title goes here</a:t>
            </a:r>
            <a:endParaRPr kumimoji="1" lang="ja-JP" altLang="en-US" dirty="0"/>
          </a:p>
        </p:txBody>
      </p:sp>
      <p:sp>
        <p:nvSpPr>
          <p:cNvPr id="11" name="Text Placeholder 5"/>
          <p:cNvSpPr>
            <a:spLocks noGrp="1"/>
          </p:cNvSpPr>
          <p:nvPr>
            <p:ph type="body" sz="quarter" idx="12" hasCustomPrompt="1"/>
          </p:nvPr>
        </p:nvSpPr>
        <p:spPr>
          <a:xfrm>
            <a:off x="6096000" y="3364736"/>
            <a:ext cx="4814603" cy="1312761"/>
          </a:xfrm>
        </p:spPr>
        <p:txBody>
          <a:bodyPr anchor="b"/>
          <a:lstStyle>
            <a:lvl1pPr marL="0" indent="0" algn="just">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2" name="Text Placeholder 5"/>
          <p:cNvSpPr>
            <a:spLocks noGrp="1"/>
          </p:cNvSpPr>
          <p:nvPr>
            <p:ph type="body" sz="quarter" idx="14" hasCustomPrompt="1"/>
          </p:nvPr>
        </p:nvSpPr>
        <p:spPr>
          <a:xfrm>
            <a:off x="6096000" y="2693956"/>
            <a:ext cx="4814603" cy="467587"/>
          </a:xfrm>
        </p:spPr>
        <p:txBody>
          <a:bodyPr anchor="t">
            <a:normAutofit/>
          </a:bodyPr>
          <a:lstStyle>
            <a:lvl1pPr marL="0" indent="0" algn="just">
              <a:lnSpc>
                <a:spcPct val="13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42565586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quare image and text">
    <p:spTree>
      <p:nvGrpSpPr>
        <p:cNvPr id="1" name=""/>
        <p:cNvGrpSpPr/>
        <p:nvPr/>
      </p:nvGrpSpPr>
      <p:grpSpPr>
        <a:xfrm>
          <a:off x="0" y="0"/>
          <a:ext cx="0" cy="0"/>
          <a:chOff x="0" y="0"/>
          <a:chExt cx="0" cy="0"/>
        </a:xfrm>
      </p:grpSpPr>
      <p:sp>
        <p:nvSpPr>
          <p:cNvPr id="9" name="Rectangle 8"/>
          <p:cNvSpPr/>
          <p:nvPr userDrawn="1"/>
        </p:nvSpPr>
        <p:spPr>
          <a:xfrm>
            <a:off x="0" y="-1058"/>
            <a:ext cx="4340423" cy="68585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kumimoji="1" lang="ja-JP" altLang="en-US" sz="1200">
              <a:solidFill>
                <a:prstClr val="white"/>
              </a:solidFill>
            </a:endParaRPr>
          </a:p>
        </p:txBody>
      </p:sp>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6" name="Picture Placeholder 6"/>
          <p:cNvSpPr>
            <a:spLocks noGrp="1"/>
          </p:cNvSpPr>
          <p:nvPr>
            <p:ph type="pic" sz="quarter" idx="13"/>
          </p:nvPr>
        </p:nvSpPr>
        <p:spPr>
          <a:xfrm>
            <a:off x="2015067" y="1700734"/>
            <a:ext cx="3456516" cy="3456533"/>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0" name="Title 1"/>
          <p:cNvSpPr>
            <a:spLocks noGrp="1"/>
          </p:cNvSpPr>
          <p:nvPr>
            <p:ph type="title" hasCustomPrompt="1"/>
          </p:nvPr>
        </p:nvSpPr>
        <p:spPr>
          <a:xfrm>
            <a:off x="6096000" y="1595814"/>
            <a:ext cx="4080933" cy="1274211"/>
          </a:xfrm>
        </p:spPr>
        <p:txBody>
          <a:bodyPr anchor="b"/>
          <a:lstStyle>
            <a:lvl1pPr algn="l">
              <a:defRPr>
                <a:solidFill>
                  <a:schemeClr val="tx1"/>
                </a:solidFill>
              </a:defRPr>
            </a:lvl1pPr>
          </a:lstStyle>
          <a:p>
            <a:r>
              <a:rPr kumimoji="1" lang="en-US" altLang="ja-JP" dirty="0"/>
              <a:t>Slide title goes here</a:t>
            </a:r>
            <a:endParaRPr kumimoji="1" lang="ja-JP" altLang="en-US" dirty="0"/>
          </a:p>
        </p:txBody>
      </p:sp>
      <p:sp>
        <p:nvSpPr>
          <p:cNvPr id="11" name="Text Placeholder 5"/>
          <p:cNvSpPr>
            <a:spLocks noGrp="1"/>
          </p:cNvSpPr>
          <p:nvPr>
            <p:ph type="body" sz="quarter" idx="12" hasCustomPrompt="1"/>
          </p:nvPr>
        </p:nvSpPr>
        <p:spPr>
          <a:xfrm>
            <a:off x="6096000" y="4123696"/>
            <a:ext cx="4080933" cy="1034574"/>
          </a:xfrm>
        </p:spPr>
        <p:txBody>
          <a:bodyPr anchor="b"/>
          <a:lstStyle>
            <a:lvl1pPr marL="190510" indent="-190510" algn="just">
              <a:spcBef>
                <a:spcPts val="0"/>
              </a:spcBef>
              <a:buFont typeface="Wingdings" panose="05000000000000000000" pitchFamily="2" charset="2"/>
              <a:buChar char="l"/>
              <a:defRPr>
                <a:solidFill>
                  <a:schemeClr val="accent4"/>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8" name="Text Placeholder 5"/>
          <p:cNvSpPr>
            <a:spLocks noGrp="1"/>
          </p:cNvSpPr>
          <p:nvPr>
            <p:ph type="body" sz="quarter" idx="14" hasCustomPrompt="1"/>
          </p:nvPr>
        </p:nvSpPr>
        <p:spPr>
          <a:xfrm>
            <a:off x="6096000" y="2936767"/>
            <a:ext cx="4080933" cy="1043768"/>
          </a:xfrm>
        </p:spPr>
        <p:txBody>
          <a:bodyPr anchor="t"/>
          <a:lstStyle>
            <a:lvl1pPr marL="190510" indent="-190510" algn="just">
              <a:spcBef>
                <a:spcPts val="0"/>
              </a:spcBef>
              <a:buFont typeface="Wingdings" panose="05000000000000000000" pitchFamily="2" charset="2"/>
              <a:buChar char="l"/>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35947535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eft image 1">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a:xfrm>
            <a:off x="93190" y="6077689"/>
            <a:ext cx="625267" cy="675343"/>
          </a:xfrm>
        </p:spPr>
        <p:txBody>
          <a:bodyPr/>
          <a:lstStyle>
            <a:lvl1pPr>
              <a:defRPr sz="2000"/>
            </a:lvl1p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6" name="Title 1"/>
          <p:cNvSpPr>
            <a:spLocks noGrp="1"/>
          </p:cNvSpPr>
          <p:nvPr>
            <p:ph type="title" hasCustomPrompt="1"/>
          </p:nvPr>
        </p:nvSpPr>
        <p:spPr>
          <a:xfrm>
            <a:off x="791188" y="4449"/>
            <a:ext cx="4954433" cy="1518442"/>
          </a:xfrm>
        </p:spPr>
        <p:txBody>
          <a:bodyPr anchor="b"/>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cxnSp>
        <p:nvCxnSpPr>
          <p:cNvPr id="8" name="Straight Connector 7"/>
          <p:cNvCxnSpPr/>
          <p:nvPr userDrawn="1"/>
        </p:nvCxnSpPr>
        <p:spPr>
          <a:xfrm>
            <a:off x="791188" y="1632178"/>
            <a:ext cx="10352437"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9" name="Text Placeholder 5"/>
          <p:cNvSpPr>
            <a:spLocks noGrp="1"/>
          </p:cNvSpPr>
          <p:nvPr>
            <p:ph type="body" sz="quarter" idx="12" hasCustomPrompt="1"/>
          </p:nvPr>
        </p:nvSpPr>
        <p:spPr>
          <a:xfrm>
            <a:off x="791188" y="1717398"/>
            <a:ext cx="10352437" cy="3056388"/>
          </a:xfrm>
        </p:spPr>
        <p:txBody>
          <a:bodyPr anchor="t"/>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37472879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eft image 2">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5" name="Picture Placeholder 6"/>
          <p:cNvSpPr>
            <a:spLocks noGrp="1"/>
          </p:cNvSpPr>
          <p:nvPr>
            <p:ph type="pic" sz="quarter" idx="13"/>
          </p:nvPr>
        </p:nvSpPr>
        <p:spPr>
          <a:xfrm>
            <a:off x="1" y="-529"/>
            <a:ext cx="3487615" cy="6858000"/>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6" name="Title 1"/>
          <p:cNvSpPr>
            <a:spLocks noGrp="1"/>
          </p:cNvSpPr>
          <p:nvPr>
            <p:ph type="title" hasCustomPrompt="1"/>
          </p:nvPr>
        </p:nvSpPr>
        <p:spPr>
          <a:xfrm>
            <a:off x="8231628" y="1820530"/>
            <a:ext cx="3024805" cy="3215881"/>
          </a:xfrm>
        </p:spPr>
        <p:txBody>
          <a:bodyPr anchor="ctr"/>
          <a:lstStyle>
            <a:lvl1pPr algn="r">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2" name="Rectangle 1"/>
          <p:cNvSpPr/>
          <p:nvPr userDrawn="1"/>
        </p:nvSpPr>
        <p:spPr>
          <a:xfrm>
            <a:off x="3487615" y="-1058"/>
            <a:ext cx="4340423" cy="68585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kumimoji="1" lang="ja-JP" altLang="en-US" sz="1200">
              <a:solidFill>
                <a:prstClr val="white"/>
              </a:solidFill>
            </a:endParaRPr>
          </a:p>
        </p:txBody>
      </p:sp>
      <p:sp>
        <p:nvSpPr>
          <p:cNvPr id="9" name="Text Placeholder 5"/>
          <p:cNvSpPr>
            <a:spLocks noGrp="1"/>
          </p:cNvSpPr>
          <p:nvPr>
            <p:ph type="body" sz="quarter" idx="12" hasCustomPrompt="1"/>
          </p:nvPr>
        </p:nvSpPr>
        <p:spPr>
          <a:xfrm>
            <a:off x="4085069" y="2799964"/>
            <a:ext cx="3145515" cy="2015378"/>
          </a:xfrm>
        </p:spPr>
        <p:txBody>
          <a:bodyPr anchor="t"/>
          <a:lstStyle>
            <a:lvl1pPr marL="0" indent="0" algn="just">
              <a:spcBef>
                <a:spcPts val="0"/>
              </a:spcBef>
              <a:buFontTx/>
              <a:buNone/>
              <a:defRPr>
                <a:solidFill>
                  <a:schemeClr val="bg1"/>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6" name="Text Placeholder 5"/>
          <p:cNvSpPr>
            <a:spLocks noGrp="1"/>
          </p:cNvSpPr>
          <p:nvPr>
            <p:ph type="body" sz="quarter" idx="14" hasCustomPrompt="1"/>
          </p:nvPr>
        </p:nvSpPr>
        <p:spPr>
          <a:xfrm>
            <a:off x="4085069" y="2322643"/>
            <a:ext cx="3145515" cy="424810"/>
          </a:xfrm>
        </p:spPr>
        <p:txBody>
          <a:bodyPr anchor="b">
            <a:noAutofit/>
          </a:bodyPr>
          <a:lstStyle>
            <a:lvl1pPr marL="0" indent="0" algn="just">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Tree>
    <p:extLst>
      <p:ext uri="{BB962C8B-B14F-4D97-AF65-F5344CB8AC3E}">
        <p14:creationId xmlns:p14="http://schemas.microsoft.com/office/powerpoint/2010/main" val="14248907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Right image 1">
    <p:spTree>
      <p:nvGrpSpPr>
        <p:cNvPr id="1" name=""/>
        <p:cNvGrpSpPr/>
        <p:nvPr/>
      </p:nvGrpSpPr>
      <p:grpSpPr>
        <a:xfrm>
          <a:off x="0" y="0"/>
          <a:ext cx="0" cy="0"/>
          <a:chOff x="0" y="0"/>
          <a:chExt cx="0" cy="0"/>
        </a:xfrm>
      </p:grpSpPr>
      <p:sp>
        <p:nvSpPr>
          <p:cNvPr id="11" name="Picture Placeholder 6"/>
          <p:cNvSpPr>
            <a:spLocks noGrp="1"/>
          </p:cNvSpPr>
          <p:nvPr>
            <p:ph type="pic" sz="quarter" idx="13"/>
          </p:nvPr>
        </p:nvSpPr>
        <p:spPr>
          <a:xfrm>
            <a:off x="7440084" y="0"/>
            <a:ext cx="3816350" cy="6858000"/>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2" name="Title 1"/>
          <p:cNvSpPr>
            <a:spLocks noGrp="1"/>
          </p:cNvSpPr>
          <p:nvPr>
            <p:ph type="title" hasCustomPrompt="1"/>
          </p:nvPr>
        </p:nvSpPr>
        <p:spPr>
          <a:xfrm>
            <a:off x="935567" y="932537"/>
            <a:ext cx="4954433" cy="2432655"/>
          </a:xfrm>
        </p:spPr>
        <p:txBody>
          <a:bodyPr anchor="b"/>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cxnSp>
        <p:nvCxnSpPr>
          <p:cNvPr id="14" name="Straight Connector 13"/>
          <p:cNvCxnSpPr>
            <a:endCxn id="11" idx="1"/>
          </p:cNvCxnSpPr>
          <p:nvPr userDrawn="1"/>
        </p:nvCxnSpPr>
        <p:spPr>
          <a:xfrm>
            <a:off x="1011767" y="3428471"/>
            <a:ext cx="6428316" cy="529"/>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7" name="Text Placeholder 5"/>
          <p:cNvSpPr>
            <a:spLocks noGrp="1"/>
          </p:cNvSpPr>
          <p:nvPr>
            <p:ph type="body" sz="quarter" idx="12" hasCustomPrompt="1"/>
          </p:nvPr>
        </p:nvSpPr>
        <p:spPr>
          <a:xfrm>
            <a:off x="948267" y="3574543"/>
            <a:ext cx="4954433" cy="2015378"/>
          </a:xfrm>
        </p:spPr>
        <p:txBody>
          <a:bodyPr anchor="t"/>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9" name="Slide Number Placeholder 3"/>
          <p:cNvSpPr>
            <a:spLocks noGrp="1"/>
          </p:cNvSpPr>
          <p:nvPr>
            <p:ph type="sldNum" sz="quarter" idx="11"/>
          </p:nvPr>
        </p:nvSpPr>
        <p:spPr>
          <a:xfrm>
            <a:off x="305405" y="5919158"/>
            <a:ext cx="812800" cy="675343"/>
          </a:xfrm>
        </p:spPr>
        <p:txBody>
          <a:bodyPr/>
          <a:lstStyle>
            <a:lvl1pPr algn="l">
              <a:defRPr/>
            </a:lvl1p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Tree>
    <p:extLst>
      <p:ext uri="{BB962C8B-B14F-4D97-AF65-F5344CB8AC3E}">
        <p14:creationId xmlns:p14="http://schemas.microsoft.com/office/powerpoint/2010/main" val="11420751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Right image and 1 column">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935567" y="2422731"/>
            <a:ext cx="3016853" cy="2012539"/>
          </a:xfrm>
        </p:spPr>
        <p:txBody>
          <a:bodyPr anchor="ctr"/>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9" name="Text Placeholder 5"/>
          <p:cNvSpPr>
            <a:spLocks noGrp="1"/>
          </p:cNvSpPr>
          <p:nvPr>
            <p:ph type="body" sz="quarter" idx="12" hasCustomPrompt="1"/>
          </p:nvPr>
        </p:nvSpPr>
        <p:spPr>
          <a:xfrm>
            <a:off x="4970716" y="2687646"/>
            <a:ext cx="3126917" cy="2176450"/>
          </a:xfrm>
        </p:spPr>
        <p:txBody>
          <a:bodyPr anchor="t"/>
          <a:lstStyle>
            <a:lvl1pPr marL="0" indent="0" algn="just">
              <a:spcBef>
                <a:spcPts val="0"/>
              </a:spcBef>
              <a:buFontTx/>
              <a:buNone/>
              <a:defRPr>
                <a:solidFill>
                  <a:schemeClr val="bg1"/>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6" name="Text Placeholder 5"/>
          <p:cNvSpPr>
            <a:spLocks noGrp="1"/>
          </p:cNvSpPr>
          <p:nvPr>
            <p:ph type="body" sz="quarter" idx="14" hasCustomPrompt="1"/>
          </p:nvPr>
        </p:nvSpPr>
        <p:spPr>
          <a:xfrm>
            <a:off x="4970716" y="2210325"/>
            <a:ext cx="3126917" cy="424810"/>
          </a:xfrm>
        </p:spPr>
        <p:txBody>
          <a:bodyPr anchor="b">
            <a:noAutofit/>
          </a:bodyPr>
          <a:lstStyle>
            <a:lvl1pPr marL="0" indent="0" algn="just">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11" name="Slide Number Placeholder 3"/>
          <p:cNvSpPr>
            <a:spLocks noGrp="1"/>
          </p:cNvSpPr>
          <p:nvPr>
            <p:ph type="sldNum" sz="quarter" idx="11"/>
          </p:nvPr>
        </p:nvSpPr>
        <p:spPr>
          <a:xfrm>
            <a:off x="305405" y="5919158"/>
            <a:ext cx="812800" cy="675343"/>
          </a:xfrm>
        </p:spPr>
        <p:txBody>
          <a:bodyPr/>
          <a:lstStyle>
            <a:lvl1pPr algn="l">
              <a:defRPr/>
            </a:lvl1p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Tree>
    <p:extLst>
      <p:ext uri="{BB962C8B-B14F-4D97-AF65-F5344CB8AC3E}">
        <p14:creationId xmlns:p14="http://schemas.microsoft.com/office/powerpoint/2010/main" val="826662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Right image and 2 columns">
    <p:spTree>
      <p:nvGrpSpPr>
        <p:cNvPr id="1" name=""/>
        <p:cNvGrpSpPr/>
        <p:nvPr/>
      </p:nvGrpSpPr>
      <p:grpSpPr>
        <a:xfrm>
          <a:off x="0" y="0"/>
          <a:ext cx="0" cy="0"/>
          <a:chOff x="0" y="0"/>
          <a:chExt cx="0" cy="0"/>
        </a:xfrm>
      </p:grpSpPr>
      <p:sp>
        <p:nvSpPr>
          <p:cNvPr id="5" name="Picture Placeholder 6"/>
          <p:cNvSpPr>
            <a:spLocks noGrp="1"/>
          </p:cNvSpPr>
          <p:nvPr>
            <p:ph type="pic" sz="quarter" idx="13"/>
          </p:nvPr>
        </p:nvSpPr>
        <p:spPr>
          <a:xfrm>
            <a:off x="8704385" y="-529"/>
            <a:ext cx="3487615" cy="6858000"/>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6" name="Title 1"/>
          <p:cNvSpPr>
            <a:spLocks noGrp="1"/>
          </p:cNvSpPr>
          <p:nvPr>
            <p:ph type="title" hasCustomPrompt="1"/>
          </p:nvPr>
        </p:nvSpPr>
        <p:spPr>
          <a:xfrm>
            <a:off x="935567" y="2422731"/>
            <a:ext cx="3016853" cy="2012539"/>
          </a:xfrm>
        </p:spPr>
        <p:txBody>
          <a:bodyPr anchor="ctr"/>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2" name="Rectangle 1"/>
          <p:cNvSpPr/>
          <p:nvPr userDrawn="1"/>
        </p:nvSpPr>
        <p:spPr>
          <a:xfrm>
            <a:off x="4363962" y="-1058"/>
            <a:ext cx="4340423" cy="68585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kumimoji="1" lang="ja-JP" altLang="en-US" sz="1200">
              <a:solidFill>
                <a:prstClr val="white"/>
              </a:solidFill>
            </a:endParaRPr>
          </a:p>
        </p:txBody>
      </p:sp>
      <p:sp>
        <p:nvSpPr>
          <p:cNvPr id="9" name="Text Placeholder 5"/>
          <p:cNvSpPr>
            <a:spLocks noGrp="1"/>
          </p:cNvSpPr>
          <p:nvPr>
            <p:ph type="body" sz="quarter" idx="12" hasCustomPrompt="1"/>
          </p:nvPr>
        </p:nvSpPr>
        <p:spPr>
          <a:xfrm>
            <a:off x="4970716" y="1953116"/>
            <a:ext cx="3126917" cy="1448539"/>
          </a:xfrm>
        </p:spPr>
        <p:txBody>
          <a:bodyPr anchor="t"/>
          <a:lstStyle>
            <a:lvl1pPr marL="0" indent="0" algn="just">
              <a:spcBef>
                <a:spcPts val="0"/>
              </a:spcBef>
              <a:buFontTx/>
              <a:buNone/>
              <a:defRPr>
                <a:solidFill>
                  <a:schemeClr val="bg1"/>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6" name="Text Placeholder 5"/>
          <p:cNvSpPr>
            <a:spLocks noGrp="1"/>
          </p:cNvSpPr>
          <p:nvPr>
            <p:ph type="body" sz="quarter" idx="14" hasCustomPrompt="1"/>
          </p:nvPr>
        </p:nvSpPr>
        <p:spPr>
          <a:xfrm>
            <a:off x="4970716" y="1471007"/>
            <a:ext cx="3126917" cy="429599"/>
          </a:xfrm>
        </p:spPr>
        <p:txBody>
          <a:bodyPr anchor="b">
            <a:noAutofit/>
          </a:bodyPr>
          <a:lstStyle>
            <a:lvl1pPr marL="0" indent="0" algn="just">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11" name="Slide Number Placeholder 3"/>
          <p:cNvSpPr>
            <a:spLocks noGrp="1"/>
          </p:cNvSpPr>
          <p:nvPr>
            <p:ph type="sldNum" sz="quarter" idx="11"/>
          </p:nvPr>
        </p:nvSpPr>
        <p:spPr>
          <a:xfrm>
            <a:off x="305405" y="5919158"/>
            <a:ext cx="812800" cy="675343"/>
          </a:xfrm>
        </p:spPr>
        <p:txBody>
          <a:bodyPr/>
          <a:lstStyle>
            <a:lvl1pPr algn="l">
              <a:defRPr/>
            </a:lvl1p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12" name="Text Placeholder 5"/>
          <p:cNvSpPr>
            <a:spLocks noGrp="1"/>
          </p:cNvSpPr>
          <p:nvPr>
            <p:ph type="body" sz="quarter" idx="15" hasCustomPrompt="1"/>
          </p:nvPr>
        </p:nvSpPr>
        <p:spPr>
          <a:xfrm>
            <a:off x="4970716" y="4142541"/>
            <a:ext cx="3126917" cy="1448539"/>
          </a:xfrm>
        </p:spPr>
        <p:txBody>
          <a:bodyPr anchor="t"/>
          <a:lstStyle>
            <a:lvl1pPr marL="0" indent="0" algn="just">
              <a:spcBef>
                <a:spcPts val="0"/>
              </a:spcBef>
              <a:buFontTx/>
              <a:buNone/>
              <a:defRPr>
                <a:solidFill>
                  <a:schemeClr val="bg1"/>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3" name="Text Placeholder 5"/>
          <p:cNvSpPr>
            <a:spLocks noGrp="1"/>
          </p:cNvSpPr>
          <p:nvPr>
            <p:ph type="body" sz="quarter" idx="16" hasCustomPrompt="1"/>
          </p:nvPr>
        </p:nvSpPr>
        <p:spPr>
          <a:xfrm>
            <a:off x="4970716" y="3660431"/>
            <a:ext cx="3126917" cy="429599"/>
          </a:xfrm>
        </p:spPr>
        <p:txBody>
          <a:bodyPr anchor="b">
            <a:noAutofit/>
          </a:bodyPr>
          <a:lstStyle>
            <a:lvl1pPr marL="0" indent="0" algn="just">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Tree>
    <p:extLst>
      <p:ext uri="{BB962C8B-B14F-4D97-AF65-F5344CB8AC3E}">
        <p14:creationId xmlns:p14="http://schemas.microsoft.com/office/powerpoint/2010/main" val="5735530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mage and long tex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5" name="Rectangle 4"/>
          <p:cNvSpPr/>
          <p:nvPr userDrawn="1"/>
        </p:nvSpPr>
        <p:spPr>
          <a:xfrm>
            <a:off x="0" y="-1058"/>
            <a:ext cx="4340423" cy="68585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kumimoji="1" lang="ja-JP" altLang="en-US" sz="1200">
              <a:solidFill>
                <a:prstClr val="white"/>
              </a:solidFill>
            </a:endParaRPr>
          </a:p>
        </p:txBody>
      </p:sp>
      <p:sp>
        <p:nvSpPr>
          <p:cNvPr id="6" name="Title 1"/>
          <p:cNvSpPr>
            <a:spLocks noGrp="1"/>
          </p:cNvSpPr>
          <p:nvPr>
            <p:ph type="title" hasCustomPrompt="1"/>
          </p:nvPr>
        </p:nvSpPr>
        <p:spPr>
          <a:xfrm>
            <a:off x="392191" y="2422731"/>
            <a:ext cx="3556042" cy="2012539"/>
          </a:xfrm>
        </p:spPr>
        <p:txBody>
          <a:bodyPr anchor="ctr"/>
          <a:lstStyle>
            <a:lvl1pPr algn="ctr">
              <a:defRPr>
                <a:solidFill>
                  <a:schemeClr val="bg1"/>
                </a:solidFil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7" name="Picture Placeholder 6"/>
          <p:cNvSpPr>
            <a:spLocks noGrp="1"/>
          </p:cNvSpPr>
          <p:nvPr>
            <p:ph type="pic" sz="quarter" idx="13"/>
          </p:nvPr>
        </p:nvSpPr>
        <p:spPr>
          <a:xfrm>
            <a:off x="5263848" y="955823"/>
            <a:ext cx="5992585" cy="2472648"/>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8" name="Text Placeholder 5"/>
          <p:cNvSpPr>
            <a:spLocks noGrp="1"/>
          </p:cNvSpPr>
          <p:nvPr>
            <p:ph type="body" sz="quarter" idx="15" hasCustomPrompt="1"/>
          </p:nvPr>
        </p:nvSpPr>
        <p:spPr>
          <a:xfrm>
            <a:off x="5196114" y="3710999"/>
            <a:ext cx="6134705" cy="2208159"/>
          </a:xfrm>
        </p:spPr>
        <p:txBody>
          <a:bodyPr numCol="1" spcCol="540000" anchor="t"/>
          <a:lstStyle>
            <a:lvl1pPr marL="0" indent="0" algn="just">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16390510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Numbered list - 5 items">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5" name="Rectangle 4"/>
          <p:cNvSpPr/>
          <p:nvPr userDrawn="1"/>
        </p:nvSpPr>
        <p:spPr>
          <a:xfrm>
            <a:off x="0" y="-1058"/>
            <a:ext cx="4340423" cy="68585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kumimoji="1" lang="ja-JP" altLang="en-US" sz="1200">
              <a:solidFill>
                <a:prstClr val="white"/>
              </a:solidFill>
            </a:endParaRPr>
          </a:p>
        </p:txBody>
      </p:sp>
      <p:sp>
        <p:nvSpPr>
          <p:cNvPr id="6" name="Title 1"/>
          <p:cNvSpPr>
            <a:spLocks noGrp="1"/>
          </p:cNvSpPr>
          <p:nvPr>
            <p:ph type="title" hasCustomPrompt="1"/>
          </p:nvPr>
        </p:nvSpPr>
        <p:spPr>
          <a:xfrm>
            <a:off x="392191" y="2422731"/>
            <a:ext cx="3556042" cy="2012539"/>
          </a:xfrm>
        </p:spPr>
        <p:txBody>
          <a:bodyPr anchor="ctr"/>
          <a:lstStyle>
            <a:lvl1pPr algn="ctr">
              <a:defRPr>
                <a:solidFill>
                  <a:schemeClr val="bg1"/>
                </a:solidFill>
              </a:defRPr>
            </a:lvl1pPr>
          </a:lstStyle>
          <a:p>
            <a:r>
              <a:rPr kumimoji="1" lang="en-US" altLang="ja-JP" dirty="0"/>
              <a:t>Slide title</a:t>
            </a:r>
            <a:br>
              <a:rPr kumimoji="1" lang="en-US" altLang="ja-JP" dirty="0"/>
            </a:br>
            <a:r>
              <a:rPr kumimoji="1" lang="en-US" altLang="ja-JP" dirty="0"/>
              <a:t>goes here</a:t>
            </a:r>
            <a:endParaRPr kumimoji="1" lang="ja-JP" altLang="en-US" dirty="0"/>
          </a:p>
        </p:txBody>
      </p:sp>
      <p:grpSp>
        <p:nvGrpSpPr>
          <p:cNvPr id="9" name="Group 8"/>
          <p:cNvGrpSpPr/>
          <p:nvPr userDrawn="1"/>
        </p:nvGrpSpPr>
        <p:grpSpPr>
          <a:xfrm>
            <a:off x="6096000" y="955823"/>
            <a:ext cx="701662" cy="701770"/>
            <a:chOff x="9144000" y="1433513"/>
            <a:chExt cx="1408161" cy="1408161"/>
          </a:xfrm>
        </p:grpSpPr>
        <p:sp>
          <p:nvSpPr>
            <p:cNvPr id="7" name="Rectangle 6"/>
            <p:cNvSpPr/>
            <p:nvPr userDrawn="1"/>
          </p:nvSpPr>
          <p:spPr>
            <a:xfrm>
              <a:off x="9144000" y="1433513"/>
              <a:ext cx="1408161" cy="1408161"/>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8" name="Rectangle 7"/>
            <p:cNvSpPr/>
            <p:nvPr userDrawn="1"/>
          </p:nvSpPr>
          <p:spPr>
            <a:xfrm>
              <a:off x="9361573" y="1651086"/>
              <a:ext cx="973015" cy="9730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grpSp>
      <p:sp>
        <p:nvSpPr>
          <p:cNvPr id="10" name="Text Placeholder 5"/>
          <p:cNvSpPr>
            <a:spLocks noGrp="1"/>
          </p:cNvSpPr>
          <p:nvPr>
            <p:ph type="body" sz="quarter" idx="15" hasCustomPrompt="1"/>
          </p:nvPr>
        </p:nvSpPr>
        <p:spPr>
          <a:xfrm>
            <a:off x="6204413" y="1003218"/>
            <a:ext cx="483308" cy="606980"/>
          </a:xfrm>
        </p:spPr>
        <p:txBody>
          <a:bodyPr numCol="1" anchor="ctr">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a:t>
            </a:r>
            <a:endParaRPr kumimoji="1" lang="ja-JP" altLang="en-US" dirty="0"/>
          </a:p>
        </p:txBody>
      </p:sp>
      <p:sp>
        <p:nvSpPr>
          <p:cNvPr id="11" name="Text Placeholder 5"/>
          <p:cNvSpPr>
            <a:spLocks noGrp="1"/>
          </p:cNvSpPr>
          <p:nvPr>
            <p:ph type="body" sz="quarter" idx="12" hasCustomPrompt="1"/>
          </p:nvPr>
        </p:nvSpPr>
        <p:spPr>
          <a:xfrm>
            <a:off x="6926281" y="1335575"/>
            <a:ext cx="3250653" cy="224717"/>
          </a:xfrm>
        </p:spPr>
        <p:txBody>
          <a:bodyPr anchor="t"/>
          <a:lstStyle>
            <a:lvl1pPr marL="0" indent="0" algn="just">
              <a:lnSpc>
                <a:spcPct val="100000"/>
              </a:lnSpc>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2" name="Text Placeholder 5"/>
          <p:cNvSpPr>
            <a:spLocks noGrp="1"/>
          </p:cNvSpPr>
          <p:nvPr>
            <p:ph type="body" sz="quarter" idx="14" hasCustomPrompt="1"/>
          </p:nvPr>
        </p:nvSpPr>
        <p:spPr>
          <a:xfrm>
            <a:off x="6926281" y="955823"/>
            <a:ext cx="3250653" cy="402776"/>
          </a:xfrm>
        </p:spPr>
        <p:txBody>
          <a:bodyPr anchor="b">
            <a:no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grpSp>
        <p:nvGrpSpPr>
          <p:cNvPr id="13" name="Group 12"/>
          <p:cNvGrpSpPr/>
          <p:nvPr userDrawn="1"/>
        </p:nvGrpSpPr>
        <p:grpSpPr>
          <a:xfrm>
            <a:off x="6096000" y="2018216"/>
            <a:ext cx="701662" cy="701770"/>
            <a:chOff x="9144000" y="1433513"/>
            <a:chExt cx="1408161" cy="1408161"/>
          </a:xfrm>
        </p:grpSpPr>
        <p:sp>
          <p:nvSpPr>
            <p:cNvPr id="14" name="Rectangle 13"/>
            <p:cNvSpPr/>
            <p:nvPr userDrawn="1"/>
          </p:nvSpPr>
          <p:spPr>
            <a:xfrm>
              <a:off x="9144000" y="1433513"/>
              <a:ext cx="1408161" cy="1408161"/>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prstClr val="white"/>
                </a:solidFill>
              </a:endParaRPr>
            </a:p>
          </p:txBody>
        </p:sp>
        <p:sp>
          <p:nvSpPr>
            <p:cNvPr id="15" name="Rectangle 14"/>
            <p:cNvSpPr/>
            <p:nvPr userDrawn="1"/>
          </p:nvSpPr>
          <p:spPr>
            <a:xfrm>
              <a:off x="9361573" y="1651086"/>
              <a:ext cx="973015" cy="9730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grpSp>
      <p:sp>
        <p:nvSpPr>
          <p:cNvPr id="16" name="Text Placeholder 5"/>
          <p:cNvSpPr>
            <a:spLocks noGrp="1"/>
          </p:cNvSpPr>
          <p:nvPr>
            <p:ph type="body" sz="quarter" idx="16" hasCustomPrompt="1"/>
          </p:nvPr>
        </p:nvSpPr>
        <p:spPr>
          <a:xfrm>
            <a:off x="6204413" y="2065611"/>
            <a:ext cx="483308" cy="606980"/>
          </a:xfrm>
        </p:spPr>
        <p:txBody>
          <a:bodyPr numCol="1" anchor="ctr">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a:t>
            </a:r>
            <a:endParaRPr kumimoji="1" lang="ja-JP" altLang="en-US" dirty="0"/>
          </a:p>
        </p:txBody>
      </p:sp>
      <p:sp>
        <p:nvSpPr>
          <p:cNvPr id="17" name="Text Placeholder 5"/>
          <p:cNvSpPr>
            <a:spLocks noGrp="1"/>
          </p:cNvSpPr>
          <p:nvPr>
            <p:ph type="body" sz="quarter" idx="17" hasCustomPrompt="1"/>
          </p:nvPr>
        </p:nvSpPr>
        <p:spPr>
          <a:xfrm>
            <a:off x="6926281" y="2397968"/>
            <a:ext cx="3250653" cy="224717"/>
          </a:xfrm>
        </p:spPr>
        <p:txBody>
          <a:bodyPr anchor="t"/>
          <a:lstStyle>
            <a:lvl1pPr marL="0" indent="0" algn="just">
              <a:lnSpc>
                <a:spcPct val="100000"/>
              </a:lnSpc>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8" name="Text Placeholder 5"/>
          <p:cNvSpPr>
            <a:spLocks noGrp="1"/>
          </p:cNvSpPr>
          <p:nvPr>
            <p:ph type="body" sz="quarter" idx="18" hasCustomPrompt="1"/>
          </p:nvPr>
        </p:nvSpPr>
        <p:spPr>
          <a:xfrm>
            <a:off x="6926281" y="2018216"/>
            <a:ext cx="3250653" cy="402776"/>
          </a:xfrm>
        </p:spPr>
        <p:txBody>
          <a:bodyPr anchor="b">
            <a:no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grpSp>
        <p:nvGrpSpPr>
          <p:cNvPr id="19" name="Group 18"/>
          <p:cNvGrpSpPr/>
          <p:nvPr userDrawn="1"/>
        </p:nvGrpSpPr>
        <p:grpSpPr>
          <a:xfrm>
            <a:off x="6096000" y="3080609"/>
            <a:ext cx="701662" cy="701770"/>
            <a:chOff x="9144000" y="1433513"/>
            <a:chExt cx="1408161" cy="1408161"/>
          </a:xfrm>
        </p:grpSpPr>
        <p:sp>
          <p:nvSpPr>
            <p:cNvPr id="20" name="Rectangle 19"/>
            <p:cNvSpPr/>
            <p:nvPr userDrawn="1"/>
          </p:nvSpPr>
          <p:spPr>
            <a:xfrm>
              <a:off x="9144000" y="1433513"/>
              <a:ext cx="1408161" cy="1408161"/>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prstClr val="white"/>
                </a:solidFill>
              </a:endParaRPr>
            </a:p>
          </p:txBody>
        </p:sp>
        <p:sp>
          <p:nvSpPr>
            <p:cNvPr id="21" name="Rectangle 20"/>
            <p:cNvSpPr/>
            <p:nvPr userDrawn="1"/>
          </p:nvSpPr>
          <p:spPr>
            <a:xfrm>
              <a:off x="9361573" y="1651086"/>
              <a:ext cx="973015" cy="9730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grpSp>
      <p:sp>
        <p:nvSpPr>
          <p:cNvPr id="22" name="Text Placeholder 5"/>
          <p:cNvSpPr>
            <a:spLocks noGrp="1"/>
          </p:cNvSpPr>
          <p:nvPr>
            <p:ph type="body" sz="quarter" idx="19" hasCustomPrompt="1"/>
          </p:nvPr>
        </p:nvSpPr>
        <p:spPr>
          <a:xfrm>
            <a:off x="6204413" y="3128003"/>
            <a:ext cx="483308" cy="606980"/>
          </a:xfrm>
        </p:spPr>
        <p:txBody>
          <a:bodyPr numCol="1" anchor="ctr">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a:t>
            </a:r>
            <a:endParaRPr kumimoji="1" lang="ja-JP" altLang="en-US" dirty="0"/>
          </a:p>
        </p:txBody>
      </p:sp>
      <p:sp>
        <p:nvSpPr>
          <p:cNvPr id="23" name="Text Placeholder 5"/>
          <p:cNvSpPr>
            <a:spLocks noGrp="1"/>
          </p:cNvSpPr>
          <p:nvPr>
            <p:ph type="body" sz="quarter" idx="20" hasCustomPrompt="1"/>
          </p:nvPr>
        </p:nvSpPr>
        <p:spPr>
          <a:xfrm>
            <a:off x="6926281" y="3460361"/>
            <a:ext cx="3250653" cy="224717"/>
          </a:xfrm>
        </p:spPr>
        <p:txBody>
          <a:bodyPr anchor="t"/>
          <a:lstStyle>
            <a:lvl1pPr marL="0" indent="0" algn="just">
              <a:lnSpc>
                <a:spcPct val="100000"/>
              </a:lnSpc>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24" name="Text Placeholder 5"/>
          <p:cNvSpPr>
            <a:spLocks noGrp="1"/>
          </p:cNvSpPr>
          <p:nvPr>
            <p:ph type="body" sz="quarter" idx="21" hasCustomPrompt="1"/>
          </p:nvPr>
        </p:nvSpPr>
        <p:spPr>
          <a:xfrm>
            <a:off x="6926281" y="3080609"/>
            <a:ext cx="3250653" cy="402776"/>
          </a:xfrm>
        </p:spPr>
        <p:txBody>
          <a:bodyPr anchor="b">
            <a:no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grpSp>
        <p:nvGrpSpPr>
          <p:cNvPr id="25" name="Group 24"/>
          <p:cNvGrpSpPr/>
          <p:nvPr userDrawn="1"/>
        </p:nvGrpSpPr>
        <p:grpSpPr>
          <a:xfrm>
            <a:off x="6096000" y="4143002"/>
            <a:ext cx="701662" cy="701770"/>
            <a:chOff x="9144000" y="1433513"/>
            <a:chExt cx="1408161" cy="1408161"/>
          </a:xfrm>
        </p:grpSpPr>
        <p:sp>
          <p:nvSpPr>
            <p:cNvPr id="26" name="Rectangle 25"/>
            <p:cNvSpPr/>
            <p:nvPr userDrawn="1"/>
          </p:nvSpPr>
          <p:spPr>
            <a:xfrm>
              <a:off x="9144000" y="1433513"/>
              <a:ext cx="1408161" cy="1408161"/>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prstClr val="white"/>
                </a:solidFill>
              </a:endParaRPr>
            </a:p>
          </p:txBody>
        </p:sp>
        <p:sp>
          <p:nvSpPr>
            <p:cNvPr id="27" name="Rectangle 26"/>
            <p:cNvSpPr/>
            <p:nvPr userDrawn="1"/>
          </p:nvSpPr>
          <p:spPr>
            <a:xfrm>
              <a:off x="9361573" y="1651086"/>
              <a:ext cx="973015" cy="9730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grpSp>
      <p:sp>
        <p:nvSpPr>
          <p:cNvPr id="28" name="Text Placeholder 5"/>
          <p:cNvSpPr>
            <a:spLocks noGrp="1"/>
          </p:cNvSpPr>
          <p:nvPr>
            <p:ph type="body" sz="quarter" idx="22" hasCustomPrompt="1"/>
          </p:nvPr>
        </p:nvSpPr>
        <p:spPr>
          <a:xfrm>
            <a:off x="6204413" y="4190396"/>
            <a:ext cx="483308" cy="606980"/>
          </a:xfrm>
        </p:spPr>
        <p:txBody>
          <a:bodyPr numCol="1" anchor="ctr">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a:t>
            </a:r>
            <a:endParaRPr kumimoji="1" lang="ja-JP" altLang="en-US" dirty="0"/>
          </a:p>
        </p:txBody>
      </p:sp>
      <p:sp>
        <p:nvSpPr>
          <p:cNvPr id="29" name="Text Placeholder 5"/>
          <p:cNvSpPr>
            <a:spLocks noGrp="1"/>
          </p:cNvSpPr>
          <p:nvPr>
            <p:ph type="body" sz="quarter" idx="23" hasCustomPrompt="1"/>
          </p:nvPr>
        </p:nvSpPr>
        <p:spPr>
          <a:xfrm>
            <a:off x="6926281" y="4522753"/>
            <a:ext cx="3250653" cy="224717"/>
          </a:xfrm>
        </p:spPr>
        <p:txBody>
          <a:bodyPr anchor="t"/>
          <a:lstStyle>
            <a:lvl1pPr marL="0" indent="0" algn="just">
              <a:lnSpc>
                <a:spcPct val="100000"/>
              </a:lnSpc>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30" name="Text Placeholder 5"/>
          <p:cNvSpPr>
            <a:spLocks noGrp="1"/>
          </p:cNvSpPr>
          <p:nvPr>
            <p:ph type="body" sz="quarter" idx="24" hasCustomPrompt="1"/>
          </p:nvPr>
        </p:nvSpPr>
        <p:spPr>
          <a:xfrm>
            <a:off x="6926281" y="4143002"/>
            <a:ext cx="3250653" cy="402776"/>
          </a:xfrm>
        </p:spPr>
        <p:txBody>
          <a:bodyPr anchor="b">
            <a:no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grpSp>
        <p:nvGrpSpPr>
          <p:cNvPr id="31" name="Group 30"/>
          <p:cNvGrpSpPr/>
          <p:nvPr userDrawn="1"/>
        </p:nvGrpSpPr>
        <p:grpSpPr>
          <a:xfrm>
            <a:off x="6096000" y="5205395"/>
            <a:ext cx="701662" cy="701770"/>
            <a:chOff x="9144000" y="1433513"/>
            <a:chExt cx="1408161" cy="1408161"/>
          </a:xfrm>
        </p:grpSpPr>
        <p:sp>
          <p:nvSpPr>
            <p:cNvPr id="32" name="Rectangle 31"/>
            <p:cNvSpPr/>
            <p:nvPr userDrawn="1"/>
          </p:nvSpPr>
          <p:spPr>
            <a:xfrm>
              <a:off x="9144000" y="1433513"/>
              <a:ext cx="1408161" cy="1408161"/>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33" name="Rectangle 32"/>
            <p:cNvSpPr/>
            <p:nvPr userDrawn="1"/>
          </p:nvSpPr>
          <p:spPr>
            <a:xfrm>
              <a:off x="9361573" y="1651086"/>
              <a:ext cx="973015" cy="9730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grpSp>
      <p:sp>
        <p:nvSpPr>
          <p:cNvPr id="34" name="Text Placeholder 5"/>
          <p:cNvSpPr>
            <a:spLocks noGrp="1"/>
          </p:cNvSpPr>
          <p:nvPr>
            <p:ph type="body" sz="quarter" idx="25" hasCustomPrompt="1"/>
          </p:nvPr>
        </p:nvSpPr>
        <p:spPr>
          <a:xfrm>
            <a:off x="6204413" y="5252789"/>
            <a:ext cx="483308" cy="606980"/>
          </a:xfrm>
        </p:spPr>
        <p:txBody>
          <a:bodyPr numCol="1" anchor="ctr">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a:t>
            </a:r>
            <a:endParaRPr kumimoji="1" lang="ja-JP" altLang="en-US" dirty="0"/>
          </a:p>
        </p:txBody>
      </p:sp>
      <p:sp>
        <p:nvSpPr>
          <p:cNvPr id="35" name="Text Placeholder 5"/>
          <p:cNvSpPr>
            <a:spLocks noGrp="1"/>
          </p:cNvSpPr>
          <p:nvPr>
            <p:ph type="body" sz="quarter" idx="26" hasCustomPrompt="1"/>
          </p:nvPr>
        </p:nvSpPr>
        <p:spPr>
          <a:xfrm>
            <a:off x="6926281" y="5585146"/>
            <a:ext cx="3250653" cy="224717"/>
          </a:xfrm>
        </p:spPr>
        <p:txBody>
          <a:bodyPr anchor="t"/>
          <a:lstStyle>
            <a:lvl1pPr marL="0" indent="0" algn="just">
              <a:lnSpc>
                <a:spcPct val="100000"/>
              </a:lnSpc>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36" name="Text Placeholder 5"/>
          <p:cNvSpPr>
            <a:spLocks noGrp="1"/>
          </p:cNvSpPr>
          <p:nvPr>
            <p:ph type="body" sz="quarter" idx="27" hasCustomPrompt="1"/>
          </p:nvPr>
        </p:nvSpPr>
        <p:spPr>
          <a:xfrm>
            <a:off x="6926281" y="5205395"/>
            <a:ext cx="3250653" cy="402776"/>
          </a:xfrm>
        </p:spPr>
        <p:txBody>
          <a:bodyPr anchor="b">
            <a:no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Tree>
    <p:extLst>
      <p:ext uri="{BB962C8B-B14F-4D97-AF65-F5344CB8AC3E}">
        <p14:creationId xmlns:p14="http://schemas.microsoft.com/office/powerpoint/2010/main" val="38364896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Numbered list - 6 items">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5" name="Rectangle 4"/>
          <p:cNvSpPr/>
          <p:nvPr userDrawn="1"/>
        </p:nvSpPr>
        <p:spPr>
          <a:xfrm>
            <a:off x="0" y="-1058"/>
            <a:ext cx="4340423" cy="68585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kumimoji="1" lang="ja-JP" altLang="en-US" sz="1200">
              <a:solidFill>
                <a:prstClr val="white"/>
              </a:solidFill>
            </a:endParaRPr>
          </a:p>
        </p:txBody>
      </p:sp>
      <p:sp>
        <p:nvSpPr>
          <p:cNvPr id="6" name="Title 1"/>
          <p:cNvSpPr>
            <a:spLocks noGrp="1"/>
          </p:cNvSpPr>
          <p:nvPr>
            <p:ph type="title" hasCustomPrompt="1"/>
          </p:nvPr>
        </p:nvSpPr>
        <p:spPr>
          <a:xfrm>
            <a:off x="392191" y="2422731"/>
            <a:ext cx="3556042" cy="2012539"/>
          </a:xfrm>
        </p:spPr>
        <p:txBody>
          <a:bodyPr anchor="ctr"/>
          <a:lstStyle>
            <a:lvl1pPr algn="ctr">
              <a:defRPr>
                <a:solidFill>
                  <a:schemeClr val="bg1"/>
                </a:solidFill>
              </a:defRPr>
            </a:lvl1pPr>
          </a:lstStyle>
          <a:p>
            <a:r>
              <a:rPr kumimoji="1" lang="en-US" altLang="ja-JP" dirty="0"/>
              <a:t>Slide title</a:t>
            </a:r>
            <a:br>
              <a:rPr kumimoji="1" lang="en-US" altLang="ja-JP" dirty="0"/>
            </a:br>
            <a:r>
              <a:rPr kumimoji="1" lang="en-US" altLang="ja-JP" dirty="0"/>
              <a:t>goes here</a:t>
            </a:r>
            <a:endParaRPr kumimoji="1" lang="ja-JP" altLang="en-US" dirty="0"/>
          </a:p>
        </p:txBody>
      </p:sp>
      <p:grpSp>
        <p:nvGrpSpPr>
          <p:cNvPr id="9" name="Group 8"/>
          <p:cNvGrpSpPr/>
          <p:nvPr userDrawn="1"/>
        </p:nvGrpSpPr>
        <p:grpSpPr>
          <a:xfrm>
            <a:off x="5115986" y="2017568"/>
            <a:ext cx="701662" cy="701770"/>
            <a:chOff x="9144000" y="1433513"/>
            <a:chExt cx="1408161" cy="1408161"/>
          </a:xfrm>
        </p:grpSpPr>
        <p:sp>
          <p:nvSpPr>
            <p:cNvPr id="7" name="Rectangle 6"/>
            <p:cNvSpPr/>
            <p:nvPr userDrawn="1"/>
          </p:nvSpPr>
          <p:spPr>
            <a:xfrm>
              <a:off x="9144000" y="1433513"/>
              <a:ext cx="1408161" cy="1408161"/>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prstClr val="white"/>
                </a:solidFill>
              </a:endParaRPr>
            </a:p>
          </p:txBody>
        </p:sp>
        <p:sp>
          <p:nvSpPr>
            <p:cNvPr id="8" name="Rectangle 7"/>
            <p:cNvSpPr/>
            <p:nvPr userDrawn="1"/>
          </p:nvSpPr>
          <p:spPr>
            <a:xfrm>
              <a:off x="9361573" y="1651086"/>
              <a:ext cx="973015" cy="9730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grpSp>
      <p:sp>
        <p:nvSpPr>
          <p:cNvPr id="10" name="Text Placeholder 5"/>
          <p:cNvSpPr>
            <a:spLocks noGrp="1"/>
          </p:cNvSpPr>
          <p:nvPr>
            <p:ph type="body" sz="quarter" idx="15" hasCustomPrompt="1"/>
          </p:nvPr>
        </p:nvSpPr>
        <p:spPr>
          <a:xfrm>
            <a:off x="5224399" y="2064962"/>
            <a:ext cx="483308" cy="606980"/>
          </a:xfrm>
        </p:spPr>
        <p:txBody>
          <a:bodyPr numCol="1" anchor="ctr">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a:t>
            </a:r>
            <a:endParaRPr kumimoji="1" lang="ja-JP" altLang="en-US" dirty="0"/>
          </a:p>
        </p:txBody>
      </p:sp>
      <p:sp>
        <p:nvSpPr>
          <p:cNvPr id="11" name="Text Placeholder 5"/>
          <p:cNvSpPr>
            <a:spLocks noGrp="1"/>
          </p:cNvSpPr>
          <p:nvPr>
            <p:ph type="body" sz="quarter" idx="12" hasCustomPrompt="1"/>
          </p:nvPr>
        </p:nvSpPr>
        <p:spPr>
          <a:xfrm>
            <a:off x="5946267" y="2397319"/>
            <a:ext cx="2085148" cy="224717"/>
          </a:xfrm>
        </p:spPr>
        <p:txBody>
          <a:bodyPr anchor="t"/>
          <a:lstStyle>
            <a:lvl1pPr marL="0" indent="0" algn="just">
              <a:lnSpc>
                <a:spcPct val="100000"/>
              </a:lnSpc>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2" name="Text Placeholder 5"/>
          <p:cNvSpPr>
            <a:spLocks noGrp="1"/>
          </p:cNvSpPr>
          <p:nvPr>
            <p:ph type="body" sz="quarter" idx="14" hasCustomPrompt="1"/>
          </p:nvPr>
        </p:nvSpPr>
        <p:spPr>
          <a:xfrm>
            <a:off x="5946267" y="2017568"/>
            <a:ext cx="2085148" cy="402776"/>
          </a:xfrm>
        </p:spPr>
        <p:txBody>
          <a:bodyPr anchor="b">
            <a:no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grpSp>
        <p:nvGrpSpPr>
          <p:cNvPr id="13" name="Group 12"/>
          <p:cNvGrpSpPr/>
          <p:nvPr userDrawn="1"/>
        </p:nvGrpSpPr>
        <p:grpSpPr>
          <a:xfrm>
            <a:off x="5115986" y="3079961"/>
            <a:ext cx="701662" cy="701770"/>
            <a:chOff x="9144000" y="1433513"/>
            <a:chExt cx="1408161" cy="1408161"/>
          </a:xfrm>
        </p:grpSpPr>
        <p:sp>
          <p:nvSpPr>
            <p:cNvPr id="14" name="Rectangle 13"/>
            <p:cNvSpPr/>
            <p:nvPr userDrawn="1"/>
          </p:nvSpPr>
          <p:spPr>
            <a:xfrm>
              <a:off x="9144000" y="1433513"/>
              <a:ext cx="1408161" cy="1408161"/>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prstClr val="white"/>
                </a:solidFill>
              </a:endParaRPr>
            </a:p>
          </p:txBody>
        </p:sp>
        <p:sp>
          <p:nvSpPr>
            <p:cNvPr id="15" name="Rectangle 14"/>
            <p:cNvSpPr/>
            <p:nvPr userDrawn="1"/>
          </p:nvSpPr>
          <p:spPr>
            <a:xfrm>
              <a:off x="9361573" y="1651086"/>
              <a:ext cx="973015" cy="9730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grpSp>
      <p:sp>
        <p:nvSpPr>
          <p:cNvPr id="16" name="Text Placeholder 5"/>
          <p:cNvSpPr>
            <a:spLocks noGrp="1"/>
          </p:cNvSpPr>
          <p:nvPr>
            <p:ph type="body" sz="quarter" idx="16" hasCustomPrompt="1"/>
          </p:nvPr>
        </p:nvSpPr>
        <p:spPr>
          <a:xfrm>
            <a:off x="5224399" y="3127355"/>
            <a:ext cx="483308" cy="606980"/>
          </a:xfrm>
        </p:spPr>
        <p:txBody>
          <a:bodyPr numCol="1" anchor="ctr">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a:t>
            </a:r>
            <a:endParaRPr kumimoji="1" lang="ja-JP" altLang="en-US" dirty="0"/>
          </a:p>
        </p:txBody>
      </p:sp>
      <p:sp>
        <p:nvSpPr>
          <p:cNvPr id="17" name="Text Placeholder 5"/>
          <p:cNvSpPr>
            <a:spLocks noGrp="1"/>
          </p:cNvSpPr>
          <p:nvPr>
            <p:ph type="body" sz="quarter" idx="17" hasCustomPrompt="1"/>
          </p:nvPr>
        </p:nvSpPr>
        <p:spPr>
          <a:xfrm>
            <a:off x="5946267" y="3459713"/>
            <a:ext cx="2085148" cy="224717"/>
          </a:xfrm>
        </p:spPr>
        <p:txBody>
          <a:bodyPr anchor="t"/>
          <a:lstStyle>
            <a:lvl1pPr marL="0" indent="0" algn="just">
              <a:lnSpc>
                <a:spcPct val="100000"/>
              </a:lnSpc>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8" name="Text Placeholder 5"/>
          <p:cNvSpPr>
            <a:spLocks noGrp="1"/>
          </p:cNvSpPr>
          <p:nvPr>
            <p:ph type="body" sz="quarter" idx="18" hasCustomPrompt="1"/>
          </p:nvPr>
        </p:nvSpPr>
        <p:spPr>
          <a:xfrm>
            <a:off x="5946267" y="3079961"/>
            <a:ext cx="2085148" cy="402776"/>
          </a:xfrm>
        </p:spPr>
        <p:txBody>
          <a:bodyPr anchor="b">
            <a:no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grpSp>
        <p:nvGrpSpPr>
          <p:cNvPr id="19" name="Group 18"/>
          <p:cNvGrpSpPr/>
          <p:nvPr userDrawn="1"/>
        </p:nvGrpSpPr>
        <p:grpSpPr>
          <a:xfrm>
            <a:off x="5115986" y="4142354"/>
            <a:ext cx="701662" cy="701770"/>
            <a:chOff x="9144000" y="1433513"/>
            <a:chExt cx="1408161" cy="1408161"/>
          </a:xfrm>
        </p:grpSpPr>
        <p:sp>
          <p:nvSpPr>
            <p:cNvPr id="20" name="Rectangle 19"/>
            <p:cNvSpPr/>
            <p:nvPr userDrawn="1"/>
          </p:nvSpPr>
          <p:spPr>
            <a:xfrm>
              <a:off x="9144000" y="1433513"/>
              <a:ext cx="1408161" cy="1408161"/>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prstClr val="white"/>
                </a:solidFill>
              </a:endParaRPr>
            </a:p>
          </p:txBody>
        </p:sp>
        <p:sp>
          <p:nvSpPr>
            <p:cNvPr id="21" name="Rectangle 20"/>
            <p:cNvSpPr/>
            <p:nvPr userDrawn="1"/>
          </p:nvSpPr>
          <p:spPr>
            <a:xfrm>
              <a:off x="9361573" y="1651086"/>
              <a:ext cx="973015" cy="9730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grpSp>
      <p:sp>
        <p:nvSpPr>
          <p:cNvPr id="22" name="Text Placeholder 5"/>
          <p:cNvSpPr>
            <a:spLocks noGrp="1"/>
          </p:cNvSpPr>
          <p:nvPr>
            <p:ph type="body" sz="quarter" idx="19" hasCustomPrompt="1"/>
          </p:nvPr>
        </p:nvSpPr>
        <p:spPr>
          <a:xfrm>
            <a:off x="5224399" y="4189748"/>
            <a:ext cx="483308" cy="606980"/>
          </a:xfrm>
        </p:spPr>
        <p:txBody>
          <a:bodyPr numCol="1" anchor="ctr">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a:t>
            </a:r>
            <a:endParaRPr kumimoji="1" lang="ja-JP" altLang="en-US" dirty="0"/>
          </a:p>
        </p:txBody>
      </p:sp>
      <p:sp>
        <p:nvSpPr>
          <p:cNvPr id="23" name="Text Placeholder 5"/>
          <p:cNvSpPr>
            <a:spLocks noGrp="1"/>
          </p:cNvSpPr>
          <p:nvPr>
            <p:ph type="body" sz="quarter" idx="20" hasCustomPrompt="1"/>
          </p:nvPr>
        </p:nvSpPr>
        <p:spPr>
          <a:xfrm>
            <a:off x="5946267" y="4522105"/>
            <a:ext cx="2085148" cy="224717"/>
          </a:xfrm>
        </p:spPr>
        <p:txBody>
          <a:bodyPr anchor="t"/>
          <a:lstStyle>
            <a:lvl1pPr marL="0" indent="0" algn="just">
              <a:lnSpc>
                <a:spcPct val="100000"/>
              </a:lnSpc>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24" name="Text Placeholder 5"/>
          <p:cNvSpPr>
            <a:spLocks noGrp="1"/>
          </p:cNvSpPr>
          <p:nvPr>
            <p:ph type="body" sz="quarter" idx="21" hasCustomPrompt="1"/>
          </p:nvPr>
        </p:nvSpPr>
        <p:spPr>
          <a:xfrm>
            <a:off x="5946267" y="4142353"/>
            <a:ext cx="2085148" cy="402776"/>
          </a:xfrm>
        </p:spPr>
        <p:txBody>
          <a:bodyPr anchor="b">
            <a:no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grpSp>
        <p:nvGrpSpPr>
          <p:cNvPr id="37" name="Group 36"/>
          <p:cNvGrpSpPr/>
          <p:nvPr userDrawn="1"/>
        </p:nvGrpSpPr>
        <p:grpSpPr>
          <a:xfrm>
            <a:off x="8341004" y="2017568"/>
            <a:ext cx="701662" cy="701770"/>
            <a:chOff x="9144000" y="1433513"/>
            <a:chExt cx="1408161" cy="1408161"/>
          </a:xfrm>
        </p:grpSpPr>
        <p:sp>
          <p:nvSpPr>
            <p:cNvPr id="38" name="Rectangle 37"/>
            <p:cNvSpPr/>
            <p:nvPr userDrawn="1"/>
          </p:nvSpPr>
          <p:spPr>
            <a:xfrm>
              <a:off x="9144000" y="1433513"/>
              <a:ext cx="1408161" cy="1408161"/>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prstClr val="white"/>
                </a:solidFill>
              </a:endParaRPr>
            </a:p>
          </p:txBody>
        </p:sp>
        <p:sp>
          <p:nvSpPr>
            <p:cNvPr id="39" name="Rectangle 38"/>
            <p:cNvSpPr/>
            <p:nvPr userDrawn="1"/>
          </p:nvSpPr>
          <p:spPr>
            <a:xfrm>
              <a:off x="9361573" y="1651086"/>
              <a:ext cx="973015" cy="9730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grpSp>
      <p:sp>
        <p:nvSpPr>
          <p:cNvPr id="40" name="Text Placeholder 5"/>
          <p:cNvSpPr>
            <a:spLocks noGrp="1"/>
          </p:cNvSpPr>
          <p:nvPr>
            <p:ph type="body" sz="quarter" idx="22" hasCustomPrompt="1"/>
          </p:nvPr>
        </p:nvSpPr>
        <p:spPr>
          <a:xfrm>
            <a:off x="8449417" y="2064962"/>
            <a:ext cx="483308" cy="606980"/>
          </a:xfrm>
        </p:spPr>
        <p:txBody>
          <a:bodyPr numCol="1" anchor="ctr">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a:t>
            </a:r>
            <a:endParaRPr kumimoji="1" lang="ja-JP" altLang="en-US" dirty="0"/>
          </a:p>
        </p:txBody>
      </p:sp>
      <p:sp>
        <p:nvSpPr>
          <p:cNvPr id="41" name="Text Placeholder 5"/>
          <p:cNvSpPr>
            <a:spLocks noGrp="1"/>
          </p:cNvSpPr>
          <p:nvPr>
            <p:ph type="body" sz="quarter" idx="23" hasCustomPrompt="1"/>
          </p:nvPr>
        </p:nvSpPr>
        <p:spPr>
          <a:xfrm>
            <a:off x="9171285" y="2397319"/>
            <a:ext cx="2085148" cy="224717"/>
          </a:xfrm>
        </p:spPr>
        <p:txBody>
          <a:bodyPr anchor="t"/>
          <a:lstStyle>
            <a:lvl1pPr marL="0" indent="0" algn="just">
              <a:lnSpc>
                <a:spcPct val="100000"/>
              </a:lnSpc>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42" name="Text Placeholder 5"/>
          <p:cNvSpPr>
            <a:spLocks noGrp="1"/>
          </p:cNvSpPr>
          <p:nvPr>
            <p:ph type="body" sz="quarter" idx="24" hasCustomPrompt="1"/>
          </p:nvPr>
        </p:nvSpPr>
        <p:spPr>
          <a:xfrm>
            <a:off x="9171285" y="2017568"/>
            <a:ext cx="2085148" cy="402776"/>
          </a:xfrm>
        </p:spPr>
        <p:txBody>
          <a:bodyPr anchor="b">
            <a:no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grpSp>
        <p:nvGrpSpPr>
          <p:cNvPr id="43" name="Group 42"/>
          <p:cNvGrpSpPr/>
          <p:nvPr userDrawn="1"/>
        </p:nvGrpSpPr>
        <p:grpSpPr>
          <a:xfrm>
            <a:off x="8341004" y="3079961"/>
            <a:ext cx="701662" cy="701770"/>
            <a:chOff x="9144000" y="1433513"/>
            <a:chExt cx="1408161" cy="1408161"/>
          </a:xfrm>
        </p:grpSpPr>
        <p:sp>
          <p:nvSpPr>
            <p:cNvPr id="44" name="Rectangle 43"/>
            <p:cNvSpPr/>
            <p:nvPr userDrawn="1"/>
          </p:nvSpPr>
          <p:spPr>
            <a:xfrm>
              <a:off x="9144000" y="1433513"/>
              <a:ext cx="1408161" cy="1408161"/>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prstClr val="white"/>
                </a:solidFill>
              </a:endParaRPr>
            </a:p>
          </p:txBody>
        </p:sp>
        <p:sp>
          <p:nvSpPr>
            <p:cNvPr id="45" name="Rectangle 44"/>
            <p:cNvSpPr/>
            <p:nvPr userDrawn="1"/>
          </p:nvSpPr>
          <p:spPr>
            <a:xfrm>
              <a:off x="9361573" y="1651086"/>
              <a:ext cx="973015" cy="9730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grpSp>
      <p:sp>
        <p:nvSpPr>
          <p:cNvPr id="46" name="Text Placeholder 5"/>
          <p:cNvSpPr>
            <a:spLocks noGrp="1"/>
          </p:cNvSpPr>
          <p:nvPr>
            <p:ph type="body" sz="quarter" idx="25" hasCustomPrompt="1"/>
          </p:nvPr>
        </p:nvSpPr>
        <p:spPr>
          <a:xfrm>
            <a:off x="8449417" y="3127355"/>
            <a:ext cx="483308" cy="606980"/>
          </a:xfrm>
        </p:spPr>
        <p:txBody>
          <a:bodyPr numCol="1" anchor="ctr">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a:t>
            </a:r>
            <a:endParaRPr kumimoji="1" lang="ja-JP" altLang="en-US" dirty="0"/>
          </a:p>
        </p:txBody>
      </p:sp>
      <p:sp>
        <p:nvSpPr>
          <p:cNvPr id="47" name="Text Placeholder 5"/>
          <p:cNvSpPr>
            <a:spLocks noGrp="1"/>
          </p:cNvSpPr>
          <p:nvPr>
            <p:ph type="body" sz="quarter" idx="26" hasCustomPrompt="1"/>
          </p:nvPr>
        </p:nvSpPr>
        <p:spPr>
          <a:xfrm>
            <a:off x="9171285" y="3459713"/>
            <a:ext cx="2085148" cy="224717"/>
          </a:xfrm>
        </p:spPr>
        <p:txBody>
          <a:bodyPr anchor="t"/>
          <a:lstStyle>
            <a:lvl1pPr marL="0" indent="0" algn="just">
              <a:lnSpc>
                <a:spcPct val="100000"/>
              </a:lnSpc>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48" name="Text Placeholder 5"/>
          <p:cNvSpPr>
            <a:spLocks noGrp="1"/>
          </p:cNvSpPr>
          <p:nvPr>
            <p:ph type="body" sz="quarter" idx="27" hasCustomPrompt="1"/>
          </p:nvPr>
        </p:nvSpPr>
        <p:spPr>
          <a:xfrm>
            <a:off x="9171285" y="3079961"/>
            <a:ext cx="2085148" cy="402776"/>
          </a:xfrm>
        </p:spPr>
        <p:txBody>
          <a:bodyPr anchor="b">
            <a:no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grpSp>
        <p:nvGrpSpPr>
          <p:cNvPr id="49" name="Group 48"/>
          <p:cNvGrpSpPr/>
          <p:nvPr userDrawn="1"/>
        </p:nvGrpSpPr>
        <p:grpSpPr>
          <a:xfrm>
            <a:off x="8341004" y="4142354"/>
            <a:ext cx="701662" cy="701770"/>
            <a:chOff x="9144000" y="1433513"/>
            <a:chExt cx="1408161" cy="1408161"/>
          </a:xfrm>
        </p:grpSpPr>
        <p:sp>
          <p:nvSpPr>
            <p:cNvPr id="50" name="Rectangle 49"/>
            <p:cNvSpPr/>
            <p:nvPr userDrawn="1"/>
          </p:nvSpPr>
          <p:spPr>
            <a:xfrm>
              <a:off x="9144000" y="1433513"/>
              <a:ext cx="1408161" cy="1408161"/>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prstClr val="white"/>
                </a:solidFill>
              </a:endParaRPr>
            </a:p>
          </p:txBody>
        </p:sp>
        <p:sp>
          <p:nvSpPr>
            <p:cNvPr id="51" name="Rectangle 50"/>
            <p:cNvSpPr/>
            <p:nvPr userDrawn="1"/>
          </p:nvSpPr>
          <p:spPr>
            <a:xfrm>
              <a:off x="9361573" y="1651086"/>
              <a:ext cx="973015" cy="9730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grpSp>
      <p:sp>
        <p:nvSpPr>
          <p:cNvPr id="52" name="Text Placeholder 5"/>
          <p:cNvSpPr>
            <a:spLocks noGrp="1"/>
          </p:cNvSpPr>
          <p:nvPr>
            <p:ph type="body" sz="quarter" idx="28" hasCustomPrompt="1"/>
          </p:nvPr>
        </p:nvSpPr>
        <p:spPr>
          <a:xfrm>
            <a:off x="8449417" y="4189748"/>
            <a:ext cx="483308" cy="606980"/>
          </a:xfrm>
        </p:spPr>
        <p:txBody>
          <a:bodyPr numCol="1" anchor="ctr">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a:t>
            </a:r>
            <a:endParaRPr kumimoji="1" lang="ja-JP" altLang="en-US" dirty="0"/>
          </a:p>
        </p:txBody>
      </p:sp>
      <p:sp>
        <p:nvSpPr>
          <p:cNvPr id="53" name="Text Placeholder 5"/>
          <p:cNvSpPr>
            <a:spLocks noGrp="1"/>
          </p:cNvSpPr>
          <p:nvPr>
            <p:ph type="body" sz="quarter" idx="29" hasCustomPrompt="1"/>
          </p:nvPr>
        </p:nvSpPr>
        <p:spPr>
          <a:xfrm>
            <a:off x="9171285" y="4522105"/>
            <a:ext cx="2085148" cy="224717"/>
          </a:xfrm>
        </p:spPr>
        <p:txBody>
          <a:bodyPr anchor="t"/>
          <a:lstStyle>
            <a:lvl1pPr marL="0" indent="0" algn="just">
              <a:lnSpc>
                <a:spcPct val="100000"/>
              </a:lnSpc>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54" name="Text Placeholder 5"/>
          <p:cNvSpPr>
            <a:spLocks noGrp="1"/>
          </p:cNvSpPr>
          <p:nvPr>
            <p:ph type="body" sz="quarter" idx="30" hasCustomPrompt="1"/>
          </p:nvPr>
        </p:nvSpPr>
        <p:spPr>
          <a:xfrm>
            <a:off x="9171285" y="4142353"/>
            <a:ext cx="2085148" cy="402776"/>
          </a:xfrm>
        </p:spPr>
        <p:txBody>
          <a:bodyPr anchor="b">
            <a:no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Tree>
    <p:extLst>
      <p:ext uri="{BB962C8B-B14F-4D97-AF65-F5344CB8AC3E}">
        <p14:creationId xmlns:p14="http://schemas.microsoft.com/office/powerpoint/2010/main" val="32729226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1 column">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5" name="Rectangle 4"/>
          <p:cNvSpPr/>
          <p:nvPr userDrawn="1"/>
        </p:nvSpPr>
        <p:spPr>
          <a:xfrm>
            <a:off x="0" y="-1058"/>
            <a:ext cx="6096000" cy="68585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kumimoji="1" lang="ja-JP" altLang="en-US" sz="1200">
              <a:solidFill>
                <a:prstClr val="white"/>
              </a:solidFill>
            </a:endParaRPr>
          </a:p>
        </p:txBody>
      </p:sp>
      <p:sp>
        <p:nvSpPr>
          <p:cNvPr id="6" name="Title 1"/>
          <p:cNvSpPr>
            <a:spLocks noGrp="1"/>
          </p:cNvSpPr>
          <p:nvPr>
            <p:ph type="title" hasCustomPrompt="1"/>
          </p:nvPr>
        </p:nvSpPr>
        <p:spPr>
          <a:xfrm>
            <a:off x="935914" y="1391319"/>
            <a:ext cx="4066677" cy="4074304"/>
          </a:xfrm>
        </p:spPr>
        <p:txBody>
          <a:bodyPr anchor="ctr"/>
          <a:lstStyle>
            <a:lvl1pPr algn="ctr">
              <a:defRPr>
                <a:solidFill>
                  <a:schemeClr val="bg1"/>
                </a:solidFil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7" name="Text Placeholder 5"/>
          <p:cNvSpPr>
            <a:spLocks noGrp="1"/>
          </p:cNvSpPr>
          <p:nvPr>
            <p:ph type="body" sz="quarter" idx="15" hasCustomPrompt="1"/>
          </p:nvPr>
        </p:nvSpPr>
        <p:spPr>
          <a:xfrm>
            <a:off x="7446433" y="2690396"/>
            <a:ext cx="3450167" cy="2034734"/>
          </a:xfrm>
        </p:spPr>
        <p:txBody>
          <a:bodyPr numCol="1" spcCol="540000" anchor="t"/>
          <a:lstStyle>
            <a:lvl1pPr marL="0" indent="0" algn="just">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9" name="Text Placeholder 5"/>
          <p:cNvSpPr>
            <a:spLocks noGrp="1"/>
          </p:cNvSpPr>
          <p:nvPr>
            <p:ph type="body" sz="quarter" idx="14" hasCustomPrompt="1"/>
          </p:nvPr>
        </p:nvSpPr>
        <p:spPr>
          <a:xfrm>
            <a:off x="7446433" y="1813103"/>
            <a:ext cx="3450167" cy="764572"/>
          </a:xfrm>
        </p:spPr>
        <p:txBody>
          <a:bodyPr anchor="b">
            <a:no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pic>
        <p:nvPicPr>
          <p:cNvPr id="2" name="Picture 1" descr="A blue and white logo&#10;&#10;AI-generated content may be incorrect.">
            <a:extLst>
              <a:ext uri="{FF2B5EF4-FFF2-40B4-BE49-F238E27FC236}">
                <a16:creationId xmlns:a16="http://schemas.microsoft.com/office/drawing/2014/main" id="{5B074759-1C57-3B33-F7B7-CEAE7251713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22537" y="6403062"/>
            <a:ext cx="1290248" cy="293685"/>
          </a:xfrm>
          <a:prstGeom prst="rect">
            <a:avLst/>
          </a:prstGeom>
        </p:spPr>
      </p:pic>
    </p:spTree>
    <p:extLst>
      <p:ext uri="{BB962C8B-B14F-4D97-AF65-F5344CB8AC3E}">
        <p14:creationId xmlns:p14="http://schemas.microsoft.com/office/powerpoint/2010/main" val="391945355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2 columns">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5" name="Rectangle 4"/>
          <p:cNvSpPr/>
          <p:nvPr userDrawn="1"/>
        </p:nvSpPr>
        <p:spPr>
          <a:xfrm>
            <a:off x="0" y="-1058"/>
            <a:ext cx="6096000" cy="68585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kumimoji="1" lang="ja-JP" altLang="en-US" sz="1200">
              <a:solidFill>
                <a:prstClr val="white"/>
              </a:solidFill>
            </a:endParaRPr>
          </a:p>
        </p:txBody>
      </p:sp>
      <p:sp>
        <p:nvSpPr>
          <p:cNvPr id="6" name="Title 1"/>
          <p:cNvSpPr>
            <a:spLocks noGrp="1"/>
          </p:cNvSpPr>
          <p:nvPr>
            <p:ph type="title" hasCustomPrompt="1"/>
          </p:nvPr>
        </p:nvSpPr>
        <p:spPr>
          <a:xfrm>
            <a:off x="935914" y="1391319"/>
            <a:ext cx="4066677" cy="4074304"/>
          </a:xfrm>
        </p:spPr>
        <p:txBody>
          <a:bodyPr anchor="ctr"/>
          <a:lstStyle>
            <a:lvl1pPr algn="ctr">
              <a:defRPr>
                <a:solidFill>
                  <a:schemeClr val="bg1"/>
                </a:solidFil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7" name="Text Placeholder 5"/>
          <p:cNvSpPr>
            <a:spLocks noGrp="1"/>
          </p:cNvSpPr>
          <p:nvPr>
            <p:ph type="body" sz="quarter" idx="15" hasCustomPrompt="1"/>
          </p:nvPr>
        </p:nvSpPr>
        <p:spPr>
          <a:xfrm>
            <a:off x="7446433" y="1946122"/>
            <a:ext cx="3450167" cy="1405230"/>
          </a:xfrm>
        </p:spPr>
        <p:txBody>
          <a:bodyPr numCol="1" spcCol="540000" anchor="t"/>
          <a:lstStyle>
            <a:lvl1pPr marL="0" indent="0" algn="just">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9" name="Text Placeholder 5"/>
          <p:cNvSpPr>
            <a:spLocks noGrp="1"/>
          </p:cNvSpPr>
          <p:nvPr>
            <p:ph type="body" sz="quarter" idx="14" hasCustomPrompt="1"/>
          </p:nvPr>
        </p:nvSpPr>
        <p:spPr>
          <a:xfrm>
            <a:off x="7446433" y="1436230"/>
            <a:ext cx="3450167" cy="397172"/>
          </a:xfrm>
        </p:spPr>
        <p:txBody>
          <a:bodyPr anchor="b">
            <a:no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8" name="Text Placeholder 5"/>
          <p:cNvSpPr>
            <a:spLocks noGrp="1"/>
          </p:cNvSpPr>
          <p:nvPr>
            <p:ph type="body" sz="quarter" idx="16" hasCustomPrompt="1"/>
          </p:nvPr>
        </p:nvSpPr>
        <p:spPr>
          <a:xfrm>
            <a:off x="7446433" y="3983275"/>
            <a:ext cx="3450167" cy="1405230"/>
          </a:xfrm>
        </p:spPr>
        <p:txBody>
          <a:bodyPr numCol="1" spcCol="540000" anchor="t"/>
          <a:lstStyle>
            <a:lvl1pPr marL="0" indent="0" algn="just">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0" name="Text Placeholder 5"/>
          <p:cNvSpPr>
            <a:spLocks noGrp="1"/>
          </p:cNvSpPr>
          <p:nvPr>
            <p:ph type="body" sz="quarter" idx="17" hasCustomPrompt="1"/>
          </p:nvPr>
        </p:nvSpPr>
        <p:spPr>
          <a:xfrm>
            <a:off x="7446433" y="3473382"/>
            <a:ext cx="3450167" cy="397172"/>
          </a:xfrm>
        </p:spPr>
        <p:txBody>
          <a:bodyPr anchor="b">
            <a:no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Tree>
    <p:extLst>
      <p:ext uri="{BB962C8B-B14F-4D97-AF65-F5344CB8AC3E}">
        <p14:creationId xmlns:p14="http://schemas.microsoft.com/office/powerpoint/2010/main" val="31821504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Profile 1">
    <p:bg>
      <p:bgPr>
        <a:solidFill>
          <a:schemeClr val="tx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2"/>
                </a:solidFill>
              </a:defRPr>
            </a:lvl1pPr>
          </a:lstStyle>
          <a:p>
            <a:fld id="{B54AD89C-DF1E-4948-B597-5DD47B34A9CA}" type="slidenum">
              <a:rPr kumimoji="1" lang="ja-JP" altLang="en-US" smtClean="0">
                <a:solidFill>
                  <a:srgbClr val="373545"/>
                </a:solidFill>
              </a:rPr>
              <a:pPr/>
              <a:t>‹#›</a:t>
            </a:fld>
            <a:endParaRPr kumimoji="1" lang="ja-JP" altLang="en-US" dirty="0">
              <a:solidFill>
                <a:srgbClr val="373545"/>
              </a:solidFill>
            </a:endParaRPr>
          </a:p>
        </p:txBody>
      </p:sp>
      <p:sp>
        <p:nvSpPr>
          <p:cNvPr id="5" name="Picture Placeholder 6"/>
          <p:cNvSpPr>
            <a:spLocks noGrp="1"/>
          </p:cNvSpPr>
          <p:nvPr>
            <p:ph type="pic" sz="quarter" idx="13"/>
          </p:nvPr>
        </p:nvSpPr>
        <p:spPr>
          <a:xfrm>
            <a:off x="935567" y="0"/>
            <a:ext cx="3816350" cy="6858000"/>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6" name="Title 1"/>
          <p:cNvSpPr>
            <a:spLocks noGrp="1"/>
          </p:cNvSpPr>
          <p:nvPr>
            <p:ph type="title" hasCustomPrompt="1"/>
          </p:nvPr>
        </p:nvSpPr>
        <p:spPr>
          <a:xfrm>
            <a:off x="6096000" y="1528239"/>
            <a:ext cx="5160433" cy="761059"/>
          </a:xfrm>
        </p:spPr>
        <p:txBody>
          <a:bodyPr anchor="b"/>
          <a:lstStyle>
            <a:lvl1pPr algn="l">
              <a:defRPr>
                <a:solidFill>
                  <a:schemeClr val="bg1"/>
                </a:solidFill>
              </a:defRPr>
            </a:lvl1pPr>
          </a:lstStyle>
          <a:p>
            <a:r>
              <a:rPr kumimoji="1" lang="en-US" altLang="ja-JP" dirty="0"/>
              <a:t>Slide title goes here</a:t>
            </a:r>
            <a:endParaRPr kumimoji="1" lang="ja-JP" altLang="en-US" dirty="0"/>
          </a:p>
        </p:txBody>
      </p:sp>
      <p:sp>
        <p:nvSpPr>
          <p:cNvPr id="8" name="Text Placeholder 5"/>
          <p:cNvSpPr>
            <a:spLocks noGrp="1"/>
          </p:cNvSpPr>
          <p:nvPr>
            <p:ph type="body" sz="quarter" idx="12" hasCustomPrompt="1"/>
          </p:nvPr>
        </p:nvSpPr>
        <p:spPr>
          <a:xfrm>
            <a:off x="6096000" y="2957510"/>
            <a:ext cx="4814603" cy="1664737"/>
          </a:xfrm>
        </p:spPr>
        <p:txBody>
          <a:bodyPr anchor="t"/>
          <a:lstStyle>
            <a:lvl1pPr marL="0" indent="0" algn="just">
              <a:spcBef>
                <a:spcPts val="0"/>
              </a:spcBef>
              <a:buFontTx/>
              <a:buNone/>
              <a:defRPr>
                <a:solidFill>
                  <a:schemeClr val="bg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9" name="Text Placeholder 5"/>
          <p:cNvSpPr>
            <a:spLocks noGrp="1"/>
          </p:cNvSpPr>
          <p:nvPr>
            <p:ph type="body" sz="quarter" idx="14" hasCustomPrompt="1"/>
          </p:nvPr>
        </p:nvSpPr>
        <p:spPr>
          <a:xfrm>
            <a:off x="6096000" y="2208307"/>
            <a:ext cx="5160433" cy="467587"/>
          </a:xfrm>
        </p:spPr>
        <p:txBody>
          <a:bodyPr anchor="t">
            <a:normAutofit/>
          </a:bodyPr>
          <a:lstStyle>
            <a:lvl1pPr marL="0" indent="0" algn="just">
              <a:lnSpc>
                <a:spcPct val="130000"/>
              </a:lnSpc>
              <a:spcBef>
                <a:spcPts val="0"/>
              </a:spcBef>
              <a:buFontTx/>
              <a:buNone/>
              <a:defRPr sz="1867">
                <a:solidFill>
                  <a:schemeClr val="bg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cxnSp>
        <p:nvCxnSpPr>
          <p:cNvPr id="10" name="Straight Connector 9"/>
          <p:cNvCxnSpPr/>
          <p:nvPr userDrawn="1"/>
        </p:nvCxnSpPr>
        <p:spPr>
          <a:xfrm flipV="1">
            <a:off x="6150188" y="2776206"/>
            <a:ext cx="6041813" cy="2571"/>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2" name="Text Placeholder 5"/>
          <p:cNvSpPr>
            <a:spLocks noGrp="1"/>
          </p:cNvSpPr>
          <p:nvPr>
            <p:ph type="body" sz="quarter" idx="15" hasCustomPrompt="1"/>
          </p:nvPr>
        </p:nvSpPr>
        <p:spPr>
          <a:xfrm>
            <a:off x="6096000" y="4725129"/>
            <a:ext cx="4814603" cy="1200335"/>
          </a:xfrm>
        </p:spPr>
        <p:txBody>
          <a:bodyPr anchor="b">
            <a:normAutofit/>
          </a:bodyPr>
          <a:lstStyle>
            <a:lvl1pPr marL="190510" indent="-190510" algn="just">
              <a:spcBef>
                <a:spcPts val="0"/>
              </a:spcBef>
              <a:buFont typeface="Wingdings" panose="05000000000000000000" pitchFamily="2" charset="2"/>
              <a:buChar char="l"/>
              <a:defRPr sz="933">
                <a:solidFill>
                  <a:schemeClr val="bg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184318251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rofile 2">
    <p:spTree>
      <p:nvGrpSpPr>
        <p:cNvPr id="1" name=""/>
        <p:cNvGrpSpPr/>
        <p:nvPr/>
      </p:nvGrpSpPr>
      <p:grpSpPr>
        <a:xfrm>
          <a:off x="0" y="0"/>
          <a:ext cx="0" cy="0"/>
          <a:chOff x="0" y="0"/>
          <a:chExt cx="0" cy="0"/>
        </a:xfrm>
      </p:grpSpPr>
      <p:sp>
        <p:nvSpPr>
          <p:cNvPr id="5" name="Picture Placeholder 6"/>
          <p:cNvSpPr>
            <a:spLocks noGrp="1"/>
          </p:cNvSpPr>
          <p:nvPr>
            <p:ph type="pic" sz="quarter" idx="13"/>
          </p:nvPr>
        </p:nvSpPr>
        <p:spPr>
          <a:xfrm>
            <a:off x="7440083" y="0"/>
            <a:ext cx="3816350" cy="6858000"/>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7" name="Slide Number Placeholder 3"/>
          <p:cNvSpPr>
            <a:spLocks noGrp="1"/>
          </p:cNvSpPr>
          <p:nvPr>
            <p:ph type="sldNum" sz="quarter" idx="11"/>
          </p:nvPr>
        </p:nvSpPr>
        <p:spPr>
          <a:xfrm>
            <a:off x="305405" y="5919158"/>
            <a:ext cx="812800" cy="675343"/>
          </a:xfrm>
        </p:spPr>
        <p:txBody>
          <a:bodyPr/>
          <a:lstStyle>
            <a:lvl1pPr algn="l">
              <a:defRPr/>
            </a:lvl1p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8" name="Title 1"/>
          <p:cNvSpPr>
            <a:spLocks noGrp="1"/>
          </p:cNvSpPr>
          <p:nvPr>
            <p:ph type="title" hasCustomPrompt="1"/>
          </p:nvPr>
        </p:nvSpPr>
        <p:spPr>
          <a:xfrm>
            <a:off x="935567" y="932536"/>
            <a:ext cx="5160433" cy="761059"/>
          </a:xfrm>
        </p:spPr>
        <p:txBody>
          <a:bodyPr anchor="t"/>
          <a:lstStyle>
            <a:lvl1pPr algn="l">
              <a:defRPr>
                <a:solidFill>
                  <a:schemeClr val="tx1"/>
                </a:solidFill>
              </a:defRPr>
            </a:lvl1pPr>
          </a:lstStyle>
          <a:p>
            <a:r>
              <a:rPr kumimoji="1" lang="en-US" altLang="ja-JP" dirty="0"/>
              <a:t>Slide title goes here</a:t>
            </a:r>
            <a:endParaRPr kumimoji="1" lang="ja-JP" altLang="en-US" dirty="0"/>
          </a:p>
        </p:txBody>
      </p:sp>
      <p:sp>
        <p:nvSpPr>
          <p:cNvPr id="9" name="Text Placeholder 5"/>
          <p:cNvSpPr>
            <a:spLocks noGrp="1"/>
          </p:cNvSpPr>
          <p:nvPr>
            <p:ph type="body" sz="quarter" idx="12" hasCustomPrompt="1"/>
          </p:nvPr>
        </p:nvSpPr>
        <p:spPr>
          <a:xfrm>
            <a:off x="935567" y="4104036"/>
            <a:ext cx="4814603" cy="1664737"/>
          </a:xfrm>
        </p:spPr>
        <p:txBody>
          <a:bodyPr anchor="t"/>
          <a:lstStyle>
            <a:lvl1pPr marL="0" indent="0" algn="just">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0" name="Text Placeholder 5"/>
          <p:cNvSpPr>
            <a:spLocks noGrp="1"/>
          </p:cNvSpPr>
          <p:nvPr>
            <p:ph type="body" sz="quarter" idx="14" hasCustomPrompt="1"/>
          </p:nvPr>
        </p:nvSpPr>
        <p:spPr>
          <a:xfrm>
            <a:off x="935567" y="2708239"/>
            <a:ext cx="4814603" cy="1350052"/>
          </a:xfrm>
        </p:spPr>
        <p:txBody>
          <a:bodyPr anchor="b">
            <a:normAutofit/>
          </a:bodyPr>
          <a:lstStyle>
            <a:lvl1pPr marL="0" indent="0" algn="just">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14" name="Text Placeholder 5"/>
          <p:cNvSpPr>
            <a:spLocks noGrp="1"/>
          </p:cNvSpPr>
          <p:nvPr>
            <p:ph type="body" sz="quarter" idx="15" hasCustomPrompt="1"/>
          </p:nvPr>
        </p:nvSpPr>
        <p:spPr>
          <a:xfrm>
            <a:off x="935567" y="1505477"/>
            <a:ext cx="5160433" cy="559595"/>
          </a:xfrm>
        </p:spPr>
        <p:txBody>
          <a:bodyPr anchor="t">
            <a:noAutofit/>
          </a:bodyPr>
          <a:lstStyle>
            <a:lvl1pPr marL="0" indent="0" algn="just">
              <a:lnSpc>
                <a:spcPct val="130000"/>
              </a:lnSpc>
              <a:spcBef>
                <a:spcPts val="0"/>
              </a:spcBef>
              <a:buFontTx/>
              <a:buNone/>
              <a:defRPr sz="2400" baseline="0">
                <a:solidFill>
                  <a:schemeClr val="tx2">
                    <a:lumMod val="60000"/>
                    <a:lumOff val="40000"/>
                  </a:schemeClr>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Subtitle goes here</a:t>
            </a:r>
            <a:endParaRPr kumimoji="1" lang="ja-JP" altLang="en-US" dirty="0"/>
          </a:p>
        </p:txBody>
      </p:sp>
    </p:spTree>
    <p:extLst>
      <p:ext uri="{BB962C8B-B14F-4D97-AF65-F5344CB8AC3E}">
        <p14:creationId xmlns:p14="http://schemas.microsoft.com/office/powerpoint/2010/main" val="390955520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 images">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5" name="Title 1"/>
          <p:cNvSpPr>
            <a:spLocks noGrp="1"/>
          </p:cNvSpPr>
          <p:nvPr>
            <p:ph type="title" hasCustomPrompt="1"/>
          </p:nvPr>
        </p:nvSpPr>
        <p:spPr>
          <a:xfrm>
            <a:off x="2015067" y="833543"/>
            <a:ext cx="8161867" cy="695379"/>
          </a:xfrm>
        </p:spPr>
        <p:txBody>
          <a:bodyPr anchor="b"/>
          <a:lstStyle>
            <a:lvl1pPr algn="ctr">
              <a:defRPr/>
            </a:lvl1pPr>
          </a:lstStyle>
          <a:p>
            <a:r>
              <a:rPr kumimoji="1" lang="en-US" altLang="ja-JP" dirty="0"/>
              <a:t>Slide title goes here</a:t>
            </a:r>
            <a:endParaRPr kumimoji="1" lang="ja-JP" altLang="en-US" dirty="0"/>
          </a:p>
        </p:txBody>
      </p:sp>
      <p:sp>
        <p:nvSpPr>
          <p:cNvPr id="7" name="Picture Placeholder 6"/>
          <p:cNvSpPr>
            <a:spLocks noGrp="1"/>
          </p:cNvSpPr>
          <p:nvPr>
            <p:ph type="pic" sz="quarter" idx="13"/>
          </p:nvPr>
        </p:nvSpPr>
        <p:spPr>
          <a:xfrm>
            <a:off x="1412105" y="2083827"/>
            <a:ext cx="1852083" cy="1852369"/>
          </a:xfrm>
          <a:prstGeom prst="ellipse">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8" name="Text Placeholder 5"/>
          <p:cNvSpPr>
            <a:spLocks noGrp="1"/>
          </p:cNvSpPr>
          <p:nvPr>
            <p:ph type="body" sz="quarter" idx="12" hasCustomPrompt="1"/>
          </p:nvPr>
        </p:nvSpPr>
        <p:spPr>
          <a:xfrm>
            <a:off x="935567" y="4732205"/>
            <a:ext cx="2805161" cy="1193259"/>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9" name="Text Placeholder 5"/>
          <p:cNvSpPr>
            <a:spLocks noGrp="1"/>
          </p:cNvSpPr>
          <p:nvPr>
            <p:ph type="body" sz="quarter" idx="14" hasCustomPrompt="1"/>
          </p:nvPr>
        </p:nvSpPr>
        <p:spPr>
          <a:xfrm>
            <a:off x="935567" y="3992527"/>
            <a:ext cx="2805161" cy="390888"/>
          </a:xfrm>
        </p:spPr>
        <p:txBody>
          <a:bodyPr anchor="b">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Caption goes here</a:t>
            </a:r>
            <a:endParaRPr kumimoji="1" lang="ja-JP" altLang="en-US" dirty="0"/>
          </a:p>
        </p:txBody>
      </p:sp>
      <p:sp>
        <p:nvSpPr>
          <p:cNvPr id="10" name="Text Placeholder 5"/>
          <p:cNvSpPr>
            <a:spLocks noGrp="1"/>
          </p:cNvSpPr>
          <p:nvPr>
            <p:ph type="body" sz="quarter" idx="15" hasCustomPrompt="1"/>
          </p:nvPr>
        </p:nvSpPr>
        <p:spPr>
          <a:xfrm>
            <a:off x="2015067" y="1528923"/>
            <a:ext cx="8161867" cy="293685"/>
          </a:xfrm>
        </p:spPr>
        <p:txBody>
          <a:bodyPr anchor="t"/>
          <a:lstStyle>
            <a:lvl1pPr marL="0" indent="0" algn="ctr">
              <a:lnSpc>
                <a:spcPct val="100000"/>
              </a:lnSpc>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1" name="Picture Placeholder 6"/>
          <p:cNvSpPr>
            <a:spLocks noGrp="1"/>
          </p:cNvSpPr>
          <p:nvPr>
            <p:ph type="pic" sz="quarter" idx="16"/>
          </p:nvPr>
        </p:nvSpPr>
        <p:spPr>
          <a:xfrm>
            <a:off x="5169958" y="2083827"/>
            <a:ext cx="1852083" cy="1852369"/>
          </a:xfrm>
          <a:prstGeom prst="ellipse">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2" name="Text Placeholder 5"/>
          <p:cNvSpPr>
            <a:spLocks noGrp="1"/>
          </p:cNvSpPr>
          <p:nvPr>
            <p:ph type="body" sz="quarter" idx="17" hasCustomPrompt="1"/>
          </p:nvPr>
        </p:nvSpPr>
        <p:spPr>
          <a:xfrm>
            <a:off x="4693420" y="4732205"/>
            <a:ext cx="2805161" cy="1193259"/>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3" name="Text Placeholder 5"/>
          <p:cNvSpPr>
            <a:spLocks noGrp="1"/>
          </p:cNvSpPr>
          <p:nvPr>
            <p:ph type="body" sz="quarter" idx="18" hasCustomPrompt="1"/>
          </p:nvPr>
        </p:nvSpPr>
        <p:spPr>
          <a:xfrm>
            <a:off x="4693420" y="3992527"/>
            <a:ext cx="2805161" cy="390888"/>
          </a:xfrm>
        </p:spPr>
        <p:txBody>
          <a:bodyPr anchor="b">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Caption goes here</a:t>
            </a:r>
            <a:endParaRPr kumimoji="1" lang="ja-JP" altLang="en-US" dirty="0"/>
          </a:p>
        </p:txBody>
      </p:sp>
      <p:sp>
        <p:nvSpPr>
          <p:cNvPr id="14" name="Picture Placeholder 6"/>
          <p:cNvSpPr>
            <a:spLocks noGrp="1"/>
          </p:cNvSpPr>
          <p:nvPr>
            <p:ph type="pic" sz="quarter" idx="19"/>
          </p:nvPr>
        </p:nvSpPr>
        <p:spPr>
          <a:xfrm>
            <a:off x="8927811" y="2083827"/>
            <a:ext cx="1852083" cy="1852369"/>
          </a:xfrm>
          <a:prstGeom prst="ellipse">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5" name="Text Placeholder 5"/>
          <p:cNvSpPr>
            <a:spLocks noGrp="1"/>
          </p:cNvSpPr>
          <p:nvPr>
            <p:ph type="body" sz="quarter" idx="20" hasCustomPrompt="1"/>
          </p:nvPr>
        </p:nvSpPr>
        <p:spPr>
          <a:xfrm>
            <a:off x="8451273" y="4732205"/>
            <a:ext cx="2805161" cy="1193259"/>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6" name="Text Placeholder 5"/>
          <p:cNvSpPr>
            <a:spLocks noGrp="1"/>
          </p:cNvSpPr>
          <p:nvPr>
            <p:ph type="body" sz="quarter" idx="21" hasCustomPrompt="1"/>
          </p:nvPr>
        </p:nvSpPr>
        <p:spPr>
          <a:xfrm>
            <a:off x="8451273" y="3992527"/>
            <a:ext cx="2805161" cy="390888"/>
          </a:xfrm>
        </p:spPr>
        <p:txBody>
          <a:bodyPr anchor="b">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Caption goes here</a:t>
            </a:r>
            <a:endParaRPr kumimoji="1" lang="ja-JP" altLang="en-US" dirty="0"/>
          </a:p>
        </p:txBody>
      </p:sp>
      <p:sp>
        <p:nvSpPr>
          <p:cNvPr id="17" name="Text Placeholder 5"/>
          <p:cNvSpPr>
            <a:spLocks noGrp="1"/>
          </p:cNvSpPr>
          <p:nvPr>
            <p:ph type="body" sz="quarter" idx="22" hasCustomPrompt="1"/>
          </p:nvPr>
        </p:nvSpPr>
        <p:spPr>
          <a:xfrm>
            <a:off x="935567" y="4408913"/>
            <a:ext cx="2805161" cy="293685"/>
          </a:xfrm>
        </p:spPr>
        <p:txBody>
          <a:bodyPr anchor="t">
            <a:normAutofit/>
          </a:bodyPr>
          <a:lstStyle>
            <a:lvl1pPr marL="0" indent="0" algn="ctr">
              <a:lnSpc>
                <a:spcPct val="100000"/>
              </a:lnSpc>
              <a:spcBef>
                <a:spcPts val="0"/>
              </a:spcBef>
              <a:buFontTx/>
              <a:buNone/>
              <a:defRPr sz="1333">
                <a:solidFill>
                  <a:schemeClr val="tx2">
                    <a:lumMod val="60000"/>
                    <a:lumOff val="40000"/>
                  </a:schemeClr>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8" name="Text Placeholder 5"/>
          <p:cNvSpPr>
            <a:spLocks noGrp="1"/>
          </p:cNvSpPr>
          <p:nvPr>
            <p:ph type="body" sz="quarter" idx="23" hasCustomPrompt="1"/>
          </p:nvPr>
        </p:nvSpPr>
        <p:spPr>
          <a:xfrm>
            <a:off x="4693420" y="4408913"/>
            <a:ext cx="2805161" cy="293685"/>
          </a:xfrm>
        </p:spPr>
        <p:txBody>
          <a:bodyPr anchor="t">
            <a:normAutofit/>
          </a:bodyPr>
          <a:lstStyle>
            <a:lvl1pPr marL="0" indent="0" algn="ctr">
              <a:lnSpc>
                <a:spcPct val="100000"/>
              </a:lnSpc>
              <a:spcBef>
                <a:spcPts val="0"/>
              </a:spcBef>
              <a:buFontTx/>
              <a:buNone/>
              <a:defRPr sz="1333">
                <a:solidFill>
                  <a:schemeClr val="tx2">
                    <a:lumMod val="60000"/>
                    <a:lumOff val="40000"/>
                  </a:schemeClr>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9" name="Text Placeholder 5"/>
          <p:cNvSpPr>
            <a:spLocks noGrp="1"/>
          </p:cNvSpPr>
          <p:nvPr>
            <p:ph type="body" sz="quarter" idx="24" hasCustomPrompt="1"/>
          </p:nvPr>
        </p:nvSpPr>
        <p:spPr>
          <a:xfrm>
            <a:off x="8451273" y="4408913"/>
            <a:ext cx="2805161" cy="293685"/>
          </a:xfrm>
        </p:spPr>
        <p:txBody>
          <a:bodyPr anchor="t">
            <a:normAutofit/>
          </a:bodyPr>
          <a:lstStyle>
            <a:lvl1pPr marL="0" indent="0" algn="ctr">
              <a:lnSpc>
                <a:spcPct val="100000"/>
              </a:lnSpc>
              <a:spcBef>
                <a:spcPts val="0"/>
              </a:spcBef>
              <a:buFontTx/>
              <a:buNone/>
              <a:defRPr sz="1333">
                <a:solidFill>
                  <a:schemeClr val="tx2">
                    <a:lumMod val="60000"/>
                    <a:lumOff val="40000"/>
                  </a:schemeClr>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20" name="Picture Placeholder 6"/>
          <p:cNvSpPr>
            <a:spLocks noGrp="1"/>
          </p:cNvSpPr>
          <p:nvPr>
            <p:ph type="pic" sz="quarter" idx="25"/>
          </p:nvPr>
        </p:nvSpPr>
        <p:spPr>
          <a:xfrm>
            <a:off x="7075727" y="2140159"/>
            <a:ext cx="1852083" cy="1852369"/>
          </a:xfrm>
          <a:prstGeom prst="ellipse">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21" name="Text Placeholder 5"/>
          <p:cNvSpPr>
            <a:spLocks noGrp="1"/>
          </p:cNvSpPr>
          <p:nvPr>
            <p:ph type="body" sz="quarter" idx="26" hasCustomPrompt="1"/>
          </p:nvPr>
        </p:nvSpPr>
        <p:spPr>
          <a:xfrm>
            <a:off x="6599189" y="4788537"/>
            <a:ext cx="2805161" cy="1193259"/>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22" name="Text Placeholder 5"/>
          <p:cNvSpPr>
            <a:spLocks noGrp="1"/>
          </p:cNvSpPr>
          <p:nvPr>
            <p:ph type="body" sz="quarter" idx="27" hasCustomPrompt="1"/>
          </p:nvPr>
        </p:nvSpPr>
        <p:spPr>
          <a:xfrm>
            <a:off x="6599189" y="4048859"/>
            <a:ext cx="2805161" cy="390888"/>
          </a:xfrm>
        </p:spPr>
        <p:txBody>
          <a:bodyPr anchor="b">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Caption goes here</a:t>
            </a:r>
            <a:endParaRPr kumimoji="1" lang="ja-JP" altLang="en-US" dirty="0"/>
          </a:p>
        </p:txBody>
      </p:sp>
      <p:sp>
        <p:nvSpPr>
          <p:cNvPr id="23" name="Text Placeholder 5"/>
          <p:cNvSpPr>
            <a:spLocks noGrp="1"/>
          </p:cNvSpPr>
          <p:nvPr>
            <p:ph type="body" sz="quarter" idx="28" hasCustomPrompt="1"/>
          </p:nvPr>
        </p:nvSpPr>
        <p:spPr>
          <a:xfrm>
            <a:off x="6599189" y="4465245"/>
            <a:ext cx="2805161" cy="293685"/>
          </a:xfrm>
        </p:spPr>
        <p:txBody>
          <a:bodyPr anchor="t">
            <a:normAutofit/>
          </a:bodyPr>
          <a:lstStyle>
            <a:lvl1pPr marL="0" indent="0" algn="ctr">
              <a:lnSpc>
                <a:spcPct val="100000"/>
              </a:lnSpc>
              <a:spcBef>
                <a:spcPts val="0"/>
              </a:spcBef>
              <a:buFontTx/>
              <a:buNone/>
              <a:defRPr sz="1333">
                <a:solidFill>
                  <a:schemeClr val="tx2">
                    <a:lumMod val="60000"/>
                    <a:lumOff val="40000"/>
                  </a:schemeClr>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27299436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 images">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23" name="Picture Placeholder 6"/>
          <p:cNvSpPr>
            <a:spLocks noGrp="1"/>
          </p:cNvSpPr>
          <p:nvPr>
            <p:ph type="pic" sz="quarter" idx="16"/>
          </p:nvPr>
        </p:nvSpPr>
        <p:spPr>
          <a:xfrm>
            <a:off x="5169958" y="1496546"/>
            <a:ext cx="1852083" cy="1852369"/>
          </a:xfrm>
          <a:prstGeom prst="ellipse">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24" name="Text Placeholder 5"/>
          <p:cNvSpPr>
            <a:spLocks noGrp="1"/>
          </p:cNvSpPr>
          <p:nvPr>
            <p:ph type="body" sz="quarter" idx="17" hasCustomPrompt="1"/>
          </p:nvPr>
        </p:nvSpPr>
        <p:spPr>
          <a:xfrm>
            <a:off x="4693420" y="4144925"/>
            <a:ext cx="2805161" cy="1193259"/>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25" name="Text Placeholder 5"/>
          <p:cNvSpPr>
            <a:spLocks noGrp="1"/>
          </p:cNvSpPr>
          <p:nvPr>
            <p:ph type="body" sz="quarter" idx="18" hasCustomPrompt="1"/>
          </p:nvPr>
        </p:nvSpPr>
        <p:spPr>
          <a:xfrm>
            <a:off x="4693420" y="3405247"/>
            <a:ext cx="2805161" cy="390888"/>
          </a:xfrm>
        </p:spPr>
        <p:txBody>
          <a:bodyPr anchor="b">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Caption goes here</a:t>
            </a:r>
            <a:endParaRPr kumimoji="1" lang="ja-JP" altLang="en-US" dirty="0"/>
          </a:p>
        </p:txBody>
      </p:sp>
      <p:sp>
        <p:nvSpPr>
          <p:cNvPr id="26" name="Picture Placeholder 6"/>
          <p:cNvSpPr>
            <a:spLocks noGrp="1"/>
          </p:cNvSpPr>
          <p:nvPr>
            <p:ph type="pic" sz="quarter" idx="19"/>
          </p:nvPr>
        </p:nvSpPr>
        <p:spPr>
          <a:xfrm>
            <a:off x="8927811" y="1496546"/>
            <a:ext cx="1852083" cy="1852369"/>
          </a:xfrm>
          <a:prstGeom prst="ellipse">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27" name="Text Placeholder 5"/>
          <p:cNvSpPr>
            <a:spLocks noGrp="1"/>
          </p:cNvSpPr>
          <p:nvPr>
            <p:ph type="body" sz="quarter" idx="20" hasCustomPrompt="1"/>
          </p:nvPr>
        </p:nvSpPr>
        <p:spPr>
          <a:xfrm>
            <a:off x="8451273" y="4144925"/>
            <a:ext cx="2805161" cy="1193259"/>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28" name="Text Placeholder 5"/>
          <p:cNvSpPr>
            <a:spLocks noGrp="1"/>
          </p:cNvSpPr>
          <p:nvPr>
            <p:ph type="body" sz="quarter" idx="21" hasCustomPrompt="1"/>
          </p:nvPr>
        </p:nvSpPr>
        <p:spPr>
          <a:xfrm>
            <a:off x="8451273" y="3405247"/>
            <a:ext cx="2805161" cy="390888"/>
          </a:xfrm>
        </p:spPr>
        <p:txBody>
          <a:bodyPr anchor="b">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Caption goes here</a:t>
            </a:r>
            <a:endParaRPr kumimoji="1" lang="ja-JP" altLang="en-US" dirty="0"/>
          </a:p>
        </p:txBody>
      </p:sp>
      <p:sp>
        <p:nvSpPr>
          <p:cNvPr id="29" name="Text Placeholder 5"/>
          <p:cNvSpPr>
            <a:spLocks noGrp="1"/>
          </p:cNvSpPr>
          <p:nvPr>
            <p:ph type="body" sz="quarter" idx="23" hasCustomPrompt="1"/>
          </p:nvPr>
        </p:nvSpPr>
        <p:spPr>
          <a:xfrm>
            <a:off x="4693420" y="3821632"/>
            <a:ext cx="2805161" cy="293685"/>
          </a:xfrm>
        </p:spPr>
        <p:txBody>
          <a:bodyPr anchor="t">
            <a:normAutofit/>
          </a:bodyPr>
          <a:lstStyle>
            <a:lvl1pPr marL="0" indent="0" algn="ctr">
              <a:lnSpc>
                <a:spcPct val="100000"/>
              </a:lnSpc>
              <a:spcBef>
                <a:spcPts val="0"/>
              </a:spcBef>
              <a:buFontTx/>
              <a:buNone/>
              <a:defRPr sz="1333">
                <a:solidFill>
                  <a:schemeClr val="tx2">
                    <a:lumMod val="60000"/>
                    <a:lumOff val="40000"/>
                  </a:schemeClr>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30" name="Text Placeholder 5"/>
          <p:cNvSpPr>
            <a:spLocks noGrp="1"/>
          </p:cNvSpPr>
          <p:nvPr>
            <p:ph type="body" sz="quarter" idx="24" hasCustomPrompt="1"/>
          </p:nvPr>
        </p:nvSpPr>
        <p:spPr>
          <a:xfrm>
            <a:off x="8451273" y="3821632"/>
            <a:ext cx="2805161" cy="293685"/>
          </a:xfrm>
        </p:spPr>
        <p:txBody>
          <a:bodyPr anchor="t">
            <a:normAutofit/>
          </a:bodyPr>
          <a:lstStyle>
            <a:lvl1pPr marL="0" indent="0" algn="ctr">
              <a:lnSpc>
                <a:spcPct val="100000"/>
              </a:lnSpc>
              <a:spcBef>
                <a:spcPts val="0"/>
              </a:spcBef>
              <a:buFontTx/>
              <a:buNone/>
              <a:defRPr sz="1333">
                <a:solidFill>
                  <a:schemeClr val="tx2">
                    <a:lumMod val="60000"/>
                    <a:lumOff val="40000"/>
                  </a:schemeClr>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31" name="Title 1"/>
          <p:cNvSpPr>
            <a:spLocks noGrp="1"/>
          </p:cNvSpPr>
          <p:nvPr>
            <p:ph type="title" hasCustomPrompt="1"/>
          </p:nvPr>
        </p:nvSpPr>
        <p:spPr>
          <a:xfrm>
            <a:off x="935567" y="1411425"/>
            <a:ext cx="3012319" cy="2012539"/>
          </a:xfrm>
        </p:spPr>
        <p:txBody>
          <a:bodyPr anchor="b"/>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32" name="Text Placeholder 5"/>
          <p:cNvSpPr>
            <a:spLocks noGrp="1"/>
          </p:cNvSpPr>
          <p:nvPr>
            <p:ph type="body" sz="quarter" idx="25" hasCustomPrompt="1"/>
          </p:nvPr>
        </p:nvSpPr>
        <p:spPr>
          <a:xfrm>
            <a:off x="935566" y="3577281"/>
            <a:ext cx="3012320" cy="2341877"/>
          </a:xfrm>
        </p:spPr>
        <p:txBody>
          <a:bodyPr anchor="t"/>
          <a:lstStyle>
            <a:lvl1pPr marL="0" indent="0" algn="just">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6506832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 images">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13" name="Title 1"/>
          <p:cNvSpPr>
            <a:spLocks noGrp="1"/>
          </p:cNvSpPr>
          <p:nvPr>
            <p:ph type="title" hasCustomPrompt="1"/>
          </p:nvPr>
        </p:nvSpPr>
        <p:spPr>
          <a:xfrm>
            <a:off x="935567" y="1411425"/>
            <a:ext cx="3012319" cy="2012539"/>
          </a:xfrm>
        </p:spPr>
        <p:txBody>
          <a:bodyPr anchor="b"/>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14" name="Text Placeholder 5"/>
          <p:cNvSpPr>
            <a:spLocks noGrp="1"/>
          </p:cNvSpPr>
          <p:nvPr>
            <p:ph type="body" sz="quarter" idx="25" hasCustomPrompt="1"/>
          </p:nvPr>
        </p:nvSpPr>
        <p:spPr>
          <a:xfrm>
            <a:off x="935566" y="3577281"/>
            <a:ext cx="3012320" cy="2341877"/>
          </a:xfrm>
        </p:spPr>
        <p:txBody>
          <a:bodyPr anchor="t"/>
          <a:lstStyle>
            <a:lvl1pPr marL="0" indent="0" algn="just">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5" name="Picture Placeholder 6"/>
          <p:cNvSpPr>
            <a:spLocks noGrp="1"/>
          </p:cNvSpPr>
          <p:nvPr>
            <p:ph type="pic" sz="quarter" idx="13"/>
          </p:nvPr>
        </p:nvSpPr>
        <p:spPr>
          <a:xfrm>
            <a:off x="5320256" y="956101"/>
            <a:ext cx="1551489" cy="1551729"/>
          </a:xfrm>
          <a:prstGeom prst="ellipse">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6" name="Text Placeholder 5"/>
          <p:cNvSpPr>
            <a:spLocks noGrp="1"/>
          </p:cNvSpPr>
          <p:nvPr>
            <p:ph type="body" sz="quarter" idx="12" hasCustomPrompt="1"/>
          </p:nvPr>
        </p:nvSpPr>
        <p:spPr>
          <a:xfrm>
            <a:off x="4997580" y="3000610"/>
            <a:ext cx="2196840" cy="320143"/>
          </a:xfrm>
        </p:spPr>
        <p:txBody>
          <a:bodyPr anchor="t"/>
          <a:lstStyle>
            <a:lvl1pPr marL="0" indent="0" algn="ctr">
              <a:lnSpc>
                <a:spcPct val="100000"/>
              </a:lnSpc>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7" name="Text Placeholder 5"/>
          <p:cNvSpPr>
            <a:spLocks noGrp="1"/>
          </p:cNvSpPr>
          <p:nvPr>
            <p:ph type="body" sz="quarter" idx="14" hasCustomPrompt="1"/>
          </p:nvPr>
        </p:nvSpPr>
        <p:spPr>
          <a:xfrm>
            <a:off x="4997580" y="2643848"/>
            <a:ext cx="2196840" cy="356762"/>
          </a:xfrm>
        </p:spPr>
        <p:txBody>
          <a:bodyPr anchor="b">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Caption goes here</a:t>
            </a:r>
            <a:endParaRPr kumimoji="1" lang="ja-JP" altLang="en-US" dirty="0"/>
          </a:p>
        </p:txBody>
      </p:sp>
      <p:sp>
        <p:nvSpPr>
          <p:cNvPr id="18" name="Picture Placeholder 6"/>
          <p:cNvSpPr>
            <a:spLocks noGrp="1"/>
          </p:cNvSpPr>
          <p:nvPr>
            <p:ph type="pic" sz="quarter" idx="15"/>
          </p:nvPr>
        </p:nvSpPr>
        <p:spPr>
          <a:xfrm>
            <a:off x="8302769" y="956101"/>
            <a:ext cx="1551489" cy="1551729"/>
          </a:xfrm>
          <a:prstGeom prst="ellipse">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9" name="Text Placeholder 5"/>
          <p:cNvSpPr>
            <a:spLocks noGrp="1"/>
          </p:cNvSpPr>
          <p:nvPr>
            <p:ph type="body" sz="quarter" idx="16" hasCustomPrompt="1"/>
          </p:nvPr>
        </p:nvSpPr>
        <p:spPr>
          <a:xfrm>
            <a:off x="7980093" y="3000610"/>
            <a:ext cx="2196840" cy="320143"/>
          </a:xfrm>
        </p:spPr>
        <p:txBody>
          <a:bodyPr anchor="t"/>
          <a:lstStyle>
            <a:lvl1pPr marL="0" indent="0" algn="ctr">
              <a:lnSpc>
                <a:spcPct val="100000"/>
              </a:lnSpc>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20" name="Text Placeholder 5"/>
          <p:cNvSpPr>
            <a:spLocks noGrp="1"/>
          </p:cNvSpPr>
          <p:nvPr>
            <p:ph type="body" sz="quarter" idx="17" hasCustomPrompt="1"/>
          </p:nvPr>
        </p:nvSpPr>
        <p:spPr>
          <a:xfrm>
            <a:off x="7980093" y="2643848"/>
            <a:ext cx="2196840" cy="356762"/>
          </a:xfrm>
        </p:spPr>
        <p:txBody>
          <a:bodyPr anchor="b">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Caption goes here</a:t>
            </a:r>
            <a:endParaRPr kumimoji="1" lang="ja-JP" altLang="en-US" dirty="0"/>
          </a:p>
        </p:txBody>
      </p:sp>
      <p:sp>
        <p:nvSpPr>
          <p:cNvPr id="21" name="Picture Placeholder 6"/>
          <p:cNvSpPr>
            <a:spLocks noGrp="1"/>
          </p:cNvSpPr>
          <p:nvPr>
            <p:ph type="pic" sz="quarter" idx="21"/>
          </p:nvPr>
        </p:nvSpPr>
        <p:spPr>
          <a:xfrm>
            <a:off x="5320256" y="3554506"/>
            <a:ext cx="1551489" cy="1551729"/>
          </a:xfrm>
          <a:prstGeom prst="ellipse">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22" name="Text Placeholder 5"/>
          <p:cNvSpPr>
            <a:spLocks noGrp="1"/>
          </p:cNvSpPr>
          <p:nvPr>
            <p:ph type="body" sz="quarter" idx="22" hasCustomPrompt="1"/>
          </p:nvPr>
        </p:nvSpPr>
        <p:spPr>
          <a:xfrm>
            <a:off x="4997580" y="5599015"/>
            <a:ext cx="2196840" cy="320143"/>
          </a:xfrm>
        </p:spPr>
        <p:txBody>
          <a:bodyPr anchor="t"/>
          <a:lstStyle>
            <a:lvl1pPr marL="0" indent="0" algn="ctr">
              <a:lnSpc>
                <a:spcPct val="100000"/>
              </a:lnSpc>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23" name="Text Placeholder 5"/>
          <p:cNvSpPr>
            <a:spLocks noGrp="1"/>
          </p:cNvSpPr>
          <p:nvPr>
            <p:ph type="body" sz="quarter" idx="23" hasCustomPrompt="1"/>
          </p:nvPr>
        </p:nvSpPr>
        <p:spPr>
          <a:xfrm>
            <a:off x="4997580" y="5242253"/>
            <a:ext cx="2196840" cy="356762"/>
          </a:xfrm>
        </p:spPr>
        <p:txBody>
          <a:bodyPr anchor="b">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Caption goes here</a:t>
            </a:r>
            <a:endParaRPr kumimoji="1" lang="ja-JP" altLang="en-US" dirty="0"/>
          </a:p>
        </p:txBody>
      </p:sp>
      <p:sp>
        <p:nvSpPr>
          <p:cNvPr id="24" name="Picture Placeholder 6"/>
          <p:cNvSpPr>
            <a:spLocks noGrp="1"/>
          </p:cNvSpPr>
          <p:nvPr>
            <p:ph type="pic" sz="quarter" idx="24"/>
          </p:nvPr>
        </p:nvSpPr>
        <p:spPr>
          <a:xfrm>
            <a:off x="8302769" y="3554506"/>
            <a:ext cx="1551489" cy="1551729"/>
          </a:xfrm>
          <a:prstGeom prst="ellipse">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25" name="Text Placeholder 5"/>
          <p:cNvSpPr>
            <a:spLocks noGrp="1"/>
          </p:cNvSpPr>
          <p:nvPr>
            <p:ph type="body" sz="quarter" idx="26" hasCustomPrompt="1"/>
          </p:nvPr>
        </p:nvSpPr>
        <p:spPr>
          <a:xfrm>
            <a:off x="7980093" y="5599015"/>
            <a:ext cx="2196840" cy="320143"/>
          </a:xfrm>
        </p:spPr>
        <p:txBody>
          <a:bodyPr anchor="t"/>
          <a:lstStyle>
            <a:lvl1pPr marL="0" indent="0" algn="ctr">
              <a:lnSpc>
                <a:spcPct val="100000"/>
              </a:lnSpc>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26" name="Text Placeholder 5"/>
          <p:cNvSpPr>
            <a:spLocks noGrp="1"/>
          </p:cNvSpPr>
          <p:nvPr>
            <p:ph type="body" sz="quarter" idx="27" hasCustomPrompt="1"/>
          </p:nvPr>
        </p:nvSpPr>
        <p:spPr>
          <a:xfrm>
            <a:off x="7980093" y="5242253"/>
            <a:ext cx="2196840" cy="356762"/>
          </a:xfrm>
        </p:spPr>
        <p:txBody>
          <a:bodyPr anchor="b">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Caption goes here</a:t>
            </a:r>
            <a:endParaRPr kumimoji="1" lang="ja-JP" altLang="en-US" dirty="0"/>
          </a:p>
        </p:txBody>
      </p:sp>
    </p:spTree>
    <p:extLst>
      <p:ext uri="{BB962C8B-B14F-4D97-AF65-F5344CB8AC3E}">
        <p14:creationId xmlns:p14="http://schemas.microsoft.com/office/powerpoint/2010/main" val="199191280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6 images">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18" name="Picture Placeholder 6"/>
          <p:cNvSpPr>
            <a:spLocks noGrp="1"/>
          </p:cNvSpPr>
          <p:nvPr>
            <p:ph type="pic" sz="quarter" idx="13"/>
          </p:nvPr>
        </p:nvSpPr>
        <p:spPr>
          <a:xfrm>
            <a:off x="4544511" y="956101"/>
            <a:ext cx="1551489" cy="1551729"/>
          </a:xfrm>
          <a:prstGeom prst="ellipse">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9" name="Text Placeholder 5"/>
          <p:cNvSpPr>
            <a:spLocks noGrp="1"/>
          </p:cNvSpPr>
          <p:nvPr>
            <p:ph type="body" sz="quarter" idx="12" hasCustomPrompt="1"/>
          </p:nvPr>
        </p:nvSpPr>
        <p:spPr>
          <a:xfrm>
            <a:off x="4221835" y="3000610"/>
            <a:ext cx="2196840" cy="320143"/>
          </a:xfrm>
        </p:spPr>
        <p:txBody>
          <a:bodyPr anchor="t"/>
          <a:lstStyle>
            <a:lvl1pPr marL="0" indent="0" algn="ctr">
              <a:lnSpc>
                <a:spcPct val="100000"/>
              </a:lnSpc>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20" name="Text Placeholder 5"/>
          <p:cNvSpPr>
            <a:spLocks noGrp="1"/>
          </p:cNvSpPr>
          <p:nvPr>
            <p:ph type="body" sz="quarter" idx="14" hasCustomPrompt="1"/>
          </p:nvPr>
        </p:nvSpPr>
        <p:spPr>
          <a:xfrm>
            <a:off x="4221835" y="2643848"/>
            <a:ext cx="2196840" cy="356762"/>
          </a:xfrm>
        </p:spPr>
        <p:txBody>
          <a:bodyPr anchor="b">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Caption goes here</a:t>
            </a:r>
            <a:endParaRPr kumimoji="1" lang="ja-JP" altLang="en-US" dirty="0"/>
          </a:p>
        </p:txBody>
      </p:sp>
      <p:sp>
        <p:nvSpPr>
          <p:cNvPr id="21" name="Picture Placeholder 6"/>
          <p:cNvSpPr>
            <a:spLocks noGrp="1"/>
          </p:cNvSpPr>
          <p:nvPr>
            <p:ph type="pic" sz="quarter" idx="15"/>
          </p:nvPr>
        </p:nvSpPr>
        <p:spPr>
          <a:xfrm>
            <a:off x="6963390" y="956101"/>
            <a:ext cx="1551489" cy="1551729"/>
          </a:xfrm>
          <a:prstGeom prst="ellipse">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22" name="Text Placeholder 5"/>
          <p:cNvSpPr>
            <a:spLocks noGrp="1"/>
          </p:cNvSpPr>
          <p:nvPr>
            <p:ph type="body" sz="quarter" idx="16" hasCustomPrompt="1"/>
          </p:nvPr>
        </p:nvSpPr>
        <p:spPr>
          <a:xfrm>
            <a:off x="6640714" y="3000610"/>
            <a:ext cx="2196840" cy="320143"/>
          </a:xfrm>
        </p:spPr>
        <p:txBody>
          <a:bodyPr anchor="t"/>
          <a:lstStyle>
            <a:lvl1pPr marL="0" indent="0" algn="ctr">
              <a:lnSpc>
                <a:spcPct val="100000"/>
              </a:lnSpc>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23" name="Text Placeholder 5"/>
          <p:cNvSpPr>
            <a:spLocks noGrp="1"/>
          </p:cNvSpPr>
          <p:nvPr>
            <p:ph type="body" sz="quarter" idx="17" hasCustomPrompt="1"/>
          </p:nvPr>
        </p:nvSpPr>
        <p:spPr>
          <a:xfrm>
            <a:off x="6640714" y="2643848"/>
            <a:ext cx="2196840" cy="356762"/>
          </a:xfrm>
        </p:spPr>
        <p:txBody>
          <a:bodyPr anchor="b">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Caption goes here</a:t>
            </a:r>
            <a:endParaRPr kumimoji="1" lang="ja-JP" altLang="en-US" dirty="0"/>
          </a:p>
        </p:txBody>
      </p:sp>
      <p:sp>
        <p:nvSpPr>
          <p:cNvPr id="24" name="Picture Placeholder 6"/>
          <p:cNvSpPr>
            <a:spLocks noGrp="1"/>
          </p:cNvSpPr>
          <p:nvPr>
            <p:ph type="pic" sz="quarter" idx="18"/>
          </p:nvPr>
        </p:nvSpPr>
        <p:spPr>
          <a:xfrm>
            <a:off x="9382269" y="956101"/>
            <a:ext cx="1551489" cy="1551729"/>
          </a:xfrm>
          <a:prstGeom prst="ellipse">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25" name="Text Placeholder 5"/>
          <p:cNvSpPr>
            <a:spLocks noGrp="1"/>
          </p:cNvSpPr>
          <p:nvPr>
            <p:ph type="body" sz="quarter" idx="19" hasCustomPrompt="1"/>
          </p:nvPr>
        </p:nvSpPr>
        <p:spPr>
          <a:xfrm>
            <a:off x="9059593" y="3000610"/>
            <a:ext cx="2196840" cy="320143"/>
          </a:xfrm>
        </p:spPr>
        <p:txBody>
          <a:bodyPr anchor="t"/>
          <a:lstStyle>
            <a:lvl1pPr marL="0" indent="0" algn="ctr">
              <a:lnSpc>
                <a:spcPct val="100000"/>
              </a:lnSpc>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26" name="Text Placeholder 5"/>
          <p:cNvSpPr>
            <a:spLocks noGrp="1"/>
          </p:cNvSpPr>
          <p:nvPr>
            <p:ph type="body" sz="quarter" idx="20" hasCustomPrompt="1"/>
          </p:nvPr>
        </p:nvSpPr>
        <p:spPr>
          <a:xfrm>
            <a:off x="9059593" y="2643848"/>
            <a:ext cx="2196840" cy="356762"/>
          </a:xfrm>
        </p:spPr>
        <p:txBody>
          <a:bodyPr anchor="b">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Caption goes here</a:t>
            </a:r>
            <a:endParaRPr kumimoji="1" lang="ja-JP" altLang="en-US" dirty="0"/>
          </a:p>
        </p:txBody>
      </p:sp>
      <p:sp>
        <p:nvSpPr>
          <p:cNvPr id="27" name="Picture Placeholder 6"/>
          <p:cNvSpPr>
            <a:spLocks noGrp="1"/>
          </p:cNvSpPr>
          <p:nvPr>
            <p:ph type="pic" sz="quarter" idx="21"/>
          </p:nvPr>
        </p:nvSpPr>
        <p:spPr>
          <a:xfrm>
            <a:off x="4544511" y="3554506"/>
            <a:ext cx="1551489" cy="1551729"/>
          </a:xfrm>
          <a:prstGeom prst="ellipse">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28" name="Text Placeholder 5"/>
          <p:cNvSpPr>
            <a:spLocks noGrp="1"/>
          </p:cNvSpPr>
          <p:nvPr>
            <p:ph type="body" sz="quarter" idx="22" hasCustomPrompt="1"/>
          </p:nvPr>
        </p:nvSpPr>
        <p:spPr>
          <a:xfrm>
            <a:off x="4221835" y="5599015"/>
            <a:ext cx="2196840" cy="320143"/>
          </a:xfrm>
        </p:spPr>
        <p:txBody>
          <a:bodyPr anchor="t"/>
          <a:lstStyle>
            <a:lvl1pPr marL="0" indent="0" algn="ctr">
              <a:lnSpc>
                <a:spcPct val="100000"/>
              </a:lnSpc>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29" name="Text Placeholder 5"/>
          <p:cNvSpPr>
            <a:spLocks noGrp="1"/>
          </p:cNvSpPr>
          <p:nvPr>
            <p:ph type="body" sz="quarter" idx="23" hasCustomPrompt="1"/>
          </p:nvPr>
        </p:nvSpPr>
        <p:spPr>
          <a:xfrm>
            <a:off x="4221835" y="5242253"/>
            <a:ext cx="2196840" cy="356762"/>
          </a:xfrm>
        </p:spPr>
        <p:txBody>
          <a:bodyPr anchor="b">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Caption goes here</a:t>
            </a:r>
            <a:endParaRPr kumimoji="1" lang="ja-JP" altLang="en-US" dirty="0"/>
          </a:p>
        </p:txBody>
      </p:sp>
      <p:sp>
        <p:nvSpPr>
          <p:cNvPr id="30" name="Picture Placeholder 6"/>
          <p:cNvSpPr>
            <a:spLocks noGrp="1"/>
          </p:cNvSpPr>
          <p:nvPr>
            <p:ph type="pic" sz="quarter" idx="24"/>
          </p:nvPr>
        </p:nvSpPr>
        <p:spPr>
          <a:xfrm>
            <a:off x="6963390" y="3554506"/>
            <a:ext cx="1551489" cy="1551729"/>
          </a:xfrm>
          <a:prstGeom prst="ellipse">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31" name="Text Placeholder 5"/>
          <p:cNvSpPr>
            <a:spLocks noGrp="1"/>
          </p:cNvSpPr>
          <p:nvPr>
            <p:ph type="body" sz="quarter" idx="25" hasCustomPrompt="1"/>
          </p:nvPr>
        </p:nvSpPr>
        <p:spPr>
          <a:xfrm>
            <a:off x="6640714" y="5599015"/>
            <a:ext cx="2196840" cy="320143"/>
          </a:xfrm>
        </p:spPr>
        <p:txBody>
          <a:bodyPr anchor="t"/>
          <a:lstStyle>
            <a:lvl1pPr marL="0" indent="0" algn="ctr">
              <a:lnSpc>
                <a:spcPct val="100000"/>
              </a:lnSpc>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32" name="Text Placeholder 5"/>
          <p:cNvSpPr>
            <a:spLocks noGrp="1"/>
          </p:cNvSpPr>
          <p:nvPr>
            <p:ph type="body" sz="quarter" idx="26" hasCustomPrompt="1"/>
          </p:nvPr>
        </p:nvSpPr>
        <p:spPr>
          <a:xfrm>
            <a:off x="6640714" y="5242253"/>
            <a:ext cx="2196840" cy="356762"/>
          </a:xfrm>
        </p:spPr>
        <p:txBody>
          <a:bodyPr anchor="b">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Caption goes here</a:t>
            </a:r>
            <a:endParaRPr kumimoji="1" lang="ja-JP" altLang="en-US" dirty="0"/>
          </a:p>
        </p:txBody>
      </p:sp>
      <p:sp>
        <p:nvSpPr>
          <p:cNvPr id="33" name="Picture Placeholder 6"/>
          <p:cNvSpPr>
            <a:spLocks noGrp="1"/>
          </p:cNvSpPr>
          <p:nvPr>
            <p:ph type="pic" sz="quarter" idx="27"/>
          </p:nvPr>
        </p:nvSpPr>
        <p:spPr>
          <a:xfrm>
            <a:off x="9382269" y="3554506"/>
            <a:ext cx="1551489" cy="1551729"/>
          </a:xfrm>
          <a:prstGeom prst="ellipse">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34" name="Text Placeholder 5"/>
          <p:cNvSpPr>
            <a:spLocks noGrp="1"/>
          </p:cNvSpPr>
          <p:nvPr>
            <p:ph type="body" sz="quarter" idx="28" hasCustomPrompt="1"/>
          </p:nvPr>
        </p:nvSpPr>
        <p:spPr>
          <a:xfrm>
            <a:off x="9059593" y="5599015"/>
            <a:ext cx="2196840" cy="320143"/>
          </a:xfrm>
        </p:spPr>
        <p:txBody>
          <a:bodyPr anchor="t"/>
          <a:lstStyle>
            <a:lvl1pPr marL="0" indent="0" algn="ctr">
              <a:lnSpc>
                <a:spcPct val="100000"/>
              </a:lnSpc>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35" name="Text Placeholder 5"/>
          <p:cNvSpPr>
            <a:spLocks noGrp="1"/>
          </p:cNvSpPr>
          <p:nvPr>
            <p:ph type="body" sz="quarter" idx="29" hasCustomPrompt="1"/>
          </p:nvPr>
        </p:nvSpPr>
        <p:spPr>
          <a:xfrm>
            <a:off x="9059593" y="5242253"/>
            <a:ext cx="2196840" cy="356762"/>
          </a:xfrm>
        </p:spPr>
        <p:txBody>
          <a:bodyPr anchor="b">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Caption goes here</a:t>
            </a:r>
            <a:endParaRPr kumimoji="1" lang="ja-JP" altLang="en-US" dirty="0"/>
          </a:p>
        </p:txBody>
      </p:sp>
      <p:sp>
        <p:nvSpPr>
          <p:cNvPr id="36" name="Title 1"/>
          <p:cNvSpPr>
            <a:spLocks noGrp="1"/>
          </p:cNvSpPr>
          <p:nvPr>
            <p:ph type="title" hasCustomPrompt="1"/>
          </p:nvPr>
        </p:nvSpPr>
        <p:spPr>
          <a:xfrm>
            <a:off x="935567" y="1411425"/>
            <a:ext cx="3012319" cy="2012539"/>
          </a:xfrm>
        </p:spPr>
        <p:txBody>
          <a:bodyPr anchor="b"/>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37" name="Text Placeholder 5"/>
          <p:cNvSpPr>
            <a:spLocks noGrp="1"/>
          </p:cNvSpPr>
          <p:nvPr>
            <p:ph type="body" sz="quarter" idx="30" hasCustomPrompt="1"/>
          </p:nvPr>
        </p:nvSpPr>
        <p:spPr>
          <a:xfrm>
            <a:off x="935566" y="3577281"/>
            <a:ext cx="3012320" cy="2341877"/>
          </a:xfrm>
        </p:spPr>
        <p:txBody>
          <a:bodyPr anchor="t"/>
          <a:lstStyle>
            <a:lvl1pPr marL="0" indent="0" algn="just">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73160199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 images and texts">
    <p:spTree>
      <p:nvGrpSpPr>
        <p:cNvPr id="1" name=""/>
        <p:cNvGrpSpPr/>
        <p:nvPr/>
      </p:nvGrpSpPr>
      <p:grpSpPr>
        <a:xfrm>
          <a:off x="0" y="0"/>
          <a:ext cx="0" cy="0"/>
          <a:chOff x="0" y="0"/>
          <a:chExt cx="0" cy="0"/>
        </a:xfrm>
      </p:grpSpPr>
      <p:sp>
        <p:nvSpPr>
          <p:cNvPr id="15" name="Title 1"/>
          <p:cNvSpPr>
            <a:spLocks noGrp="1"/>
          </p:cNvSpPr>
          <p:nvPr>
            <p:ph type="title" hasCustomPrompt="1"/>
          </p:nvPr>
        </p:nvSpPr>
        <p:spPr>
          <a:xfrm>
            <a:off x="935567" y="2422731"/>
            <a:ext cx="3016853" cy="2012539"/>
          </a:xfrm>
        </p:spPr>
        <p:txBody>
          <a:bodyPr anchor="ctr"/>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16" name="Rectangle 15"/>
          <p:cNvSpPr/>
          <p:nvPr userDrawn="1"/>
        </p:nvSpPr>
        <p:spPr>
          <a:xfrm>
            <a:off x="7799400" y="-1059"/>
            <a:ext cx="3457034" cy="342953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kumimoji="1" lang="ja-JP" altLang="en-US" sz="1200">
              <a:solidFill>
                <a:prstClr val="white"/>
              </a:solidFill>
            </a:endParaRPr>
          </a:p>
        </p:txBody>
      </p:sp>
      <p:sp>
        <p:nvSpPr>
          <p:cNvPr id="17" name="Picture Placeholder 6"/>
          <p:cNvSpPr>
            <a:spLocks noGrp="1"/>
          </p:cNvSpPr>
          <p:nvPr>
            <p:ph type="pic" sz="quarter" idx="13"/>
          </p:nvPr>
        </p:nvSpPr>
        <p:spPr>
          <a:xfrm>
            <a:off x="4343399" y="0"/>
            <a:ext cx="3456000" cy="3428472"/>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8" name="Picture Placeholder 6"/>
          <p:cNvSpPr>
            <a:spLocks noGrp="1"/>
          </p:cNvSpPr>
          <p:nvPr>
            <p:ph type="pic" sz="quarter" idx="14"/>
          </p:nvPr>
        </p:nvSpPr>
        <p:spPr>
          <a:xfrm>
            <a:off x="7800433" y="3428205"/>
            <a:ext cx="3456000" cy="3428472"/>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9" name="Rectangle 18"/>
          <p:cNvSpPr/>
          <p:nvPr userDrawn="1"/>
        </p:nvSpPr>
        <p:spPr>
          <a:xfrm>
            <a:off x="4343400" y="3428471"/>
            <a:ext cx="3457034" cy="342953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kumimoji="1" lang="ja-JP" altLang="en-US" sz="1200">
              <a:solidFill>
                <a:prstClr val="white"/>
              </a:solidFill>
            </a:endParaRPr>
          </a:p>
        </p:txBody>
      </p:sp>
      <p:sp>
        <p:nvSpPr>
          <p:cNvPr id="22" name="Text Placeholder 5"/>
          <p:cNvSpPr>
            <a:spLocks noGrp="1"/>
          </p:cNvSpPr>
          <p:nvPr>
            <p:ph type="body" sz="quarter" idx="12" hasCustomPrompt="1"/>
          </p:nvPr>
        </p:nvSpPr>
        <p:spPr>
          <a:xfrm>
            <a:off x="8331200" y="1315814"/>
            <a:ext cx="2444652" cy="1338699"/>
          </a:xfrm>
        </p:spPr>
        <p:txBody>
          <a:bodyPr anchor="t"/>
          <a:lstStyle>
            <a:lvl1pPr marL="0" indent="0" algn="l">
              <a:spcBef>
                <a:spcPts val="0"/>
              </a:spcBef>
              <a:buFontTx/>
              <a:buNone/>
              <a:defRPr>
                <a:solidFill>
                  <a:schemeClr val="bg1"/>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23" name="Text Placeholder 5"/>
          <p:cNvSpPr>
            <a:spLocks noGrp="1"/>
          </p:cNvSpPr>
          <p:nvPr>
            <p:ph type="body" sz="quarter" idx="15" hasCustomPrompt="1"/>
          </p:nvPr>
        </p:nvSpPr>
        <p:spPr>
          <a:xfrm>
            <a:off x="8331200" y="876255"/>
            <a:ext cx="2444652" cy="390888"/>
          </a:xfrm>
        </p:spPr>
        <p:txBody>
          <a:bodyPr anchor="b">
            <a:normAutofit/>
          </a:bodyPr>
          <a:lstStyle>
            <a:lvl1pPr marL="0" indent="0" algn="l">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Caption goes here</a:t>
            </a:r>
            <a:endParaRPr kumimoji="1" lang="ja-JP" altLang="en-US" dirty="0"/>
          </a:p>
        </p:txBody>
      </p:sp>
      <p:sp>
        <p:nvSpPr>
          <p:cNvPr id="26" name="Text Placeholder 5"/>
          <p:cNvSpPr>
            <a:spLocks noGrp="1"/>
          </p:cNvSpPr>
          <p:nvPr>
            <p:ph type="body" sz="quarter" idx="16" hasCustomPrompt="1"/>
          </p:nvPr>
        </p:nvSpPr>
        <p:spPr>
          <a:xfrm>
            <a:off x="4868348" y="4677074"/>
            <a:ext cx="2444652" cy="1338699"/>
          </a:xfrm>
        </p:spPr>
        <p:txBody>
          <a:bodyPr anchor="t"/>
          <a:lstStyle>
            <a:lvl1pPr marL="0" indent="0" algn="r">
              <a:spcBef>
                <a:spcPts val="0"/>
              </a:spcBef>
              <a:buFontTx/>
              <a:buNone/>
              <a:defRPr>
                <a:solidFill>
                  <a:schemeClr val="bg1"/>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27" name="Text Placeholder 5"/>
          <p:cNvSpPr>
            <a:spLocks noGrp="1"/>
          </p:cNvSpPr>
          <p:nvPr>
            <p:ph type="body" sz="quarter" idx="17" hasCustomPrompt="1"/>
          </p:nvPr>
        </p:nvSpPr>
        <p:spPr>
          <a:xfrm>
            <a:off x="4868348" y="4237515"/>
            <a:ext cx="2444652" cy="390888"/>
          </a:xfrm>
        </p:spPr>
        <p:txBody>
          <a:bodyPr anchor="b">
            <a:normAutofit/>
          </a:bodyPr>
          <a:lstStyle>
            <a:lvl1pPr marL="0" indent="0" algn="r">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Caption goes here</a:t>
            </a:r>
            <a:endParaRPr kumimoji="1" lang="ja-JP" altLang="en-US" dirty="0"/>
          </a:p>
        </p:txBody>
      </p:sp>
    </p:spTree>
    <p:extLst>
      <p:ext uri="{BB962C8B-B14F-4D97-AF65-F5344CB8AC3E}">
        <p14:creationId xmlns:p14="http://schemas.microsoft.com/office/powerpoint/2010/main" val="400744265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 images and tex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6" name="Picture Placeholder 6"/>
          <p:cNvSpPr>
            <a:spLocks noGrp="1"/>
          </p:cNvSpPr>
          <p:nvPr>
            <p:ph type="pic" sz="quarter" idx="14"/>
          </p:nvPr>
        </p:nvSpPr>
        <p:spPr>
          <a:xfrm>
            <a:off x="935567" y="3461830"/>
            <a:ext cx="2815167" cy="2457329"/>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9" name="Picture Placeholder 6"/>
          <p:cNvSpPr>
            <a:spLocks noGrp="1"/>
          </p:cNvSpPr>
          <p:nvPr>
            <p:ph type="pic" sz="quarter" idx="15"/>
          </p:nvPr>
        </p:nvSpPr>
        <p:spPr>
          <a:xfrm>
            <a:off x="935567" y="932536"/>
            <a:ext cx="2815167" cy="2457329"/>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0" name="Picture Placeholder 6"/>
          <p:cNvSpPr>
            <a:spLocks noGrp="1"/>
          </p:cNvSpPr>
          <p:nvPr>
            <p:ph type="pic" sz="quarter" idx="16"/>
          </p:nvPr>
        </p:nvSpPr>
        <p:spPr>
          <a:xfrm>
            <a:off x="3832536" y="932535"/>
            <a:ext cx="2263465" cy="4992929"/>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3" name="Title 1"/>
          <p:cNvSpPr>
            <a:spLocks noGrp="1"/>
          </p:cNvSpPr>
          <p:nvPr>
            <p:ph type="title" hasCustomPrompt="1"/>
          </p:nvPr>
        </p:nvSpPr>
        <p:spPr>
          <a:xfrm>
            <a:off x="7446433" y="932537"/>
            <a:ext cx="3450167" cy="2432655"/>
          </a:xfrm>
        </p:spPr>
        <p:txBody>
          <a:bodyPr anchor="b"/>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14" name="Text Placeholder 5"/>
          <p:cNvSpPr>
            <a:spLocks noGrp="1"/>
          </p:cNvSpPr>
          <p:nvPr>
            <p:ph type="body" sz="quarter" idx="12" hasCustomPrompt="1"/>
          </p:nvPr>
        </p:nvSpPr>
        <p:spPr>
          <a:xfrm>
            <a:off x="7459133" y="3574543"/>
            <a:ext cx="3450167" cy="2015378"/>
          </a:xfrm>
        </p:spPr>
        <p:txBody>
          <a:bodyPr anchor="t"/>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cxnSp>
        <p:nvCxnSpPr>
          <p:cNvPr id="15" name="Straight Connector 14"/>
          <p:cNvCxnSpPr/>
          <p:nvPr userDrawn="1"/>
        </p:nvCxnSpPr>
        <p:spPr>
          <a:xfrm>
            <a:off x="7511432" y="3428471"/>
            <a:ext cx="4680569" cy="529"/>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742553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4 images and text 2">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5" name="Picture Placeholder 6"/>
          <p:cNvSpPr>
            <a:spLocks noGrp="1"/>
          </p:cNvSpPr>
          <p:nvPr>
            <p:ph type="pic" sz="quarter" idx="15"/>
          </p:nvPr>
        </p:nvSpPr>
        <p:spPr>
          <a:xfrm>
            <a:off x="935567" y="932536"/>
            <a:ext cx="3581729" cy="4986623"/>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7" name="Picture Placeholder 6"/>
          <p:cNvSpPr>
            <a:spLocks noGrp="1"/>
          </p:cNvSpPr>
          <p:nvPr>
            <p:ph type="pic" sz="quarter" idx="13"/>
          </p:nvPr>
        </p:nvSpPr>
        <p:spPr>
          <a:xfrm>
            <a:off x="4603355" y="3662444"/>
            <a:ext cx="2160320" cy="2256715"/>
          </a:xfrm>
          <a:prstGeom prst="rect">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8" name="Picture Placeholder 6"/>
          <p:cNvSpPr>
            <a:spLocks noGrp="1"/>
          </p:cNvSpPr>
          <p:nvPr>
            <p:ph type="pic" sz="quarter" idx="16"/>
          </p:nvPr>
        </p:nvSpPr>
        <p:spPr>
          <a:xfrm>
            <a:off x="6849735" y="3662444"/>
            <a:ext cx="2160320" cy="2256715"/>
          </a:xfrm>
          <a:prstGeom prst="rect">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9" name="Picture Placeholder 6"/>
          <p:cNvSpPr>
            <a:spLocks noGrp="1"/>
          </p:cNvSpPr>
          <p:nvPr>
            <p:ph type="pic" sz="quarter" idx="17"/>
          </p:nvPr>
        </p:nvSpPr>
        <p:spPr>
          <a:xfrm>
            <a:off x="9096113" y="3662444"/>
            <a:ext cx="2160320" cy="2256715"/>
          </a:xfrm>
          <a:prstGeom prst="rect">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2" name="Title 1"/>
          <p:cNvSpPr>
            <a:spLocks noGrp="1"/>
          </p:cNvSpPr>
          <p:nvPr>
            <p:ph type="title" hasCustomPrompt="1"/>
          </p:nvPr>
        </p:nvSpPr>
        <p:spPr>
          <a:xfrm>
            <a:off x="4751917" y="932537"/>
            <a:ext cx="2694517" cy="2432655"/>
          </a:xfrm>
        </p:spPr>
        <p:txBody>
          <a:bodyPr anchor="ctr"/>
          <a:lstStyle>
            <a:lvl1pPr algn="r">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13" name="Text Placeholder 5"/>
          <p:cNvSpPr>
            <a:spLocks noGrp="1"/>
          </p:cNvSpPr>
          <p:nvPr>
            <p:ph type="body" sz="quarter" idx="12" hasCustomPrompt="1"/>
          </p:nvPr>
        </p:nvSpPr>
        <p:spPr>
          <a:xfrm>
            <a:off x="7859151" y="932536"/>
            <a:ext cx="3397283" cy="2432656"/>
          </a:xfrm>
        </p:spPr>
        <p:txBody>
          <a:bodyPr anchor="ctr"/>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38818275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 images and text 3">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6" name="Title 1"/>
          <p:cNvSpPr>
            <a:spLocks noGrp="1"/>
          </p:cNvSpPr>
          <p:nvPr>
            <p:ph type="title" hasCustomPrompt="1"/>
          </p:nvPr>
        </p:nvSpPr>
        <p:spPr>
          <a:xfrm>
            <a:off x="2015067" y="833543"/>
            <a:ext cx="8161867" cy="695379"/>
          </a:xfrm>
        </p:spPr>
        <p:txBody>
          <a:bodyPr anchor="b"/>
          <a:lstStyle>
            <a:lvl1pPr algn="ctr">
              <a:defRPr/>
            </a:lvl1pPr>
          </a:lstStyle>
          <a:p>
            <a:r>
              <a:rPr kumimoji="1" lang="en-US" altLang="ja-JP" dirty="0"/>
              <a:t>Slide title goes here</a:t>
            </a:r>
            <a:endParaRPr kumimoji="1" lang="ja-JP" altLang="en-US" dirty="0"/>
          </a:p>
        </p:txBody>
      </p:sp>
      <p:sp>
        <p:nvSpPr>
          <p:cNvPr id="7" name="Text Placeholder 5"/>
          <p:cNvSpPr>
            <a:spLocks noGrp="1"/>
          </p:cNvSpPr>
          <p:nvPr>
            <p:ph type="body" sz="quarter" idx="16" hasCustomPrompt="1"/>
          </p:nvPr>
        </p:nvSpPr>
        <p:spPr>
          <a:xfrm>
            <a:off x="2015067" y="1528923"/>
            <a:ext cx="8161867" cy="293685"/>
          </a:xfrm>
        </p:spPr>
        <p:txBody>
          <a:bodyPr anchor="t"/>
          <a:lstStyle>
            <a:lvl1pPr marL="0" indent="0" algn="ctr">
              <a:lnSpc>
                <a:spcPct val="100000"/>
              </a:lnSpc>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8" name="Picture Placeholder 6"/>
          <p:cNvSpPr>
            <a:spLocks noGrp="1"/>
          </p:cNvSpPr>
          <p:nvPr>
            <p:ph type="pic" sz="quarter" idx="15"/>
          </p:nvPr>
        </p:nvSpPr>
        <p:spPr>
          <a:xfrm>
            <a:off x="4343400" y="2422973"/>
            <a:ext cx="1554389" cy="1554629"/>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9" name="Text Placeholder 5"/>
          <p:cNvSpPr>
            <a:spLocks noGrp="1"/>
          </p:cNvSpPr>
          <p:nvPr>
            <p:ph type="body" sz="quarter" idx="12" hasCustomPrompt="1"/>
          </p:nvPr>
        </p:nvSpPr>
        <p:spPr>
          <a:xfrm>
            <a:off x="935567" y="2961792"/>
            <a:ext cx="2918069" cy="947613"/>
          </a:xfrm>
        </p:spPr>
        <p:txBody>
          <a:bodyPr anchor="t"/>
          <a:lstStyle>
            <a:lvl1pPr marL="0" indent="0" algn="r">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0" name="Text Placeholder 5"/>
          <p:cNvSpPr>
            <a:spLocks noGrp="1"/>
          </p:cNvSpPr>
          <p:nvPr>
            <p:ph type="body" sz="quarter" idx="14" hasCustomPrompt="1"/>
          </p:nvPr>
        </p:nvSpPr>
        <p:spPr>
          <a:xfrm>
            <a:off x="935567" y="2522233"/>
            <a:ext cx="2918069" cy="390888"/>
          </a:xfrm>
        </p:spPr>
        <p:txBody>
          <a:bodyPr anchor="b">
            <a:normAutofit/>
          </a:bodyPr>
          <a:lstStyle>
            <a:lvl1pPr marL="0" indent="0" algn="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11" name="Picture Placeholder 6"/>
          <p:cNvSpPr>
            <a:spLocks noGrp="1"/>
          </p:cNvSpPr>
          <p:nvPr>
            <p:ph type="pic" sz="quarter" idx="17"/>
          </p:nvPr>
        </p:nvSpPr>
        <p:spPr>
          <a:xfrm>
            <a:off x="6297992" y="2422973"/>
            <a:ext cx="1554389" cy="1554629"/>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2" name="Text Placeholder 5"/>
          <p:cNvSpPr>
            <a:spLocks noGrp="1"/>
          </p:cNvSpPr>
          <p:nvPr>
            <p:ph type="body" sz="quarter" idx="18" hasCustomPrompt="1"/>
          </p:nvPr>
        </p:nvSpPr>
        <p:spPr>
          <a:xfrm>
            <a:off x="8338364" y="2961792"/>
            <a:ext cx="2918069" cy="947613"/>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3" name="Text Placeholder 5"/>
          <p:cNvSpPr>
            <a:spLocks noGrp="1"/>
          </p:cNvSpPr>
          <p:nvPr>
            <p:ph type="body" sz="quarter" idx="19" hasCustomPrompt="1"/>
          </p:nvPr>
        </p:nvSpPr>
        <p:spPr>
          <a:xfrm>
            <a:off x="8338364" y="2522233"/>
            <a:ext cx="2918069"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14" name="Picture Placeholder 6"/>
          <p:cNvSpPr>
            <a:spLocks noGrp="1"/>
          </p:cNvSpPr>
          <p:nvPr>
            <p:ph type="pic" sz="quarter" idx="20"/>
          </p:nvPr>
        </p:nvSpPr>
        <p:spPr>
          <a:xfrm>
            <a:off x="4343400" y="4364530"/>
            <a:ext cx="1554389" cy="1554629"/>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5" name="Text Placeholder 5"/>
          <p:cNvSpPr>
            <a:spLocks noGrp="1"/>
          </p:cNvSpPr>
          <p:nvPr>
            <p:ph type="body" sz="quarter" idx="21" hasCustomPrompt="1"/>
          </p:nvPr>
        </p:nvSpPr>
        <p:spPr>
          <a:xfrm>
            <a:off x="935567" y="4903348"/>
            <a:ext cx="2918069" cy="947613"/>
          </a:xfrm>
        </p:spPr>
        <p:txBody>
          <a:bodyPr anchor="t"/>
          <a:lstStyle>
            <a:lvl1pPr marL="0" indent="0" algn="r">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6" name="Text Placeholder 5"/>
          <p:cNvSpPr>
            <a:spLocks noGrp="1"/>
          </p:cNvSpPr>
          <p:nvPr>
            <p:ph type="body" sz="quarter" idx="22" hasCustomPrompt="1"/>
          </p:nvPr>
        </p:nvSpPr>
        <p:spPr>
          <a:xfrm>
            <a:off x="935567" y="4463789"/>
            <a:ext cx="2918069" cy="390888"/>
          </a:xfrm>
        </p:spPr>
        <p:txBody>
          <a:bodyPr anchor="b">
            <a:normAutofit/>
          </a:bodyPr>
          <a:lstStyle>
            <a:lvl1pPr marL="0" indent="0" algn="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17" name="Picture Placeholder 6"/>
          <p:cNvSpPr>
            <a:spLocks noGrp="1"/>
          </p:cNvSpPr>
          <p:nvPr>
            <p:ph type="pic" sz="quarter" idx="23"/>
          </p:nvPr>
        </p:nvSpPr>
        <p:spPr>
          <a:xfrm>
            <a:off x="6297992" y="4364530"/>
            <a:ext cx="1554389" cy="1554629"/>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8" name="Text Placeholder 5"/>
          <p:cNvSpPr>
            <a:spLocks noGrp="1"/>
          </p:cNvSpPr>
          <p:nvPr>
            <p:ph type="body" sz="quarter" idx="24" hasCustomPrompt="1"/>
          </p:nvPr>
        </p:nvSpPr>
        <p:spPr>
          <a:xfrm>
            <a:off x="8338364" y="4903348"/>
            <a:ext cx="2918069" cy="947613"/>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9" name="Text Placeholder 5"/>
          <p:cNvSpPr>
            <a:spLocks noGrp="1"/>
          </p:cNvSpPr>
          <p:nvPr>
            <p:ph type="body" sz="quarter" idx="25" hasCustomPrompt="1"/>
          </p:nvPr>
        </p:nvSpPr>
        <p:spPr>
          <a:xfrm>
            <a:off x="8338364" y="4463789"/>
            <a:ext cx="2918069"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Tree>
    <p:extLst>
      <p:ext uri="{BB962C8B-B14F-4D97-AF65-F5344CB8AC3E}">
        <p14:creationId xmlns:p14="http://schemas.microsoft.com/office/powerpoint/2010/main" val="234460625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4 images and text 4">
    <p:spTree>
      <p:nvGrpSpPr>
        <p:cNvPr id="1" name=""/>
        <p:cNvGrpSpPr/>
        <p:nvPr/>
      </p:nvGrpSpPr>
      <p:grpSpPr>
        <a:xfrm>
          <a:off x="0" y="0"/>
          <a:ext cx="0" cy="0"/>
          <a:chOff x="0" y="0"/>
          <a:chExt cx="0" cy="0"/>
        </a:xfrm>
      </p:grpSpPr>
      <p:sp>
        <p:nvSpPr>
          <p:cNvPr id="6" name="Picture Placeholder 6"/>
          <p:cNvSpPr>
            <a:spLocks noGrp="1"/>
          </p:cNvSpPr>
          <p:nvPr>
            <p:ph type="pic" sz="quarter" idx="16"/>
          </p:nvPr>
        </p:nvSpPr>
        <p:spPr>
          <a:xfrm>
            <a:off x="8682847" y="3705064"/>
            <a:ext cx="2213753" cy="2214095"/>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7" name="Picture Placeholder 6"/>
          <p:cNvSpPr>
            <a:spLocks noGrp="1"/>
          </p:cNvSpPr>
          <p:nvPr>
            <p:ph type="pic" sz="quarter" idx="17"/>
          </p:nvPr>
        </p:nvSpPr>
        <p:spPr>
          <a:xfrm>
            <a:off x="8682847" y="1850858"/>
            <a:ext cx="1853920" cy="1854206"/>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5" name="Picture Placeholder 6"/>
          <p:cNvSpPr>
            <a:spLocks noGrp="1"/>
          </p:cNvSpPr>
          <p:nvPr>
            <p:ph type="pic" sz="quarter" idx="15"/>
          </p:nvPr>
        </p:nvSpPr>
        <p:spPr>
          <a:xfrm>
            <a:off x="5910746" y="932536"/>
            <a:ext cx="2772101" cy="2772528"/>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8" name="Picture Placeholder 6"/>
          <p:cNvSpPr>
            <a:spLocks noGrp="1"/>
          </p:cNvSpPr>
          <p:nvPr>
            <p:ph type="pic" sz="quarter" idx="18"/>
          </p:nvPr>
        </p:nvSpPr>
        <p:spPr>
          <a:xfrm>
            <a:off x="6828927" y="3696283"/>
            <a:ext cx="1853920" cy="1854206"/>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cxnSp>
        <p:nvCxnSpPr>
          <p:cNvPr id="11" name="Straight Connector 10"/>
          <p:cNvCxnSpPr/>
          <p:nvPr userDrawn="1"/>
        </p:nvCxnSpPr>
        <p:spPr>
          <a:xfrm>
            <a:off x="1011767" y="3428471"/>
            <a:ext cx="4898979"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2" name="Title 1"/>
          <p:cNvSpPr>
            <a:spLocks noGrp="1"/>
          </p:cNvSpPr>
          <p:nvPr>
            <p:ph type="title" hasCustomPrompt="1"/>
          </p:nvPr>
        </p:nvSpPr>
        <p:spPr>
          <a:xfrm>
            <a:off x="935568" y="932537"/>
            <a:ext cx="3407833" cy="2432655"/>
          </a:xfrm>
        </p:spPr>
        <p:txBody>
          <a:bodyPr anchor="b"/>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13" name="Text Placeholder 5"/>
          <p:cNvSpPr>
            <a:spLocks noGrp="1"/>
          </p:cNvSpPr>
          <p:nvPr>
            <p:ph type="body" sz="quarter" idx="12" hasCustomPrompt="1"/>
          </p:nvPr>
        </p:nvSpPr>
        <p:spPr>
          <a:xfrm>
            <a:off x="948267" y="3574543"/>
            <a:ext cx="3395133" cy="2015378"/>
          </a:xfrm>
        </p:spPr>
        <p:txBody>
          <a:bodyPr anchor="t"/>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94763362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 images and text 2">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7" name="Picture Placeholder 6"/>
          <p:cNvSpPr>
            <a:spLocks noGrp="1"/>
          </p:cNvSpPr>
          <p:nvPr>
            <p:ph type="pic" sz="quarter" idx="13"/>
          </p:nvPr>
        </p:nvSpPr>
        <p:spPr>
          <a:xfrm>
            <a:off x="935567" y="1672779"/>
            <a:ext cx="3384000" cy="1755692"/>
          </a:xfrm>
          <a:prstGeom prst="rect">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9" name="Text Placeholder 5"/>
          <p:cNvSpPr>
            <a:spLocks noGrp="1"/>
          </p:cNvSpPr>
          <p:nvPr>
            <p:ph type="body" sz="quarter" idx="14" hasCustomPrompt="1"/>
          </p:nvPr>
        </p:nvSpPr>
        <p:spPr>
          <a:xfrm>
            <a:off x="935567" y="3484803"/>
            <a:ext cx="3384000" cy="390888"/>
          </a:xfrm>
        </p:spPr>
        <p:txBody>
          <a:bodyPr anchor="b">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Caption goes here</a:t>
            </a:r>
            <a:endParaRPr kumimoji="1" lang="ja-JP" altLang="en-US" dirty="0"/>
          </a:p>
        </p:txBody>
      </p:sp>
      <p:sp>
        <p:nvSpPr>
          <p:cNvPr id="11" name="Picture Placeholder 6"/>
          <p:cNvSpPr>
            <a:spLocks noGrp="1"/>
          </p:cNvSpPr>
          <p:nvPr>
            <p:ph type="pic" sz="quarter" idx="16"/>
          </p:nvPr>
        </p:nvSpPr>
        <p:spPr>
          <a:xfrm>
            <a:off x="4404000" y="1672779"/>
            <a:ext cx="3384000" cy="1755692"/>
          </a:xfrm>
          <a:prstGeom prst="rect">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3" name="Text Placeholder 5"/>
          <p:cNvSpPr>
            <a:spLocks noGrp="1"/>
          </p:cNvSpPr>
          <p:nvPr>
            <p:ph type="body" sz="quarter" idx="18" hasCustomPrompt="1"/>
          </p:nvPr>
        </p:nvSpPr>
        <p:spPr>
          <a:xfrm>
            <a:off x="4404000" y="3484803"/>
            <a:ext cx="3384000" cy="390888"/>
          </a:xfrm>
        </p:spPr>
        <p:txBody>
          <a:bodyPr anchor="b">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Caption goes here</a:t>
            </a:r>
            <a:endParaRPr kumimoji="1" lang="ja-JP" altLang="en-US" dirty="0"/>
          </a:p>
        </p:txBody>
      </p:sp>
      <p:sp>
        <p:nvSpPr>
          <p:cNvPr id="14" name="Picture Placeholder 6"/>
          <p:cNvSpPr>
            <a:spLocks noGrp="1"/>
          </p:cNvSpPr>
          <p:nvPr>
            <p:ph type="pic" sz="quarter" idx="19"/>
          </p:nvPr>
        </p:nvSpPr>
        <p:spPr>
          <a:xfrm>
            <a:off x="7872433" y="1672779"/>
            <a:ext cx="3384000" cy="1755692"/>
          </a:xfrm>
          <a:prstGeom prst="rect">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6" name="Text Placeholder 5"/>
          <p:cNvSpPr>
            <a:spLocks noGrp="1"/>
          </p:cNvSpPr>
          <p:nvPr>
            <p:ph type="body" sz="quarter" idx="21" hasCustomPrompt="1"/>
          </p:nvPr>
        </p:nvSpPr>
        <p:spPr>
          <a:xfrm>
            <a:off x="7872433" y="3484803"/>
            <a:ext cx="3384000" cy="390888"/>
          </a:xfrm>
        </p:spPr>
        <p:txBody>
          <a:bodyPr anchor="b">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Caption goes here</a:t>
            </a:r>
            <a:endParaRPr kumimoji="1" lang="ja-JP" altLang="en-US" dirty="0"/>
          </a:p>
        </p:txBody>
      </p:sp>
      <p:sp>
        <p:nvSpPr>
          <p:cNvPr id="21" name="Title 1"/>
          <p:cNvSpPr>
            <a:spLocks noGrp="1"/>
          </p:cNvSpPr>
          <p:nvPr>
            <p:ph type="title" hasCustomPrompt="1"/>
          </p:nvPr>
        </p:nvSpPr>
        <p:spPr>
          <a:xfrm>
            <a:off x="935567" y="4209234"/>
            <a:ext cx="3816350" cy="1692944"/>
          </a:xfrm>
        </p:spPr>
        <p:txBody>
          <a:bodyPr anchor="ctr"/>
          <a:lstStyle>
            <a:lvl1pPr algn="r">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22" name="Text Placeholder 5"/>
          <p:cNvSpPr>
            <a:spLocks noGrp="1"/>
          </p:cNvSpPr>
          <p:nvPr>
            <p:ph type="body" sz="quarter" idx="12" hasCustomPrompt="1"/>
          </p:nvPr>
        </p:nvSpPr>
        <p:spPr>
          <a:xfrm>
            <a:off x="5134709" y="4209234"/>
            <a:ext cx="5042225" cy="1692944"/>
          </a:xfrm>
        </p:spPr>
        <p:txBody>
          <a:bodyPr anchor="ctr"/>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13288100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ig right image and tex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5" name="Title 1"/>
          <p:cNvSpPr>
            <a:spLocks noGrp="1"/>
          </p:cNvSpPr>
          <p:nvPr>
            <p:ph type="title" hasCustomPrompt="1"/>
          </p:nvPr>
        </p:nvSpPr>
        <p:spPr>
          <a:xfrm>
            <a:off x="935567" y="1411425"/>
            <a:ext cx="3012319" cy="2012539"/>
          </a:xfrm>
        </p:spPr>
        <p:txBody>
          <a:bodyPr anchor="b"/>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6" name="Text Placeholder 5"/>
          <p:cNvSpPr>
            <a:spLocks noGrp="1"/>
          </p:cNvSpPr>
          <p:nvPr>
            <p:ph type="body" sz="quarter" idx="24" hasCustomPrompt="1"/>
          </p:nvPr>
        </p:nvSpPr>
        <p:spPr>
          <a:xfrm>
            <a:off x="935566" y="3577281"/>
            <a:ext cx="3012320" cy="2341877"/>
          </a:xfrm>
        </p:spPr>
        <p:txBody>
          <a:bodyPr anchor="t"/>
          <a:lstStyle>
            <a:lvl1pPr marL="0" indent="0" algn="just">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7" name="Picture Placeholder 6"/>
          <p:cNvSpPr>
            <a:spLocks noGrp="1"/>
          </p:cNvSpPr>
          <p:nvPr>
            <p:ph type="pic" sz="quarter" idx="15"/>
          </p:nvPr>
        </p:nvSpPr>
        <p:spPr>
          <a:xfrm>
            <a:off x="4751916" y="932536"/>
            <a:ext cx="6504517" cy="4986623"/>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Tree>
    <p:extLst>
      <p:ext uri="{BB962C8B-B14F-4D97-AF65-F5344CB8AC3E}">
        <p14:creationId xmlns:p14="http://schemas.microsoft.com/office/powerpoint/2010/main" val="192984118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ig left image and text">
    <p:spTree>
      <p:nvGrpSpPr>
        <p:cNvPr id="1" name=""/>
        <p:cNvGrpSpPr/>
        <p:nvPr/>
      </p:nvGrpSpPr>
      <p:grpSpPr>
        <a:xfrm>
          <a:off x="0" y="0"/>
          <a:ext cx="0" cy="0"/>
          <a:chOff x="0" y="0"/>
          <a:chExt cx="0" cy="0"/>
        </a:xfrm>
      </p:grpSpPr>
      <p:sp>
        <p:nvSpPr>
          <p:cNvPr id="7" name="Picture Placeholder 6"/>
          <p:cNvSpPr>
            <a:spLocks noGrp="1"/>
          </p:cNvSpPr>
          <p:nvPr>
            <p:ph type="pic" sz="quarter" idx="15"/>
          </p:nvPr>
        </p:nvSpPr>
        <p:spPr>
          <a:xfrm>
            <a:off x="941917" y="932536"/>
            <a:ext cx="6504517" cy="4986623"/>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5" name="Title 1"/>
          <p:cNvSpPr>
            <a:spLocks noGrp="1"/>
          </p:cNvSpPr>
          <p:nvPr>
            <p:ph type="title" hasCustomPrompt="1"/>
          </p:nvPr>
        </p:nvSpPr>
        <p:spPr>
          <a:xfrm>
            <a:off x="8244114" y="1411425"/>
            <a:ext cx="3012319" cy="2012539"/>
          </a:xfrm>
        </p:spPr>
        <p:txBody>
          <a:bodyPr anchor="b"/>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6" name="Text Placeholder 5"/>
          <p:cNvSpPr>
            <a:spLocks noGrp="1"/>
          </p:cNvSpPr>
          <p:nvPr>
            <p:ph type="body" sz="quarter" idx="24" hasCustomPrompt="1"/>
          </p:nvPr>
        </p:nvSpPr>
        <p:spPr>
          <a:xfrm>
            <a:off x="8244113" y="3577281"/>
            <a:ext cx="3012320" cy="2341877"/>
          </a:xfrm>
        </p:spPr>
        <p:txBody>
          <a:bodyPr anchor="t"/>
          <a:lstStyle>
            <a:lvl1pPr marL="0" indent="0" algn="just">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13151384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ig left image and text 2">
    <p:spTree>
      <p:nvGrpSpPr>
        <p:cNvPr id="1" name=""/>
        <p:cNvGrpSpPr/>
        <p:nvPr/>
      </p:nvGrpSpPr>
      <p:grpSpPr>
        <a:xfrm>
          <a:off x="0" y="0"/>
          <a:ext cx="0" cy="0"/>
          <a:chOff x="0" y="0"/>
          <a:chExt cx="0" cy="0"/>
        </a:xfrm>
      </p:grpSpPr>
      <p:sp>
        <p:nvSpPr>
          <p:cNvPr id="5" name="Picture Placeholder 6"/>
          <p:cNvSpPr>
            <a:spLocks noGrp="1"/>
          </p:cNvSpPr>
          <p:nvPr>
            <p:ph type="pic" sz="quarter" idx="13"/>
          </p:nvPr>
        </p:nvSpPr>
        <p:spPr>
          <a:xfrm>
            <a:off x="0" y="-1"/>
            <a:ext cx="7851577" cy="6858001"/>
          </a:xfrm>
          <a:prstGeom prst="rect">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6" name="Rectangle 5"/>
          <p:cNvSpPr/>
          <p:nvPr userDrawn="1"/>
        </p:nvSpPr>
        <p:spPr>
          <a:xfrm>
            <a:off x="7870369" y="-529"/>
            <a:ext cx="4340423" cy="68585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kumimoji="1" lang="ja-JP" altLang="en-US" sz="1200" dirty="0">
              <a:solidFill>
                <a:prstClr val="white"/>
              </a:solidFill>
            </a:endParaRPr>
          </a:p>
        </p:txBody>
      </p:sp>
      <p:sp>
        <p:nvSpPr>
          <p:cNvPr id="9" name="Title 1"/>
          <p:cNvSpPr>
            <a:spLocks noGrp="1"/>
          </p:cNvSpPr>
          <p:nvPr>
            <p:ph type="title" hasCustomPrompt="1"/>
          </p:nvPr>
        </p:nvSpPr>
        <p:spPr>
          <a:xfrm>
            <a:off x="8671355" y="932537"/>
            <a:ext cx="2688167" cy="2432655"/>
          </a:xfrm>
        </p:spPr>
        <p:txBody>
          <a:bodyPr anchor="b"/>
          <a:lstStyle>
            <a:lvl1pPr algn="l">
              <a:defRPr>
                <a:solidFill>
                  <a:schemeClr val="bg1"/>
                </a:solidFil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10" name="Text Placeholder 5"/>
          <p:cNvSpPr>
            <a:spLocks noGrp="1"/>
          </p:cNvSpPr>
          <p:nvPr>
            <p:ph type="body" sz="quarter" idx="12" hasCustomPrompt="1"/>
          </p:nvPr>
        </p:nvSpPr>
        <p:spPr>
          <a:xfrm>
            <a:off x="8684055" y="3574543"/>
            <a:ext cx="2688167" cy="2350921"/>
          </a:xfrm>
        </p:spPr>
        <p:txBody>
          <a:bodyPr anchor="t"/>
          <a:lstStyle>
            <a:lvl1pPr marL="0" indent="0" algn="just">
              <a:spcBef>
                <a:spcPts val="0"/>
              </a:spcBef>
              <a:buFontTx/>
              <a:buNone/>
              <a:defRPr>
                <a:solidFill>
                  <a:schemeClr val="bg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400585770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2 images">
    <p:spTree>
      <p:nvGrpSpPr>
        <p:cNvPr id="1" name=""/>
        <p:cNvGrpSpPr/>
        <p:nvPr/>
      </p:nvGrpSpPr>
      <p:grpSpPr>
        <a:xfrm>
          <a:off x="0" y="0"/>
          <a:ext cx="0" cy="0"/>
          <a:chOff x="0" y="0"/>
          <a:chExt cx="0" cy="0"/>
        </a:xfrm>
      </p:grpSpPr>
      <p:sp>
        <p:nvSpPr>
          <p:cNvPr id="5" name="Picture Placeholder 6"/>
          <p:cNvSpPr>
            <a:spLocks noGrp="1"/>
          </p:cNvSpPr>
          <p:nvPr>
            <p:ph type="pic" sz="quarter" idx="13"/>
          </p:nvPr>
        </p:nvSpPr>
        <p:spPr>
          <a:xfrm>
            <a:off x="0" y="0"/>
            <a:ext cx="2032800" cy="3428471"/>
          </a:xfrm>
          <a:prstGeom prst="rect">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6" name="Picture Placeholder 6"/>
          <p:cNvSpPr>
            <a:spLocks noGrp="1"/>
          </p:cNvSpPr>
          <p:nvPr>
            <p:ph type="pic" sz="quarter" idx="14"/>
          </p:nvPr>
        </p:nvSpPr>
        <p:spPr>
          <a:xfrm>
            <a:off x="2031840" y="0"/>
            <a:ext cx="2032800" cy="3428471"/>
          </a:xfrm>
          <a:prstGeom prst="rect">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7" name="Picture Placeholder 6"/>
          <p:cNvSpPr>
            <a:spLocks noGrp="1"/>
          </p:cNvSpPr>
          <p:nvPr>
            <p:ph type="pic" sz="quarter" idx="15"/>
          </p:nvPr>
        </p:nvSpPr>
        <p:spPr>
          <a:xfrm>
            <a:off x="6095520" y="0"/>
            <a:ext cx="2032800" cy="3428471"/>
          </a:xfrm>
          <a:prstGeom prst="rect">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8" name="Picture Placeholder 6"/>
          <p:cNvSpPr>
            <a:spLocks noGrp="1"/>
          </p:cNvSpPr>
          <p:nvPr>
            <p:ph type="pic" sz="quarter" idx="16"/>
          </p:nvPr>
        </p:nvSpPr>
        <p:spPr>
          <a:xfrm>
            <a:off x="8127360" y="0"/>
            <a:ext cx="2032800" cy="3428471"/>
          </a:xfrm>
          <a:prstGeom prst="rect">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9" name="Picture Placeholder 6"/>
          <p:cNvSpPr>
            <a:spLocks noGrp="1"/>
          </p:cNvSpPr>
          <p:nvPr>
            <p:ph type="pic" sz="quarter" idx="17"/>
          </p:nvPr>
        </p:nvSpPr>
        <p:spPr>
          <a:xfrm>
            <a:off x="4063680" y="0"/>
            <a:ext cx="2032800" cy="3428471"/>
          </a:xfrm>
          <a:prstGeom prst="rect">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0" name="Picture Placeholder 6"/>
          <p:cNvSpPr>
            <a:spLocks noGrp="1"/>
          </p:cNvSpPr>
          <p:nvPr>
            <p:ph type="pic" sz="quarter" idx="18"/>
          </p:nvPr>
        </p:nvSpPr>
        <p:spPr>
          <a:xfrm>
            <a:off x="10159200" y="0"/>
            <a:ext cx="2032800" cy="3428471"/>
          </a:xfrm>
          <a:prstGeom prst="rect">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1" name="Picture Placeholder 6"/>
          <p:cNvSpPr>
            <a:spLocks noGrp="1"/>
          </p:cNvSpPr>
          <p:nvPr>
            <p:ph type="pic" sz="quarter" idx="19"/>
          </p:nvPr>
        </p:nvSpPr>
        <p:spPr>
          <a:xfrm>
            <a:off x="0" y="3428471"/>
            <a:ext cx="2032800" cy="3429529"/>
          </a:xfrm>
          <a:prstGeom prst="rect">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2" name="Picture Placeholder 6"/>
          <p:cNvSpPr>
            <a:spLocks noGrp="1"/>
          </p:cNvSpPr>
          <p:nvPr>
            <p:ph type="pic" sz="quarter" idx="20"/>
          </p:nvPr>
        </p:nvSpPr>
        <p:spPr>
          <a:xfrm>
            <a:off x="2031840" y="3428471"/>
            <a:ext cx="2032800" cy="3429529"/>
          </a:xfrm>
          <a:prstGeom prst="rect">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3" name="Picture Placeholder 6"/>
          <p:cNvSpPr>
            <a:spLocks noGrp="1"/>
          </p:cNvSpPr>
          <p:nvPr>
            <p:ph type="pic" sz="quarter" idx="21"/>
          </p:nvPr>
        </p:nvSpPr>
        <p:spPr>
          <a:xfrm>
            <a:off x="6095520" y="3428471"/>
            <a:ext cx="2032800" cy="3429529"/>
          </a:xfrm>
          <a:prstGeom prst="rect">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4" name="Picture Placeholder 6"/>
          <p:cNvSpPr>
            <a:spLocks noGrp="1"/>
          </p:cNvSpPr>
          <p:nvPr>
            <p:ph type="pic" sz="quarter" idx="22"/>
          </p:nvPr>
        </p:nvSpPr>
        <p:spPr>
          <a:xfrm>
            <a:off x="8127360" y="3428471"/>
            <a:ext cx="2032800" cy="3429529"/>
          </a:xfrm>
          <a:prstGeom prst="rect">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5" name="Picture Placeholder 6"/>
          <p:cNvSpPr>
            <a:spLocks noGrp="1"/>
          </p:cNvSpPr>
          <p:nvPr>
            <p:ph type="pic" sz="quarter" idx="23"/>
          </p:nvPr>
        </p:nvSpPr>
        <p:spPr>
          <a:xfrm>
            <a:off x="4063680" y="3428471"/>
            <a:ext cx="2032800" cy="3429529"/>
          </a:xfrm>
          <a:prstGeom prst="rect">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6" name="Picture Placeholder 6"/>
          <p:cNvSpPr>
            <a:spLocks noGrp="1"/>
          </p:cNvSpPr>
          <p:nvPr>
            <p:ph type="pic" sz="quarter" idx="24"/>
          </p:nvPr>
        </p:nvSpPr>
        <p:spPr>
          <a:xfrm>
            <a:off x="10159200" y="3428471"/>
            <a:ext cx="2032800" cy="3429529"/>
          </a:xfrm>
          <a:prstGeom prst="rect">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Tree>
    <p:extLst>
      <p:ext uri="{BB962C8B-B14F-4D97-AF65-F5344CB8AC3E}">
        <p14:creationId xmlns:p14="http://schemas.microsoft.com/office/powerpoint/2010/main" val="85630420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 wide images">
    <p:spTree>
      <p:nvGrpSpPr>
        <p:cNvPr id="1" name=""/>
        <p:cNvGrpSpPr/>
        <p:nvPr/>
      </p:nvGrpSpPr>
      <p:grpSpPr>
        <a:xfrm>
          <a:off x="0" y="0"/>
          <a:ext cx="0" cy="0"/>
          <a:chOff x="0" y="0"/>
          <a:chExt cx="0" cy="0"/>
        </a:xfrm>
      </p:grpSpPr>
      <p:sp>
        <p:nvSpPr>
          <p:cNvPr id="5" name="Picture Placeholder 6"/>
          <p:cNvSpPr>
            <a:spLocks noGrp="1"/>
          </p:cNvSpPr>
          <p:nvPr>
            <p:ph type="pic" sz="quarter" idx="13"/>
          </p:nvPr>
        </p:nvSpPr>
        <p:spPr>
          <a:xfrm>
            <a:off x="0" y="0"/>
            <a:ext cx="12192000" cy="3428471"/>
          </a:xfrm>
          <a:prstGeom prst="rect">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6" name="Picture Placeholder 6"/>
          <p:cNvSpPr>
            <a:spLocks noGrp="1"/>
          </p:cNvSpPr>
          <p:nvPr>
            <p:ph type="pic" sz="quarter" idx="14"/>
          </p:nvPr>
        </p:nvSpPr>
        <p:spPr>
          <a:xfrm>
            <a:off x="0" y="3428470"/>
            <a:ext cx="12192000" cy="3428471"/>
          </a:xfrm>
          <a:prstGeom prst="rect">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7" name="Text Placeholder 5"/>
          <p:cNvSpPr>
            <a:spLocks noGrp="1"/>
          </p:cNvSpPr>
          <p:nvPr>
            <p:ph type="body" sz="quarter" idx="12" hasCustomPrompt="1"/>
          </p:nvPr>
        </p:nvSpPr>
        <p:spPr>
          <a:xfrm>
            <a:off x="1295400" y="2180503"/>
            <a:ext cx="9601200" cy="2496994"/>
          </a:xfrm>
          <a:solidFill>
            <a:schemeClr val="tx1"/>
          </a:solidFill>
        </p:spPr>
        <p:txBody>
          <a:bodyPr anchor="ctr"/>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 </a:t>
            </a:r>
            <a:endParaRPr kumimoji="1" lang="ja-JP" altLang="en-US" dirty="0"/>
          </a:p>
        </p:txBody>
      </p:sp>
      <p:sp>
        <p:nvSpPr>
          <p:cNvPr id="8" name="Title 1"/>
          <p:cNvSpPr>
            <a:spLocks noGrp="1"/>
          </p:cNvSpPr>
          <p:nvPr>
            <p:ph type="title" hasCustomPrompt="1"/>
          </p:nvPr>
        </p:nvSpPr>
        <p:spPr>
          <a:xfrm>
            <a:off x="2015067" y="2442643"/>
            <a:ext cx="2736850" cy="1971654"/>
          </a:xfrm>
        </p:spPr>
        <p:txBody>
          <a:bodyPr anchor="ctr"/>
          <a:lstStyle>
            <a:lvl1pPr algn="r">
              <a:defRPr>
                <a:solidFill>
                  <a:schemeClr val="bg1"/>
                </a:solidFil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9" name="Text Placeholder 5"/>
          <p:cNvSpPr>
            <a:spLocks noGrp="1"/>
          </p:cNvSpPr>
          <p:nvPr>
            <p:ph type="body" sz="quarter" idx="15" hasCustomPrompt="1"/>
          </p:nvPr>
        </p:nvSpPr>
        <p:spPr>
          <a:xfrm>
            <a:off x="5134709" y="2442643"/>
            <a:ext cx="4568091" cy="1971654"/>
          </a:xfrm>
        </p:spPr>
        <p:txBody>
          <a:bodyPr anchor="ctr"/>
          <a:lstStyle>
            <a:lvl1pPr marL="0" indent="0" algn="just">
              <a:spcBef>
                <a:spcPts val="0"/>
              </a:spcBef>
              <a:buFontTx/>
              <a:buNone/>
              <a:defRPr>
                <a:solidFill>
                  <a:schemeClr val="bg1"/>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363946950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 images and text 2">
    <p:spTree>
      <p:nvGrpSpPr>
        <p:cNvPr id="1" name=""/>
        <p:cNvGrpSpPr/>
        <p:nvPr/>
      </p:nvGrpSpPr>
      <p:grpSpPr>
        <a:xfrm>
          <a:off x="0" y="0"/>
          <a:ext cx="0" cy="0"/>
          <a:chOff x="0" y="0"/>
          <a:chExt cx="0" cy="0"/>
        </a:xfrm>
      </p:grpSpPr>
      <p:sp>
        <p:nvSpPr>
          <p:cNvPr id="5" name="Picture Placeholder 6"/>
          <p:cNvSpPr>
            <a:spLocks noGrp="1"/>
          </p:cNvSpPr>
          <p:nvPr>
            <p:ph type="pic" sz="quarter" idx="13"/>
          </p:nvPr>
        </p:nvSpPr>
        <p:spPr>
          <a:xfrm>
            <a:off x="0" y="-1"/>
            <a:ext cx="6096000" cy="6858001"/>
          </a:xfrm>
          <a:prstGeom prst="rect">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6" name="Picture Placeholder 6"/>
          <p:cNvSpPr>
            <a:spLocks noGrp="1"/>
          </p:cNvSpPr>
          <p:nvPr>
            <p:ph type="pic" sz="quarter" idx="14"/>
          </p:nvPr>
        </p:nvSpPr>
        <p:spPr>
          <a:xfrm>
            <a:off x="6108700" y="-2"/>
            <a:ext cx="6096000" cy="6858001"/>
          </a:xfrm>
          <a:prstGeom prst="rect">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7" name="Text Placeholder 5"/>
          <p:cNvSpPr>
            <a:spLocks noGrp="1"/>
          </p:cNvSpPr>
          <p:nvPr>
            <p:ph type="body" sz="quarter" idx="12" hasCustomPrompt="1"/>
          </p:nvPr>
        </p:nvSpPr>
        <p:spPr>
          <a:xfrm>
            <a:off x="4133850" y="932536"/>
            <a:ext cx="3924300" cy="4992928"/>
          </a:xfrm>
          <a:solidFill>
            <a:schemeClr val="tx1"/>
          </a:solidFill>
        </p:spPr>
        <p:txBody>
          <a:bodyPr anchor="ctr"/>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 </a:t>
            </a:r>
            <a:endParaRPr kumimoji="1" lang="ja-JP" altLang="en-US" dirty="0"/>
          </a:p>
        </p:txBody>
      </p:sp>
      <p:sp>
        <p:nvSpPr>
          <p:cNvPr id="10" name="Title 1"/>
          <p:cNvSpPr>
            <a:spLocks noGrp="1"/>
          </p:cNvSpPr>
          <p:nvPr>
            <p:ph type="title" hasCustomPrompt="1"/>
          </p:nvPr>
        </p:nvSpPr>
        <p:spPr>
          <a:xfrm>
            <a:off x="4751917" y="1473427"/>
            <a:ext cx="2688167" cy="1891765"/>
          </a:xfrm>
        </p:spPr>
        <p:txBody>
          <a:bodyPr anchor="b"/>
          <a:lstStyle>
            <a:lvl1pPr algn="l">
              <a:defRPr>
                <a:solidFill>
                  <a:schemeClr val="bg1"/>
                </a:solidFil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11" name="Text Placeholder 5"/>
          <p:cNvSpPr>
            <a:spLocks noGrp="1"/>
          </p:cNvSpPr>
          <p:nvPr>
            <p:ph type="body" sz="quarter" idx="15" hasCustomPrompt="1"/>
          </p:nvPr>
        </p:nvSpPr>
        <p:spPr>
          <a:xfrm>
            <a:off x="4764617" y="3574543"/>
            <a:ext cx="2688167" cy="1878832"/>
          </a:xfrm>
        </p:spPr>
        <p:txBody>
          <a:bodyPr anchor="t"/>
          <a:lstStyle>
            <a:lvl1pPr marL="0" indent="0" algn="just">
              <a:spcBef>
                <a:spcPts val="0"/>
              </a:spcBef>
              <a:buFontTx/>
              <a:buNone/>
              <a:defRPr>
                <a:solidFill>
                  <a:schemeClr val="bg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69874329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8 images and text">
    <p:bg>
      <p:bgPr>
        <a:solidFill>
          <a:schemeClr val="tx1"/>
        </a:solidFill>
        <a:effectLst/>
      </p:bgPr>
    </p:bg>
    <p:spTree>
      <p:nvGrpSpPr>
        <p:cNvPr id="1" name=""/>
        <p:cNvGrpSpPr/>
        <p:nvPr/>
      </p:nvGrpSpPr>
      <p:grpSpPr>
        <a:xfrm>
          <a:off x="0" y="0"/>
          <a:ext cx="0" cy="0"/>
          <a:chOff x="0" y="0"/>
          <a:chExt cx="0" cy="0"/>
        </a:xfrm>
      </p:grpSpPr>
      <p:sp>
        <p:nvSpPr>
          <p:cNvPr id="5" name="Picture Placeholder 6"/>
          <p:cNvSpPr>
            <a:spLocks noGrp="1"/>
          </p:cNvSpPr>
          <p:nvPr>
            <p:ph type="pic" sz="quarter" idx="13"/>
          </p:nvPr>
        </p:nvSpPr>
        <p:spPr>
          <a:xfrm>
            <a:off x="0" y="0"/>
            <a:ext cx="2032800" cy="3428471"/>
          </a:xfrm>
          <a:prstGeom prst="rect">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6" name="Picture Placeholder 6"/>
          <p:cNvSpPr>
            <a:spLocks noGrp="1"/>
          </p:cNvSpPr>
          <p:nvPr>
            <p:ph type="pic" sz="quarter" idx="14"/>
          </p:nvPr>
        </p:nvSpPr>
        <p:spPr>
          <a:xfrm>
            <a:off x="2031840" y="0"/>
            <a:ext cx="2032800" cy="3428471"/>
          </a:xfrm>
          <a:prstGeom prst="rect">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8" name="Picture Placeholder 6"/>
          <p:cNvSpPr>
            <a:spLocks noGrp="1"/>
          </p:cNvSpPr>
          <p:nvPr>
            <p:ph type="pic" sz="quarter" idx="16"/>
          </p:nvPr>
        </p:nvSpPr>
        <p:spPr>
          <a:xfrm>
            <a:off x="8127360" y="0"/>
            <a:ext cx="2032800" cy="3428471"/>
          </a:xfrm>
          <a:prstGeom prst="rect">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0" name="Picture Placeholder 6"/>
          <p:cNvSpPr>
            <a:spLocks noGrp="1"/>
          </p:cNvSpPr>
          <p:nvPr>
            <p:ph type="pic" sz="quarter" idx="18"/>
          </p:nvPr>
        </p:nvSpPr>
        <p:spPr>
          <a:xfrm>
            <a:off x="10159200" y="0"/>
            <a:ext cx="2032800" cy="3428471"/>
          </a:xfrm>
          <a:prstGeom prst="rect">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1" name="Picture Placeholder 6"/>
          <p:cNvSpPr>
            <a:spLocks noGrp="1"/>
          </p:cNvSpPr>
          <p:nvPr>
            <p:ph type="pic" sz="quarter" idx="19"/>
          </p:nvPr>
        </p:nvSpPr>
        <p:spPr>
          <a:xfrm>
            <a:off x="0" y="3428471"/>
            <a:ext cx="2032800" cy="3429529"/>
          </a:xfrm>
          <a:prstGeom prst="rect">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2" name="Picture Placeholder 6"/>
          <p:cNvSpPr>
            <a:spLocks noGrp="1"/>
          </p:cNvSpPr>
          <p:nvPr>
            <p:ph type="pic" sz="quarter" idx="20"/>
          </p:nvPr>
        </p:nvSpPr>
        <p:spPr>
          <a:xfrm>
            <a:off x="2031840" y="3428471"/>
            <a:ext cx="2032800" cy="3429529"/>
          </a:xfrm>
          <a:prstGeom prst="rect">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4" name="Picture Placeholder 6"/>
          <p:cNvSpPr>
            <a:spLocks noGrp="1"/>
          </p:cNvSpPr>
          <p:nvPr>
            <p:ph type="pic" sz="quarter" idx="22"/>
          </p:nvPr>
        </p:nvSpPr>
        <p:spPr>
          <a:xfrm>
            <a:off x="8127360" y="3428471"/>
            <a:ext cx="2032800" cy="3429529"/>
          </a:xfrm>
          <a:prstGeom prst="rect">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6" name="Picture Placeholder 6"/>
          <p:cNvSpPr>
            <a:spLocks noGrp="1"/>
          </p:cNvSpPr>
          <p:nvPr>
            <p:ph type="pic" sz="quarter" idx="24"/>
          </p:nvPr>
        </p:nvSpPr>
        <p:spPr>
          <a:xfrm>
            <a:off x="10159200" y="3428471"/>
            <a:ext cx="2032800" cy="3429529"/>
          </a:xfrm>
          <a:prstGeom prst="rect">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7" name="Title 1"/>
          <p:cNvSpPr>
            <a:spLocks noGrp="1"/>
          </p:cNvSpPr>
          <p:nvPr>
            <p:ph type="title" hasCustomPrompt="1"/>
          </p:nvPr>
        </p:nvSpPr>
        <p:spPr>
          <a:xfrm>
            <a:off x="4751917" y="932537"/>
            <a:ext cx="2688167" cy="2432655"/>
          </a:xfrm>
        </p:spPr>
        <p:txBody>
          <a:bodyPr anchor="b"/>
          <a:lstStyle>
            <a:lvl1pPr algn="l">
              <a:defRPr>
                <a:solidFill>
                  <a:schemeClr val="bg1"/>
                </a:solidFil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18" name="Text Placeholder 5"/>
          <p:cNvSpPr>
            <a:spLocks noGrp="1"/>
          </p:cNvSpPr>
          <p:nvPr>
            <p:ph type="body" sz="quarter" idx="12" hasCustomPrompt="1"/>
          </p:nvPr>
        </p:nvSpPr>
        <p:spPr>
          <a:xfrm>
            <a:off x="4764617" y="3574543"/>
            <a:ext cx="2688167" cy="2350921"/>
          </a:xfrm>
        </p:spPr>
        <p:txBody>
          <a:bodyPr anchor="t"/>
          <a:lstStyle>
            <a:lvl1pPr marL="0" indent="0" algn="just">
              <a:spcBef>
                <a:spcPts val="0"/>
              </a:spcBef>
              <a:buFontTx/>
              <a:buNone/>
              <a:defRPr>
                <a:solidFill>
                  <a:schemeClr val="bg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76581207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 images and text">
    <p:bg>
      <p:bgPr>
        <a:solidFill>
          <a:schemeClr val="tx1"/>
        </a:solidFill>
        <a:effectLst/>
      </p:bgPr>
    </p:bg>
    <p:spTree>
      <p:nvGrpSpPr>
        <p:cNvPr id="1" name=""/>
        <p:cNvGrpSpPr/>
        <p:nvPr/>
      </p:nvGrpSpPr>
      <p:grpSpPr>
        <a:xfrm>
          <a:off x="0" y="0"/>
          <a:ext cx="0" cy="0"/>
          <a:chOff x="0" y="0"/>
          <a:chExt cx="0" cy="0"/>
        </a:xfrm>
      </p:grpSpPr>
      <p:sp>
        <p:nvSpPr>
          <p:cNvPr id="6" name="Slide Number Placeholder 3"/>
          <p:cNvSpPr>
            <a:spLocks noGrp="1"/>
          </p:cNvSpPr>
          <p:nvPr>
            <p:ph type="sldNum" sz="quarter" idx="11"/>
          </p:nvPr>
        </p:nvSpPr>
        <p:spPr>
          <a:xfrm>
            <a:off x="305405" y="5919158"/>
            <a:ext cx="812800" cy="675343"/>
          </a:xfrm>
        </p:spPr>
        <p:txBody>
          <a:bodyPr/>
          <a:lstStyle>
            <a:lvl1pPr algn="l">
              <a:defRPr>
                <a:solidFill>
                  <a:schemeClr val="tx2"/>
                </a:solidFill>
              </a:defRPr>
            </a:lvl1pPr>
          </a:lstStyle>
          <a:p>
            <a:fld id="{B54AD89C-DF1E-4948-B597-5DD47B34A9CA}" type="slidenum">
              <a:rPr kumimoji="1" lang="ja-JP" altLang="en-US" smtClean="0">
                <a:solidFill>
                  <a:srgbClr val="373545"/>
                </a:solidFill>
              </a:rPr>
              <a:pPr/>
              <a:t>‹#›</a:t>
            </a:fld>
            <a:endParaRPr kumimoji="1" lang="ja-JP" altLang="en-US" dirty="0">
              <a:solidFill>
                <a:srgbClr val="373545"/>
              </a:solidFill>
            </a:endParaRPr>
          </a:p>
        </p:txBody>
      </p:sp>
      <p:sp>
        <p:nvSpPr>
          <p:cNvPr id="7" name="Picture Placeholder 6"/>
          <p:cNvSpPr>
            <a:spLocks noGrp="1"/>
          </p:cNvSpPr>
          <p:nvPr>
            <p:ph type="pic" sz="quarter" idx="13"/>
          </p:nvPr>
        </p:nvSpPr>
        <p:spPr>
          <a:xfrm>
            <a:off x="6096001" y="0"/>
            <a:ext cx="2544000" cy="2756326"/>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0" name="Picture Placeholder 6"/>
          <p:cNvSpPr>
            <a:spLocks noGrp="1"/>
          </p:cNvSpPr>
          <p:nvPr>
            <p:ph type="pic" sz="quarter" idx="15"/>
          </p:nvPr>
        </p:nvSpPr>
        <p:spPr>
          <a:xfrm>
            <a:off x="6096000" y="2821985"/>
            <a:ext cx="2544000" cy="4036015"/>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2" name="Picture Placeholder 6"/>
          <p:cNvSpPr>
            <a:spLocks noGrp="1"/>
          </p:cNvSpPr>
          <p:nvPr>
            <p:ph type="pic" sz="quarter" idx="16"/>
          </p:nvPr>
        </p:nvSpPr>
        <p:spPr>
          <a:xfrm>
            <a:off x="8712433" y="0"/>
            <a:ext cx="2544000" cy="4036015"/>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3" name="Picture Placeholder 6"/>
          <p:cNvSpPr>
            <a:spLocks noGrp="1"/>
          </p:cNvSpPr>
          <p:nvPr>
            <p:ph type="pic" sz="quarter" idx="17"/>
          </p:nvPr>
        </p:nvSpPr>
        <p:spPr>
          <a:xfrm>
            <a:off x="8712433" y="4101674"/>
            <a:ext cx="2544000" cy="2756326"/>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4" name="Title 1"/>
          <p:cNvSpPr>
            <a:spLocks noGrp="1"/>
          </p:cNvSpPr>
          <p:nvPr>
            <p:ph type="title" hasCustomPrompt="1"/>
          </p:nvPr>
        </p:nvSpPr>
        <p:spPr>
          <a:xfrm>
            <a:off x="935567" y="932537"/>
            <a:ext cx="4238171" cy="2432655"/>
          </a:xfrm>
        </p:spPr>
        <p:txBody>
          <a:bodyPr anchor="b"/>
          <a:lstStyle>
            <a:lvl1pPr algn="l">
              <a:defRPr>
                <a:solidFill>
                  <a:schemeClr val="bg1"/>
                </a:solidFill>
              </a:defRPr>
            </a:lvl1pPr>
          </a:lstStyle>
          <a:p>
            <a:r>
              <a:rPr kumimoji="1" lang="en-US" altLang="ja-JP" dirty="0"/>
              <a:t>Slide title</a:t>
            </a:r>
            <a:br>
              <a:rPr kumimoji="1" lang="en-US" altLang="ja-JP" dirty="0"/>
            </a:br>
            <a:r>
              <a:rPr kumimoji="1" lang="en-US" altLang="ja-JP" dirty="0"/>
              <a:t>goes here</a:t>
            </a:r>
            <a:endParaRPr kumimoji="1" lang="ja-JP" altLang="en-US" dirty="0"/>
          </a:p>
        </p:txBody>
      </p:sp>
      <p:cxnSp>
        <p:nvCxnSpPr>
          <p:cNvPr id="15" name="Straight Connector 14"/>
          <p:cNvCxnSpPr/>
          <p:nvPr userDrawn="1"/>
        </p:nvCxnSpPr>
        <p:spPr>
          <a:xfrm>
            <a:off x="1011768" y="3428471"/>
            <a:ext cx="5084233"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6" name="Text Placeholder 5"/>
          <p:cNvSpPr>
            <a:spLocks noGrp="1"/>
          </p:cNvSpPr>
          <p:nvPr>
            <p:ph type="body" sz="quarter" idx="12" hasCustomPrompt="1"/>
          </p:nvPr>
        </p:nvSpPr>
        <p:spPr>
          <a:xfrm>
            <a:off x="948267" y="3574543"/>
            <a:ext cx="4238171" cy="2015378"/>
          </a:xfrm>
        </p:spPr>
        <p:txBody>
          <a:bodyPr anchor="t"/>
          <a:lstStyle>
            <a:lvl1pPr marL="0" indent="0" algn="just">
              <a:spcBef>
                <a:spcPts val="0"/>
              </a:spcBef>
              <a:buFontTx/>
              <a:buNone/>
              <a:defRPr>
                <a:solidFill>
                  <a:schemeClr val="bg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47001659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 images and text">
    <p:bg>
      <p:bgPr>
        <a:solidFill>
          <a:schemeClr val="tx1"/>
        </a:solidFill>
        <a:effectLst/>
      </p:bgPr>
    </p:bg>
    <p:spTree>
      <p:nvGrpSpPr>
        <p:cNvPr id="1" name=""/>
        <p:cNvGrpSpPr/>
        <p:nvPr/>
      </p:nvGrpSpPr>
      <p:grpSpPr>
        <a:xfrm>
          <a:off x="0" y="0"/>
          <a:ext cx="0" cy="0"/>
          <a:chOff x="0" y="0"/>
          <a:chExt cx="0" cy="0"/>
        </a:xfrm>
      </p:grpSpPr>
      <p:sp>
        <p:nvSpPr>
          <p:cNvPr id="24" name="Slide Number Placeholder 3"/>
          <p:cNvSpPr>
            <a:spLocks noGrp="1"/>
          </p:cNvSpPr>
          <p:nvPr>
            <p:ph type="sldNum" sz="quarter" idx="11"/>
          </p:nvPr>
        </p:nvSpPr>
        <p:spPr>
          <a:xfrm>
            <a:off x="0" y="6174544"/>
            <a:ext cx="812800" cy="675343"/>
          </a:xfrm>
        </p:spPr>
        <p:txBody>
          <a:bodyPr/>
          <a:lstStyle>
            <a:lvl1pPr>
              <a:defRPr>
                <a:solidFill>
                  <a:schemeClr val="tx2"/>
                </a:solidFill>
              </a:defRPr>
            </a:lvl1pPr>
          </a:lstStyle>
          <a:p>
            <a:fld id="{B54AD89C-DF1E-4948-B597-5DD47B34A9CA}" type="slidenum">
              <a:rPr kumimoji="1" lang="ja-JP" altLang="en-US" smtClean="0">
                <a:solidFill>
                  <a:srgbClr val="373545"/>
                </a:solidFill>
              </a:rPr>
              <a:pPr/>
              <a:t>‹#›</a:t>
            </a:fld>
            <a:endParaRPr kumimoji="1" lang="ja-JP" altLang="en-US" dirty="0">
              <a:solidFill>
                <a:srgbClr val="373545"/>
              </a:solidFill>
            </a:endParaRPr>
          </a:p>
        </p:txBody>
      </p:sp>
      <p:sp>
        <p:nvSpPr>
          <p:cNvPr id="26" name="Picture Placeholder 6"/>
          <p:cNvSpPr>
            <a:spLocks noGrp="1"/>
          </p:cNvSpPr>
          <p:nvPr>
            <p:ph type="pic" sz="quarter" idx="15"/>
          </p:nvPr>
        </p:nvSpPr>
        <p:spPr>
          <a:xfrm>
            <a:off x="955626" y="0"/>
            <a:ext cx="2544000" cy="4677497"/>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27" name="Picture Placeholder 6"/>
          <p:cNvSpPr>
            <a:spLocks noGrp="1"/>
          </p:cNvSpPr>
          <p:nvPr>
            <p:ph type="pic" sz="quarter" idx="16"/>
          </p:nvPr>
        </p:nvSpPr>
        <p:spPr>
          <a:xfrm>
            <a:off x="3572059" y="2180503"/>
            <a:ext cx="2544000" cy="4677498"/>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28" name="Title 1"/>
          <p:cNvSpPr>
            <a:spLocks noGrp="1"/>
          </p:cNvSpPr>
          <p:nvPr>
            <p:ph type="title" hasCustomPrompt="1"/>
          </p:nvPr>
        </p:nvSpPr>
        <p:spPr>
          <a:xfrm>
            <a:off x="7446433" y="932537"/>
            <a:ext cx="3797300" cy="2432655"/>
          </a:xfrm>
        </p:spPr>
        <p:txBody>
          <a:bodyPr anchor="b"/>
          <a:lstStyle>
            <a:lvl1pPr algn="l">
              <a:defRPr>
                <a:solidFill>
                  <a:schemeClr val="bg1"/>
                </a:solidFill>
              </a:defRPr>
            </a:lvl1pPr>
          </a:lstStyle>
          <a:p>
            <a:r>
              <a:rPr kumimoji="1" lang="en-US" altLang="ja-JP" dirty="0"/>
              <a:t>Slide title</a:t>
            </a:r>
            <a:br>
              <a:rPr kumimoji="1" lang="en-US" altLang="ja-JP" dirty="0"/>
            </a:br>
            <a:r>
              <a:rPr kumimoji="1" lang="en-US" altLang="ja-JP" dirty="0"/>
              <a:t>goes here</a:t>
            </a:r>
            <a:endParaRPr kumimoji="1" lang="ja-JP" altLang="en-US" dirty="0"/>
          </a:p>
        </p:txBody>
      </p:sp>
      <p:cxnSp>
        <p:nvCxnSpPr>
          <p:cNvPr id="29" name="Straight Connector 28"/>
          <p:cNvCxnSpPr/>
          <p:nvPr userDrawn="1"/>
        </p:nvCxnSpPr>
        <p:spPr>
          <a:xfrm>
            <a:off x="7522634" y="3428471"/>
            <a:ext cx="4669366"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0" name="Text Placeholder 5"/>
          <p:cNvSpPr>
            <a:spLocks noGrp="1"/>
          </p:cNvSpPr>
          <p:nvPr>
            <p:ph type="body" sz="quarter" idx="12" hasCustomPrompt="1"/>
          </p:nvPr>
        </p:nvSpPr>
        <p:spPr>
          <a:xfrm>
            <a:off x="7459133" y="3574543"/>
            <a:ext cx="3797300" cy="2015378"/>
          </a:xfrm>
        </p:spPr>
        <p:txBody>
          <a:bodyPr anchor="t"/>
          <a:lstStyle>
            <a:lvl1pPr marL="0" indent="0" algn="just">
              <a:spcBef>
                <a:spcPts val="0"/>
              </a:spcBef>
              <a:buFontTx/>
              <a:buNone/>
              <a:defRPr>
                <a:solidFill>
                  <a:schemeClr val="bg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9" name="Text Placeholder 5"/>
          <p:cNvSpPr>
            <a:spLocks noGrp="1"/>
          </p:cNvSpPr>
          <p:nvPr>
            <p:ph type="body" sz="quarter" idx="14" hasCustomPrompt="1"/>
          </p:nvPr>
        </p:nvSpPr>
        <p:spPr>
          <a:xfrm>
            <a:off x="955627" y="4789149"/>
            <a:ext cx="2544000" cy="429599"/>
          </a:xfrm>
        </p:spPr>
        <p:txBody>
          <a:bodyPr anchor="t">
            <a:noAutofit/>
          </a:bodyPr>
          <a:lstStyle>
            <a:lvl1pPr marL="0" indent="0" algn="just">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10" name="Text Placeholder 5"/>
          <p:cNvSpPr>
            <a:spLocks noGrp="1"/>
          </p:cNvSpPr>
          <p:nvPr>
            <p:ph type="body" sz="quarter" idx="17" hasCustomPrompt="1"/>
          </p:nvPr>
        </p:nvSpPr>
        <p:spPr>
          <a:xfrm>
            <a:off x="3572059" y="1619521"/>
            <a:ext cx="2544000" cy="429599"/>
          </a:xfrm>
        </p:spPr>
        <p:txBody>
          <a:bodyPr anchor="b">
            <a:noAutofit/>
          </a:bodyPr>
          <a:lstStyle>
            <a:lvl1pPr marL="0" indent="0" algn="r">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Tree>
    <p:extLst>
      <p:ext uri="{BB962C8B-B14F-4D97-AF65-F5344CB8AC3E}">
        <p14:creationId xmlns:p14="http://schemas.microsoft.com/office/powerpoint/2010/main" val="374163823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 columns">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5" name="Title 1"/>
          <p:cNvSpPr>
            <a:spLocks noGrp="1"/>
          </p:cNvSpPr>
          <p:nvPr>
            <p:ph type="title" hasCustomPrompt="1"/>
          </p:nvPr>
        </p:nvSpPr>
        <p:spPr>
          <a:xfrm>
            <a:off x="935567" y="2422731"/>
            <a:ext cx="3816350" cy="2012539"/>
          </a:xfrm>
        </p:spPr>
        <p:txBody>
          <a:bodyPr anchor="ctr"/>
          <a:lstStyle>
            <a:lvl1pPr algn="r">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6" name="Text Placeholder 5"/>
          <p:cNvSpPr>
            <a:spLocks noGrp="1"/>
          </p:cNvSpPr>
          <p:nvPr>
            <p:ph type="body" sz="quarter" idx="12" hasCustomPrompt="1"/>
          </p:nvPr>
        </p:nvSpPr>
        <p:spPr>
          <a:xfrm>
            <a:off x="6096000" y="1697521"/>
            <a:ext cx="4080933" cy="1613586"/>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7" name="Text Placeholder 5"/>
          <p:cNvSpPr>
            <a:spLocks noGrp="1"/>
          </p:cNvSpPr>
          <p:nvPr>
            <p:ph type="body" sz="quarter" idx="14" hasCustomPrompt="1"/>
          </p:nvPr>
        </p:nvSpPr>
        <p:spPr>
          <a:xfrm>
            <a:off x="6096000" y="1257962"/>
            <a:ext cx="4080933"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12" name="Text Placeholder 5"/>
          <p:cNvSpPr>
            <a:spLocks noGrp="1"/>
          </p:cNvSpPr>
          <p:nvPr>
            <p:ph type="body" sz="quarter" idx="15" hasCustomPrompt="1"/>
          </p:nvPr>
        </p:nvSpPr>
        <p:spPr>
          <a:xfrm>
            <a:off x="6096000" y="4017859"/>
            <a:ext cx="4080933" cy="1613586"/>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3" name="Text Placeholder 5"/>
          <p:cNvSpPr>
            <a:spLocks noGrp="1"/>
          </p:cNvSpPr>
          <p:nvPr>
            <p:ph type="body" sz="quarter" idx="16" hasCustomPrompt="1"/>
          </p:nvPr>
        </p:nvSpPr>
        <p:spPr>
          <a:xfrm>
            <a:off x="6096000" y="3578300"/>
            <a:ext cx="4080933"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Tree>
    <p:extLst>
      <p:ext uri="{BB962C8B-B14F-4D97-AF65-F5344CB8AC3E}">
        <p14:creationId xmlns:p14="http://schemas.microsoft.com/office/powerpoint/2010/main" val="40884334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 columns">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5" name="Title 1"/>
          <p:cNvSpPr>
            <a:spLocks noGrp="1"/>
          </p:cNvSpPr>
          <p:nvPr>
            <p:ph type="title" hasCustomPrompt="1"/>
          </p:nvPr>
        </p:nvSpPr>
        <p:spPr>
          <a:xfrm>
            <a:off x="935567" y="2422731"/>
            <a:ext cx="3816350" cy="2012539"/>
          </a:xfrm>
        </p:spPr>
        <p:txBody>
          <a:bodyPr anchor="ctr"/>
          <a:lstStyle>
            <a:lvl1pPr algn="r">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6" name="Text Placeholder 5"/>
          <p:cNvSpPr>
            <a:spLocks noGrp="1"/>
          </p:cNvSpPr>
          <p:nvPr>
            <p:ph type="body" sz="quarter" idx="12" hasCustomPrompt="1"/>
          </p:nvPr>
        </p:nvSpPr>
        <p:spPr>
          <a:xfrm>
            <a:off x="6096000" y="1331705"/>
            <a:ext cx="4080933" cy="947613"/>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7" name="Text Placeholder 5"/>
          <p:cNvSpPr>
            <a:spLocks noGrp="1"/>
          </p:cNvSpPr>
          <p:nvPr>
            <p:ph type="body" sz="quarter" idx="14" hasCustomPrompt="1"/>
          </p:nvPr>
        </p:nvSpPr>
        <p:spPr>
          <a:xfrm>
            <a:off x="6096000" y="892146"/>
            <a:ext cx="4080933"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8" name="Text Placeholder 5"/>
          <p:cNvSpPr>
            <a:spLocks noGrp="1"/>
          </p:cNvSpPr>
          <p:nvPr>
            <p:ph type="body" sz="quarter" idx="15" hasCustomPrompt="1"/>
          </p:nvPr>
        </p:nvSpPr>
        <p:spPr>
          <a:xfrm>
            <a:off x="6096000" y="3154778"/>
            <a:ext cx="4080933" cy="947613"/>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9" name="Text Placeholder 5"/>
          <p:cNvSpPr>
            <a:spLocks noGrp="1"/>
          </p:cNvSpPr>
          <p:nvPr>
            <p:ph type="body" sz="quarter" idx="16" hasCustomPrompt="1"/>
          </p:nvPr>
        </p:nvSpPr>
        <p:spPr>
          <a:xfrm>
            <a:off x="6096000" y="2715219"/>
            <a:ext cx="4080933"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10" name="Text Placeholder 5"/>
          <p:cNvSpPr>
            <a:spLocks noGrp="1"/>
          </p:cNvSpPr>
          <p:nvPr>
            <p:ph type="body" sz="quarter" idx="17" hasCustomPrompt="1"/>
          </p:nvPr>
        </p:nvSpPr>
        <p:spPr>
          <a:xfrm>
            <a:off x="6096000" y="4977851"/>
            <a:ext cx="4080933" cy="947613"/>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1" name="Text Placeholder 5"/>
          <p:cNvSpPr>
            <a:spLocks noGrp="1"/>
          </p:cNvSpPr>
          <p:nvPr>
            <p:ph type="body" sz="quarter" idx="18" hasCustomPrompt="1"/>
          </p:nvPr>
        </p:nvSpPr>
        <p:spPr>
          <a:xfrm>
            <a:off x="6096000" y="4538292"/>
            <a:ext cx="4080933"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Tree>
    <p:extLst>
      <p:ext uri="{BB962C8B-B14F-4D97-AF65-F5344CB8AC3E}">
        <p14:creationId xmlns:p14="http://schemas.microsoft.com/office/powerpoint/2010/main" val="27154710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 columns and image">
    <p:spTree>
      <p:nvGrpSpPr>
        <p:cNvPr id="1" name=""/>
        <p:cNvGrpSpPr/>
        <p:nvPr/>
      </p:nvGrpSpPr>
      <p:grpSpPr>
        <a:xfrm>
          <a:off x="0" y="0"/>
          <a:ext cx="0" cy="0"/>
          <a:chOff x="0" y="0"/>
          <a:chExt cx="0" cy="0"/>
        </a:xfrm>
      </p:grpSpPr>
      <p:sp>
        <p:nvSpPr>
          <p:cNvPr id="13" name="Picture Placeholder 6"/>
          <p:cNvSpPr>
            <a:spLocks noGrp="1"/>
          </p:cNvSpPr>
          <p:nvPr>
            <p:ph type="pic" sz="quarter" idx="13"/>
          </p:nvPr>
        </p:nvSpPr>
        <p:spPr>
          <a:xfrm>
            <a:off x="3658960" y="0"/>
            <a:ext cx="3770540" cy="6858000"/>
          </a:xfrm>
          <a:no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6" name="Text Placeholder 5"/>
          <p:cNvSpPr>
            <a:spLocks noGrp="1"/>
          </p:cNvSpPr>
          <p:nvPr>
            <p:ph type="body" sz="quarter" idx="12" hasCustomPrompt="1"/>
          </p:nvPr>
        </p:nvSpPr>
        <p:spPr>
          <a:xfrm>
            <a:off x="7446433" y="1331705"/>
            <a:ext cx="3811303" cy="947613"/>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7" name="Text Placeholder 5"/>
          <p:cNvSpPr>
            <a:spLocks noGrp="1"/>
          </p:cNvSpPr>
          <p:nvPr>
            <p:ph type="body" sz="quarter" idx="14" hasCustomPrompt="1"/>
          </p:nvPr>
        </p:nvSpPr>
        <p:spPr>
          <a:xfrm>
            <a:off x="7446433" y="892146"/>
            <a:ext cx="3811303"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8" name="Text Placeholder 5"/>
          <p:cNvSpPr>
            <a:spLocks noGrp="1"/>
          </p:cNvSpPr>
          <p:nvPr>
            <p:ph type="body" sz="quarter" idx="15" hasCustomPrompt="1"/>
          </p:nvPr>
        </p:nvSpPr>
        <p:spPr>
          <a:xfrm>
            <a:off x="7446433" y="3154778"/>
            <a:ext cx="3811303" cy="947613"/>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9" name="Text Placeholder 5"/>
          <p:cNvSpPr>
            <a:spLocks noGrp="1"/>
          </p:cNvSpPr>
          <p:nvPr>
            <p:ph type="body" sz="quarter" idx="16" hasCustomPrompt="1"/>
          </p:nvPr>
        </p:nvSpPr>
        <p:spPr>
          <a:xfrm>
            <a:off x="7446433" y="2715219"/>
            <a:ext cx="3811303"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10" name="Text Placeholder 5"/>
          <p:cNvSpPr>
            <a:spLocks noGrp="1"/>
          </p:cNvSpPr>
          <p:nvPr>
            <p:ph type="body" sz="quarter" idx="17" hasCustomPrompt="1"/>
          </p:nvPr>
        </p:nvSpPr>
        <p:spPr>
          <a:xfrm>
            <a:off x="7446433" y="4977851"/>
            <a:ext cx="3811303" cy="947613"/>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1" name="Text Placeholder 5"/>
          <p:cNvSpPr>
            <a:spLocks noGrp="1"/>
          </p:cNvSpPr>
          <p:nvPr>
            <p:ph type="body" sz="quarter" idx="18" hasCustomPrompt="1"/>
          </p:nvPr>
        </p:nvSpPr>
        <p:spPr>
          <a:xfrm>
            <a:off x="7446433" y="4538292"/>
            <a:ext cx="3811303"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12" name="Title 1"/>
          <p:cNvSpPr>
            <a:spLocks noGrp="1"/>
          </p:cNvSpPr>
          <p:nvPr>
            <p:ph type="title" hasCustomPrompt="1"/>
          </p:nvPr>
        </p:nvSpPr>
        <p:spPr>
          <a:xfrm>
            <a:off x="935567" y="2422731"/>
            <a:ext cx="3016853" cy="2012539"/>
          </a:xfrm>
        </p:spPr>
        <p:txBody>
          <a:bodyPr anchor="ctr"/>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spTree>
    <p:extLst>
      <p:ext uri="{BB962C8B-B14F-4D97-AF65-F5344CB8AC3E}">
        <p14:creationId xmlns:p14="http://schemas.microsoft.com/office/powerpoint/2010/main" val="161236536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 columns 2">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6" name="Text Placeholder 5"/>
          <p:cNvSpPr>
            <a:spLocks noGrp="1"/>
          </p:cNvSpPr>
          <p:nvPr>
            <p:ph type="body" sz="quarter" idx="12" hasCustomPrompt="1"/>
          </p:nvPr>
        </p:nvSpPr>
        <p:spPr>
          <a:xfrm>
            <a:off x="6096000" y="1331705"/>
            <a:ext cx="4080933" cy="947613"/>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7" name="Text Placeholder 5"/>
          <p:cNvSpPr>
            <a:spLocks noGrp="1"/>
          </p:cNvSpPr>
          <p:nvPr>
            <p:ph type="body" sz="quarter" idx="14" hasCustomPrompt="1"/>
          </p:nvPr>
        </p:nvSpPr>
        <p:spPr>
          <a:xfrm>
            <a:off x="6096000" y="892146"/>
            <a:ext cx="4080933"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8" name="Text Placeholder 5"/>
          <p:cNvSpPr>
            <a:spLocks noGrp="1"/>
          </p:cNvSpPr>
          <p:nvPr>
            <p:ph type="body" sz="quarter" idx="15" hasCustomPrompt="1"/>
          </p:nvPr>
        </p:nvSpPr>
        <p:spPr>
          <a:xfrm>
            <a:off x="6096000" y="3154778"/>
            <a:ext cx="4080933" cy="947613"/>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9" name="Text Placeholder 5"/>
          <p:cNvSpPr>
            <a:spLocks noGrp="1"/>
          </p:cNvSpPr>
          <p:nvPr>
            <p:ph type="body" sz="quarter" idx="16" hasCustomPrompt="1"/>
          </p:nvPr>
        </p:nvSpPr>
        <p:spPr>
          <a:xfrm>
            <a:off x="6096000" y="2715219"/>
            <a:ext cx="4080933"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10" name="Text Placeholder 5"/>
          <p:cNvSpPr>
            <a:spLocks noGrp="1"/>
          </p:cNvSpPr>
          <p:nvPr>
            <p:ph type="body" sz="quarter" idx="17" hasCustomPrompt="1"/>
          </p:nvPr>
        </p:nvSpPr>
        <p:spPr>
          <a:xfrm>
            <a:off x="6096000" y="4977851"/>
            <a:ext cx="4080933" cy="947613"/>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1" name="Text Placeholder 5"/>
          <p:cNvSpPr>
            <a:spLocks noGrp="1"/>
          </p:cNvSpPr>
          <p:nvPr>
            <p:ph type="body" sz="quarter" idx="18" hasCustomPrompt="1"/>
          </p:nvPr>
        </p:nvSpPr>
        <p:spPr>
          <a:xfrm>
            <a:off x="6096000" y="4538292"/>
            <a:ext cx="4080933"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14" name="Rectangle 13"/>
          <p:cNvSpPr/>
          <p:nvPr userDrawn="1"/>
        </p:nvSpPr>
        <p:spPr>
          <a:xfrm>
            <a:off x="0" y="-1058"/>
            <a:ext cx="4340423" cy="68585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kumimoji="1" lang="ja-JP" altLang="en-US" sz="1200">
              <a:solidFill>
                <a:prstClr val="white"/>
              </a:solidFill>
            </a:endParaRPr>
          </a:p>
        </p:txBody>
      </p:sp>
      <p:sp>
        <p:nvSpPr>
          <p:cNvPr id="15" name="Title 1"/>
          <p:cNvSpPr>
            <a:spLocks noGrp="1"/>
          </p:cNvSpPr>
          <p:nvPr>
            <p:ph type="title" hasCustomPrompt="1"/>
          </p:nvPr>
        </p:nvSpPr>
        <p:spPr>
          <a:xfrm>
            <a:off x="392191" y="2422731"/>
            <a:ext cx="3556042" cy="2012539"/>
          </a:xfrm>
        </p:spPr>
        <p:txBody>
          <a:bodyPr anchor="ctr"/>
          <a:lstStyle>
            <a:lvl1pPr algn="ctr">
              <a:defRPr>
                <a:solidFill>
                  <a:schemeClr val="bg1"/>
                </a:solidFill>
              </a:defRPr>
            </a:lvl1pPr>
          </a:lstStyle>
          <a:p>
            <a:r>
              <a:rPr kumimoji="1" lang="en-US" altLang="ja-JP" dirty="0"/>
              <a:t>Slide title</a:t>
            </a:r>
            <a:br>
              <a:rPr kumimoji="1" lang="en-US" altLang="ja-JP" dirty="0"/>
            </a:br>
            <a:r>
              <a:rPr kumimoji="1" lang="en-US" altLang="ja-JP" dirty="0"/>
              <a:t>goes here</a:t>
            </a:r>
            <a:endParaRPr kumimoji="1" lang="ja-JP" altLang="en-US" dirty="0"/>
          </a:p>
        </p:txBody>
      </p:sp>
    </p:spTree>
    <p:extLst>
      <p:ext uri="{BB962C8B-B14F-4D97-AF65-F5344CB8AC3E}">
        <p14:creationId xmlns:p14="http://schemas.microsoft.com/office/powerpoint/2010/main" val="315081724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6 columns">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6" name="Text Placeholder 5"/>
          <p:cNvSpPr>
            <a:spLocks noGrp="1"/>
          </p:cNvSpPr>
          <p:nvPr>
            <p:ph type="body" sz="quarter" idx="12" hasCustomPrompt="1"/>
          </p:nvPr>
        </p:nvSpPr>
        <p:spPr>
          <a:xfrm>
            <a:off x="4354269" y="1331705"/>
            <a:ext cx="3244883" cy="947613"/>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7" name="Text Placeholder 5"/>
          <p:cNvSpPr>
            <a:spLocks noGrp="1"/>
          </p:cNvSpPr>
          <p:nvPr>
            <p:ph type="body" sz="quarter" idx="14" hasCustomPrompt="1"/>
          </p:nvPr>
        </p:nvSpPr>
        <p:spPr>
          <a:xfrm>
            <a:off x="4354269" y="892146"/>
            <a:ext cx="3244883"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8" name="Text Placeholder 5"/>
          <p:cNvSpPr>
            <a:spLocks noGrp="1"/>
          </p:cNvSpPr>
          <p:nvPr>
            <p:ph type="body" sz="quarter" idx="15" hasCustomPrompt="1"/>
          </p:nvPr>
        </p:nvSpPr>
        <p:spPr>
          <a:xfrm>
            <a:off x="4354269" y="3154778"/>
            <a:ext cx="3244883" cy="947613"/>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9" name="Text Placeholder 5"/>
          <p:cNvSpPr>
            <a:spLocks noGrp="1"/>
          </p:cNvSpPr>
          <p:nvPr>
            <p:ph type="body" sz="quarter" idx="16" hasCustomPrompt="1"/>
          </p:nvPr>
        </p:nvSpPr>
        <p:spPr>
          <a:xfrm>
            <a:off x="4354269" y="2715219"/>
            <a:ext cx="3244883"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10" name="Text Placeholder 5"/>
          <p:cNvSpPr>
            <a:spLocks noGrp="1"/>
          </p:cNvSpPr>
          <p:nvPr>
            <p:ph type="body" sz="quarter" idx="17" hasCustomPrompt="1"/>
          </p:nvPr>
        </p:nvSpPr>
        <p:spPr>
          <a:xfrm>
            <a:off x="4354269" y="4977851"/>
            <a:ext cx="3244883" cy="947613"/>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1" name="Text Placeholder 5"/>
          <p:cNvSpPr>
            <a:spLocks noGrp="1"/>
          </p:cNvSpPr>
          <p:nvPr>
            <p:ph type="body" sz="quarter" idx="18" hasCustomPrompt="1"/>
          </p:nvPr>
        </p:nvSpPr>
        <p:spPr>
          <a:xfrm>
            <a:off x="4354269" y="4538292"/>
            <a:ext cx="3244883"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12" name="Title 1"/>
          <p:cNvSpPr>
            <a:spLocks noGrp="1"/>
          </p:cNvSpPr>
          <p:nvPr>
            <p:ph type="title" hasCustomPrompt="1"/>
          </p:nvPr>
        </p:nvSpPr>
        <p:spPr>
          <a:xfrm>
            <a:off x="935567" y="2422731"/>
            <a:ext cx="3016853" cy="2012539"/>
          </a:xfrm>
        </p:spPr>
        <p:txBody>
          <a:bodyPr anchor="ctr"/>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13" name="Text Placeholder 5"/>
          <p:cNvSpPr>
            <a:spLocks noGrp="1"/>
          </p:cNvSpPr>
          <p:nvPr>
            <p:ph type="body" sz="quarter" idx="19" hasCustomPrompt="1"/>
          </p:nvPr>
        </p:nvSpPr>
        <p:spPr>
          <a:xfrm>
            <a:off x="8001000" y="1331705"/>
            <a:ext cx="3244883" cy="947613"/>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4" name="Text Placeholder 5"/>
          <p:cNvSpPr>
            <a:spLocks noGrp="1"/>
          </p:cNvSpPr>
          <p:nvPr>
            <p:ph type="body" sz="quarter" idx="20" hasCustomPrompt="1"/>
          </p:nvPr>
        </p:nvSpPr>
        <p:spPr>
          <a:xfrm>
            <a:off x="8001000" y="892146"/>
            <a:ext cx="3244883"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15" name="Text Placeholder 5"/>
          <p:cNvSpPr>
            <a:spLocks noGrp="1"/>
          </p:cNvSpPr>
          <p:nvPr>
            <p:ph type="body" sz="quarter" idx="21" hasCustomPrompt="1"/>
          </p:nvPr>
        </p:nvSpPr>
        <p:spPr>
          <a:xfrm>
            <a:off x="8001000" y="3154778"/>
            <a:ext cx="3244883" cy="947613"/>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6" name="Text Placeholder 5"/>
          <p:cNvSpPr>
            <a:spLocks noGrp="1"/>
          </p:cNvSpPr>
          <p:nvPr>
            <p:ph type="body" sz="quarter" idx="22" hasCustomPrompt="1"/>
          </p:nvPr>
        </p:nvSpPr>
        <p:spPr>
          <a:xfrm>
            <a:off x="8001000" y="2715219"/>
            <a:ext cx="3244883"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17" name="Text Placeholder 5"/>
          <p:cNvSpPr>
            <a:spLocks noGrp="1"/>
          </p:cNvSpPr>
          <p:nvPr>
            <p:ph type="body" sz="quarter" idx="23" hasCustomPrompt="1"/>
          </p:nvPr>
        </p:nvSpPr>
        <p:spPr>
          <a:xfrm>
            <a:off x="8001000" y="4977851"/>
            <a:ext cx="3244883" cy="947613"/>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8" name="Text Placeholder 5"/>
          <p:cNvSpPr>
            <a:spLocks noGrp="1"/>
          </p:cNvSpPr>
          <p:nvPr>
            <p:ph type="body" sz="quarter" idx="24" hasCustomPrompt="1"/>
          </p:nvPr>
        </p:nvSpPr>
        <p:spPr>
          <a:xfrm>
            <a:off x="8001000" y="4538292"/>
            <a:ext cx="3244883"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Tree>
    <p:extLst>
      <p:ext uri="{BB962C8B-B14F-4D97-AF65-F5344CB8AC3E}">
        <p14:creationId xmlns:p14="http://schemas.microsoft.com/office/powerpoint/2010/main" val="188969631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meline star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94" name="Oval 93"/>
          <p:cNvSpPr/>
          <p:nvPr userDrawn="1"/>
        </p:nvSpPr>
        <p:spPr>
          <a:xfrm>
            <a:off x="6022109" y="1780784"/>
            <a:ext cx="147782" cy="147805"/>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95" name="Oval 94"/>
          <p:cNvSpPr/>
          <p:nvPr userDrawn="1"/>
        </p:nvSpPr>
        <p:spPr>
          <a:xfrm>
            <a:off x="6022109" y="3898734"/>
            <a:ext cx="147782" cy="147805"/>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cxnSp>
        <p:nvCxnSpPr>
          <p:cNvPr id="101" name="Straight Connector 100"/>
          <p:cNvCxnSpPr>
            <a:stCxn id="94" idx="4"/>
            <a:endCxn id="95" idx="0"/>
          </p:cNvCxnSpPr>
          <p:nvPr userDrawn="1"/>
        </p:nvCxnSpPr>
        <p:spPr>
          <a:xfrm>
            <a:off x="6096000" y="1928588"/>
            <a:ext cx="0" cy="1970145"/>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a:endCxn id="95" idx="4"/>
          </p:cNvCxnSpPr>
          <p:nvPr userDrawn="1"/>
        </p:nvCxnSpPr>
        <p:spPr>
          <a:xfrm flipV="1">
            <a:off x="6096000" y="4046538"/>
            <a:ext cx="0" cy="1427996"/>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112" name="Text Placeholder 5"/>
          <p:cNvSpPr>
            <a:spLocks noGrp="1"/>
          </p:cNvSpPr>
          <p:nvPr>
            <p:ph type="body" sz="quarter" idx="12" hasCustomPrompt="1"/>
          </p:nvPr>
        </p:nvSpPr>
        <p:spPr>
          <a:xfrm>
            <a:off x="6414656" y="2221820"/>
            <a:ext cx="3762277" cy="697170"/>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13" name="Text Placeholder 5"/>
          <p:cNvSpPr>
            <a:spLocks noGrp="1"/>
          </p:cNvSpPr>
          <p:nvPr>
            <p:ph type="body" sz="quarter" idx="14" hasCustomPrompt="1"/>
          </p:nvPr>
        </p:nvSpPr>
        <p:spPr>
          <a:xfrm>
            <a:off x="6414656" y="1782260"/>
            <a:ext cx="3762277"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117" name="Text Placeholder 5"/>
          <p:cNvSpPr>
            <a:spLocks noGrp="1"/>
          </p:cNvSpPr>
          <p:nvPr>
            <p:ph type="body" sz="quarter" idx="15" hasCustomPrompt="1"/>
          </p:nvPr>
        </p:nvSpPr>
        <p:spPr>
          <a:xfrm>
            <a:off x="6414656" y="4366006"/>
            <a:ext cx="3762277" cy="697170"/>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18" name="Text Placeholder 5"/>
          <p:cNvSpPr>
            <a:spLocks noGrp="1"/>
          </p:cNvSpPr>
          <p:nvPr>
            <p:ph type="body" sz="quarter" idx="16" hasCustomPrompt="1"/>
          </p:nvPr>
        </p:nvSpPr>
        <p:spPr>
          <a:xfrm>
            <a:off x="6414656" y="3926447"/>
            <a:ext cx="3762277"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127" name="Title 1"/>
          <p:cNvSpPr>
            <a:spLocks noGrp="1"/>
          </p:cNvSpPr>
          <p:nvPr>
            <p:ph type="title" hasCustomPrompt="1"/>
          </p:nvPr>
        </p:nvSpPr>
        <p:spPr>
          <a:xfrm>
            <a:off x="935567" y="1411425"/>
            <a:ext cx="3193088" cy="2012539"/>
          </a:xfrm>
        </p:spPr>
        <p:txBody>
          <a:bodyPr anchor="b"/>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132" name="Text Placeholder 5"/>
          <p:cNvSpPr>
            <a:spLocks noGrp="1"/>
          </p:cNvSpPr>
          <p:nvPr>
            <p:ph type="body" sz="quarter" idx="24" hasCustomPrompt="1"/>
          </p:nvPr>
        </p:nvSpPr>
        <p:spPr>
          <a:xfrm>
            <a:off x="935566" y="3577281"/>
            <a:ext cx="3193089" cy="2341877"/>
          </a:xfrm>
        </p:spPr>
        <p:txBody>
          <a:bodyPr anchor="t"/>
          <a:lstStyle>
            <a:lvl1pPr marL="0" indent="0" algn="just">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21" name="Text Placeholder 5"/>
          <p:cNvSpPr>
            <a:spLocks noGrp="1"/>
          </p:cNvSpPr>
          <p:nvPr>
            <p:ph type="body" sz="quarter" idx="21" hasCustomPrompt="1"/>
          </p:nvPr>
        </p:nvSpPr>
        <p:spPr>
          <a:xfrm>
            <a:off x="4656663" y="1653548"/>
            <a:ext cx="1025428" cy="390888"/>
          </a:xfrm>
          <a:solidFill>
            <a:schemeClr val="accent2"/>
          </a:solidFill>
        </p:spPr>
        <p:txBody>
          <a:bodyPr anchor="ctr">
            <a:noAutofit/>
          </a:bodyPr>
          <a:lstStyle>
            <a:lvl1pPr marL="0" indent="0" algn="ctr">
              <a:lnSpc>
                <a:spcPct val="100000"/>
              </a:lnSpc>
              <a:spcBef>
                <a:spcPts val="0"/>
              </a:spcBef>
              <a:buFontTx/>
              <a:buNone/>
              <a:defRPr sz="1600">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0000</a:t>
            </a:r>
            <a:endParaRPr kumimoji="1" lang="ja-JP" altLang="en-US" dirty="0"/>
          </a:p>
        </p:txBody>
      </p:sp>
      <p:sp>
        <p:nvSpPr>
          <p:cNvPr id="22" name="Text Placeholder 5"/>
          <p:cNvSpPr>
            <a:spLocks noGrp="1"/>
          </p:cNvSpPr>
          <p:nvPr>
            <p:ph type="body" sz="quarter" idx="22" hasCustomPrompt="1"/>
          </p:nvPr>
        </p:nvSpPr>
        <p:spPr>
          <a:xfrm>
            <a:off x="4656663" y="3926093"/>
            <a:ext cx="1025428" cy="390888"/>
          </a:xfrm>
          <a:solidFill>
            <a:schemeClr val="accent2"/>
          </a:solidFill>
        </p:spPr>
        <p:txBody>
          <a:bodyPr anchor="ctr">
            <a:noAutofit/>
          </a:bodyPr>
          <a:lstStyle>
            <a:lvl1pPr marL="0" indent="0" algn="ctr">
              <a:lnSpc>
                <a:spcPct val="100000"/>
              </a:lnSpc>
              <a:spcBef>
                <a:spcPts val="0"/>
              </a:spcBef>
              <a:buFontTx/>
              <a:buNone/>
              <a:defRPr sz="1600">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0000</a:t>
            </a:r>
            <a:endParaRPr kumimoji="1" lang="ja-JP" altLang="en-US" dirty="0"/>
          </a:p>
        </p:txBody>
      </p:sp>
    </p:spTree>
    <p:extLst>
      <p:ext uri="{BB962C8B-B14F-4D97-AF65-F5344CB8AC3E}">
        <p14:creationId xmlns:p14="http://schemas.microsoft.com/office/powerpoint/2010/main" val="369071002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meline middle">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94" name="Oval 93"/>
          <p:cNvSpPr/>
          <p:nvPr userDrawn="1"/>
        </p:nvSpPr>
        <p:spPr>
          <a:xfrm>
            <a:off x="6022109" y="1780784"/>
            <a:ext cx="147782" cy="147805"/>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95" name="Oval 94"/>
          <p:cNvSpPr/>
          <p:nvPr userDrawn="1"/>
        </p:nvSpPr>
        <p:spPr>
          <a:xfrm>
            <a:off x="6022109" y="3361243"/>
            <a:ext cx="147782" cy="147805"/>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96" name="Oval 95"/>
          <p:cNvSpPr/>
          <p:nvPr userDrawn="1"/>
        </p:nvSpPr>
        <p:spPr>
          <a:xfrm>
            <a:off x="6022109" y="4937044"/>
            <a:ext cx="147782" cy="147805"/>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cxnSp>
        <p:nvCxnSpPr>
          <p:cNvPr id="101" name="Straight Connector 100"/>
          <p:cNvCxnSpPr>
            <a:stCxn id="94" idx="4"/>
            <a:endCxn id="95" idx="0"/>
          </p:cNvCxnSpPr>
          <p:nvPr userDrawn="1"/>
        </p:nvCxnSpPr>
        <p:spPr>
          <a:xfrm>
            <a:off x="6096000" y="1928588"/>
            <a:ext cx="0" cy="1432654"/>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a:stCxn id="96" idx="0"/>
            <a:endCxn id="95" idx="4"/>
          </p:cNvCxnSpPr>
          <p:nvPr userDrawn="1"/>
        </p:nvCxnSpPr>
        <p:spPr>
          <a:xfrm flipV="1">
            <a:off x="6096000" y="3509047"/>
            <a:ext cx="0" cy="1427996"/>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112" name="Text Placeholder 5"/>
          <p:cNvSpPr>
            <a:spLocks noGrp="1"/>
          </p:cNvSpPr>
          <p:nvPr>
            <p:ph type="body" sz="quarter" idx="12" hasCustomPrompt="1"/>
          </p:nvPr>
        </p:nvSpPr>
        <p:spPr>
          <a:xfrm>
            <a:off x="6414656" y="2061371"/>
            <a:ext cx="3762277" cy="697170"/>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13" name="Text Placeholder 5"/>
          <p:cNvSpPr>
            <a:spLocks noGrp="1"/>
          </p:cNvSpPr>
          <p:nvPr>
            <p:ph type="body" sz="quarter" idx="14" hasCustomPrompt="1"/>
          </p:nvPr>
        </p:nvSpPr>
        <p:spPr>
          <a:xfrm>
            <a:off x="6414656" y="1621812"/>
            <a:ext cx="3762277"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117" name="Text Placeholder 5"/>
          <p:cNvSpPr>
            <a:spLocks noGrp="1"/>
          </p:cNvSpPr>
          <p:nvPr>
            <p:ph type="body" sz="quarter" idx="15" hasCustomPrompt="1"/>
          </p:nvPr>
        </p:nvSpPr>
        <p:spPr>
          <a:xfrm>
            <a:off x="6414656" y="3643994"/>
            <a:ext cx="3762277" cy="697170"/>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18" name="Text Placeholder 5"/>
          <p:cNvSpPr>
            <a:spLocks noGrp="1"/>
          </p:cNvSpPr>
          <p:nvPr>
            <p:ph type="body" sz="quarter" idx="16" hasCustomPrompt="1"/>
          </p:nvPr>
        </p:nvSpPr>
        <p:spPr>
          <a:xfrm>
            <a:off x="6414656" y="3204435"/>
            <a:ext cx="3762277"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119" name="Text Placeholder 5"/>
          <p:cNvSpPr>
            <a:spLocks noGrp="1"/>
          </p:cNvSpPr>
          <p:nvPr>
            <p:ph type="body" sz="quarter" idx="17" hasCustomPrompt="1"/>
          </p:nvPr>
        </p:nvSpPr>
        <p:spPr>
          <a:xfrm>
            <a:off x="6414656" y="5221696"/>
            <a:ext cx="3762277" cy="697170"/>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20" name="Text Placeholder 5"/>
          <p:cNvSpPr>
            <a:spLocks noGrp="1"/>
          </p:cNvSpPr>
          <p:nvPr>
            <p:ph type="body" sz="quarter" idx="18" hasCustomPrompt="1"/>
          </p:nvPr>
        </p:nvSpPr>
        <p:spPr>
          <a:xfrm>
            <a:off x="6414656" y="4782137"/>
            <a:ext cx="3762277"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cxnSp>
        <p:nvCxnSpPr>
          <p:cNvPr id="22" name="Straight Connector 21"/>
          <p:cNvCxnSpPr>
            <a:endCxn id="94" idx="0"/>
          </p:cNvCxnSpPr>
          <p:nvPr userDrawn="1"/>
        </p:nvCxnSpPr>
        <p:spPr>
          <a:xfrm>
            <a:off x="6096000" y="1"/>
            <a:ext cx="0" cy="1780783"/>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a:endCxn id="96" idx="4"/>
          </p:cNvCxnSpPr>
          <p:nvPr userDrawn="1"/>
        </p:nvCxnSpPr>
        <p:spPr>
          <a:xfrm flipV="1">
            <a:off x="6096000" y="5084849"/>
            <a:ext cx="0" cy="1773152"/>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27" name="Text Placeholder 5"/>
          <p:cNvSpPr>
            <a:spLocks noGrp="1"/>
          </p:cNvSpPr>
          <p:nvPr>
            <p:ph type="body" sz="quarter" idx="21" hasCustomPrompt="1"/>
          </p:nvPr>
        </p:nvSpPr>
        <p:spPr>
          <a:xfrm>
            <a:off x="4656663" y="1653548"/>
            <a:ext cx="1025428" cy="390888"/>
          </a:xfrm>
          <a:solidFill>
            <a:schemeClr val="accent2"/>
          </a:solidFill>
        </p:spPr>
        <p:txBody>
          <a:bodyPr anchor="ctr">
            <a:noAutofit/>
          </a:bodyPr>
          <a:lstStyle>
            <a:lvl1pPr marL="0" indent="0" algn="ctr">
              <a:lnSpc>
                <a:spcPct val="100000"/>
              </a:lnSpc>
              <a:spcBef>
                <a:spcPts val="0"/>
              </a:spcBef>
              <a:buFontTx/>
              <a:buNone/>
              <a:defRPr sz="1600">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0000</a:t>
            </a:r>
            <a:endParaRPr kumimoji="1" lang="ja-JP" altLang="en-US" dirty="0"/>
          </a:p>
        </p:txBody>
      </p:sp>
      <p:sp>
        <p:nvSpPr>
          <p:cNvPr id="28" name="Text Placeholder 5"/>
          <p:cNvSpPr>
            <a:spLocks noGrp="1"/>
          </p:cNvSpPr>
          <p:nvPr>
            <p:ph type="body" sz="quarter" idx="22" hasCustomPrompt="1"/>
          </p:nvPr>
        </p:nvSpPr>
        <p:spPr>
          <a:xfrm>
            <a:off x="4656663" y="3236171"/>
            <a:ext cx="1025428" cy="390888"/>
          </a:xfrm>
          <a:solidFill>
            <a:schemeClr val="accent2"/>
          </a:solidFill>
        </p:spPr>
        <p:txBody>
          <a:bodyPr anchor="ctr">
            <a:noAutofit/>
          </a:bodyPr>
          <a:lstStyle>
            <a:lvl1pPr marL="0" indent="0" algn="ctr">
              <a:lnSpc>
                <a:spcPct val="100000"/>
              </a:lnSpc>
              <a:spcBef>
                <a:spcPts val="0"/>
              </a:spcBef>
              <a:buFontTx/>
              <a:buNone/>
              <a:defRPr sz="1600">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0000</a:t>
            </a:r>
            <a:endParaRPr kumimoji="1" lang="ja-JP" altLang="en-US" dirty="0"/>
          </a:p>
        </p:txBody>
      </p:sp>
      <p:sp>
        <p:nvSpPr>
          <p:cNvPr id="29" name="Text Placeholder 5"/>
          <p:cNvSpPr>
            <a:spLocks noGrp="1"/>
          </p:cNvSpPr>
          <p:nvPr>
            <p:ph type="body" sz="quarter" idx="23" hasCustomPrompt="1"/>
          </p:nvPr>
        </p:nvSpPr>
        <p:spPr>
          <a:xfrm>
            <a:off x="4656663" y="4820224"/>
            <a:ext cx="1025428" cy="390888"/>
          </a:xfrm>
          <a:solidFill>
            <a:schemeClr val="accent2"/>
          </a:solidFill>
        </p:spPr>
        <p:txBody>
          <a:bodyPr anchor="ctr">
            <a:noAutofit/>
          </a:bodyPr>
          <a:lstStyle>
            <a:lvl1pPr marL="0" indent="0" algn="ctr">
              <a:lnSpc>
                <a:spcPct val="100000"/>
              </a:lnSpc>
              <a:spcBef>
                <a:spcPts val="0"/>
              </a:spcBef>
              <a:buFontTx/>
              <a:buNone/>
              <a:defRPr sz="1600">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0000</a:t>
            </a:r>
            <a:endParaRPr kumimoji="1" lang="ja-JP" altLang="en-US" dirty="0"/>
          </a:p>
        </p:txBody>
      </p:sp>
    </p:spTree>
    <p:extLst>
      <p:ext uri="{BB962C8B-B14F-4D97-AF65-F5344CB8AC3E}">
        <p14:creationId xmlns:p14="http://schemas.microsoft.com/office/powerpoint/2010/main" val="300852984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meline en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94" name="Oval 93"/>
          <p:cNvSpPr/>
          <p:nvPr userDrawn="1"/>
        </p:nvSpPr>
        <p:spPr>
          <a:xfrm>
            <a:off x="6022109" y="1780784"/>
            <a:ext cx="147782" cy="147805"/>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95" name="Oval 94"/>
          <p:cNvSpPr/>
          <p:nvPr userDrawn="1"/>
        </p:nvSpPr>
        <p:spPr>
          <a:xfrm>
            <a:off x="6022109" y="3361243"/>
            <a:ext cx="147782" cy="147805"/>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96" name="Oval 95"/>
          <p:cNvSpPr/>
          <p:nvPr userDrawn="1"/>
        </p:nvSpPr>
        <p:spPr>
          <a:xfrm>
            <a:off x="6022109" y="4937044"/>
            <a:ext cx="147782" cy="147805"/>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cxnSp>
        <p:nvCxnSpPr>
          <p:cNvPr id="101" name="Straight Connector 100"/>
          <p:cNvCxnSpPr>
            <a:stCxn id="94" idx="4"/>
            <a:endCxn id="95" idx="0"/>
          </p:cNvCxnSpPr>
          <p:nvPr userDrawn="1"/>
        </p:nvCxnSpPr>
        <p:spPr>
          <a:xfrm>
            <a:off x="6096000" y="1928588"/>
            <a:ext cx="0" cy="1432654"/>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a:stCxn id="96" idx="0"/>
            <a:endCxn id="95" idx="4"/>
          </p:cNvCxnSpPr>
          <p:nvPr userDrawn="1"/>
        </p:nvCxnSpPr>
        <p:spPr>
          <a:xfrm flipV="1">
            <a:off x="6096000" y="3509047"/>
            <a:ext cx="0" cy="1427996"/>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112" name="Text Placeholder 5"/>
          <p:cNvSpPr>
            <a:spLocks noGrp="1"/>
          </p:cNvSpPr>
          <p:nvPr>
            <p:ph type="body" sz="quarter" idx="12" hasCustomPrompt="1"/>
          </p:nvPr>
        </p:nvSpPr>
        <p:spPr>
          <a:xfrm>
            <a:off x="6414656" y="2061371"/>
            <a:ext cx="3762277" cy="697170"/>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13" name="Text Placeholder 5"/>
          <p:cNvSpPr>
            <a:spLocks noGrp="1"/>
          </p:cNvSpPr>
          <p:nvPr>
            <p:ph type="body" sz="quarter" idx="14" hasCustomPrompt="1"/>
          </p:nvPr>
        </p:nvSpPr>
        <p:spPr>
          <a:xfrm>
            <a:off x="6414656" y="1621812"/>
            <a:ext cx="3762277"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117" name="Text Placeholder 5"/>
          <p:cNvSpPr>
            <a:spLocks noGrp="1"/>
          </p:cNvSpPr>
          <p:nvPr>
            <p:ph type="body" sz="quarter" idx="15" hasCustomPrompt="1"/>
          </p:nvPr>
        </p:nvSpPr>
        <p:spPr>
          <a:xfrm>
            <a:off x="6414656" y="3643994"/>
            <a:ext cx="3762277" cy="697170"/>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18" name="Text Placeholder 5"/>
          <p:cNvSpPr>
            <a:spLocks noGrp="1"/>
          </p:cNvSpPr>
          <p:nvPr>
            <p:ph type="body" sz="quarter" idx="16" hasCustomPrompt="1"/>
          </p:nvPr>
        </p:nvSpPr>
        <p:spPr>
          <a:xfrm>
            <a:off x="6414656" y="3204435"/>
            <a:ext cx="3762277"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119" name="Text Placeholder 5"/>
          <p:cNvSpPr>
            <a:spLocks noGrp="1"/>
          </p:cNvSpPr>
          <p:nvPr>
            <p:ph type="body" sz="quarter" idx="17" hasCustomPrompt="1"/>
          </p:nvPr>
        </p:nvSpPr>
        <p:spPr>
          <a:xfrm>
            <a:off x="6414656" y="5221696"/>
            <a:ext cx="3762277" cy="697170"/>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20" name="Text Placeholder 5"/>
          <p:cNvSpPr>
            <a:spLocks noGrp="1"/>
          </p:cNvSpPr>
          <p:nvPr>
            <p:ph type="body" sz="quarter" idx="18" hasCustomPrompt="1"/>
          </p:nvPr>
        </p:nvSpPr>
        <p:spPr>
          <a:xfrm>
            <a:off x="6414656" y="4782137"/>
            <a:ext cx="3762277"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123" name="Text Placeholder 5"/>
          <p:cNvSpPr>
            <a:spLocks noGrp="1"/>
          </p:cNvSpPr>
          <p:nvPr>
            <p:ph type="body" sz="quarter" idx="21" hasCustomPrompt="1"/>
          </p:nvPr>
        </p:nvSpPr>
        <p:spPr>
          <a:xfrm>
            <a:off x="4656663" y="1653548"/>
            <a:ext cx="1025428" cy="390888"/>
          </a:xfrm>
          <a:solidFill>
            <a:schemeClr val="accent2"/>
          </a:solidFill>
        </p:spPr>
        <p:txBody>
          <a:bodyPr anchor="ctr">
            <a:noAutofit/>
          </a:bodyPr>
          <a:lstStyle>
            <a:lvl1pPr marL="0" indent="0" algn="ctr">
              <a:lnSpc>
                <a:spcPct val="100000"/>
              </a:lnSpc>
              <a:spcBef>
                <a:spcPts val="0"/>
              </a:spcBef>
              <a:buFontTx/>
              <a:buNone/>
              <a:defRPr sz="1600">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0000</a:t>
            </a:r>
            <a:endParaRPr kumimoji="1" lang="ja-JP" altLang="en-US" dirty="0"/>
          </a:p>
        </p:txBody>
      </p:sp>
      <p:sp>
        <p:nvSpPr>
          <p:cNvPr id="124" name="Text Placeholder 5"/>
          <p:cNvSpPr>
            <a:spLocks noGrp="1"/>
          </p:cNvSpPr>
          <p:nvPr>
            <p:ph type="body" sz="quarter" idx="22" hasCustomPrompt="1"/>
          </p:nvPr>
        </p:nvSpPr>
        <p:spPr>
          <a:xfrm>
            <a:off x="4656663" y="3236171"/>
            <a:ext cx="1025428" cy="390888"/>
          </a:xfrm>
          <a:solidFill>
            <a:schemeClr val="accent2"/>
          </a:solidFill>
        </p:spPr>
        <p:txBody>
          <a:bodyPr anchor="ctr">
            <a:noAutofit/>
          </a:bodyPr>
          <a:lstStyle>
            <a:lvl1pPr marL="0" indent="0" algn="ctr">
              <a:lnSpc>
                <a:spcPct val="100000"/>
              </a:lnSpc>
              <a:spcBef>
                <a:spcPts val="0"/>
              </a:spcBef>
              <a:buFontTx/>
              <a:buNone/>
              <a:defRPr sz="1600">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0000</a:t>
            </a:r>
            <a:endParaRPr kumimoji="1" lang="ja-JP" altLang="en-US" dirty="0"/>
          </a:p>
        </p:txBody>
      </p:sp>
      <p:sp>
        <p:nvSpPr>
          <p:cNvPr id="125" name="Text Placeholder 5"/>
          <p:cNvSpPr>
            <a:spLocks noGrp="1"/>
          </p:cNvSpPr>
          <p:nvPr>
            <p:ph type="body" sz="quarter" idx="23" hasCustomPrompt="1"/>
          </p:nvPr>
        </p:nvSpPr>
        <p:spPr>
          <a:xfrm>
            <a:off x="4656663" y="4820224"/>
            <a:ext cx="1025428" cy="390888"/>
          </a:xfrm>
          <a:solidFill>
            <a:schemeClr val="accent2"/>
          </a:solidFill>
        </p:spPr>
        <p:txBody>
          <a:bodyPr anchor="ctr">
            <a:noAutofit/>
          </a:bodyPr>
          <a:lstStyle>
            <a:lvl1pPr marL="0" indent="0" algn="ctr">
              <a:lnSpc>
                <a:spcPct val="100000"/>
              </a:lnSpc>
              <a:spcBef>
                <a:spcPts val="0"/>
              </a:spcBef>
              <a:buFontTx/>
              <a:buNone/>
              <a:defRPr sz="1600">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0000</a:t>
            </a:r>
            <a:endParaRPr kumimoji="1" lang="ja-JP" altLang="en-US" dirty="0"/>
          </a:p>
        </p:txBody>
      </p:sp>
      <p:sp>
        <p:nvSpPr>
          <p:cNvPr id="21" name="Title 1"/>
          <p:cNvSpPr>
            <a:spLocks noGrp="1"/>
          </p:cNvSpPr>
          <p:nvPr>
            <p:ph type="title" hasCustomPrompt="1"/>
          </p:nvPr>
        </p:nvSpPr>
        <p:spPr>
          <a:xfrm>
            <a:off x="935567" y="2422731"/>
            <a:ext cx="3016853" cy="2012539"/>
          </a:xfrm>
        </p:spPr>
        <p:txBody>
          <a:bodyPr anchor="ctr"/>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cxnSp>
        <p:nvCxnSpPr>
          <p:cNvPr id="22" name="Straight Connector 21"/>
          <p:cNvCxnSpPr>
            <a:endCxn id="94" idx="0"/>
          </p:cNvCxnSpPr>
          <p:nvPr userDrawn="1"/>
        </p:nvCxnSpPr>
        <p:spPr>
          <a:xfrm>
            <a:off x="6096000" y="1"/>
            <a:ext cx="0" cy="1780783"/>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2553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grpSp>
        <p:nvGrpSpPr>
          <p:cNvPr id="5" name="Group 4"/>
          <p:cNvGrpSpPr/>
          <p:nvPr userDrawn="1"/>
        </p:nvGrpSpPr>
        <p:grpSpPr>
          <a:xfrm>
            <a:off x="4616570" y="4950596"/>
            <a:ext cx="701662" cy="701770"/>
            <a:chOff x="9144000" y="1433513"/>
            <a:chExt cx="1408161" cy="1408161"/>
          </a:xfrm>
        </p:grpSpPr>
        <p:sp>
          <p:nvSpPr>
            <p:cNvPr id="6" name="Rectangle 5"/>
            <p:cNvSpPr/>
            <p:nvPr userDrawn="1"/>
          </p:nvSpPr>
          <p:spPr>
            <a:xfrm>
              <a:off x="9144000" y="1433513"/>
              <a:ext cx="1408161" cy="1408161"/>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7" name="Rectangle 6"/>
            <p:cNvSpPr/>
            <p:nvPr userDrawn="1"/>
          </p:nvSpPr>
          <p:spPr>
            <a:xfrm>
              <a:off x="9361573" y="1651086"/>
              <a:ext cx="973015" cy="9730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grpSp>
      <p:sp>
        <p:nvSpPr>
          <p:cNvPr id="8" name="Text Placeholder 5"/>
          <p:cNvSpPr>
            <a:spLocks noGrp="1"/>
          </p:cNvSpPr>
          <p:nvPr>
            <p:ph type="body" sz="quarter" idx="15" hasCustomPrompt="1"/>
          </p:nvPr>
        </p:nvSpPr>
        <p:spPr>
          <a:xfrm>
            <a:off x="4725746" y="4997991"/>
            <a:ext cx="483308" cy="606980"/>
          </a:xfrm>
        </p:spPr>
        <p:txBody>
          <a:bodyPr numCol="1" anchor="ctr">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a:t>
            </a:r>
            <a:endParaRPr kumimoji="1" lang="ja-JP" altLang="en-US" dirty="0"/>
          </a:p>
        </p:txBody>
      </p:sp>
      <p:cxnSp>
        <p:nvCxnSpPr>
          <p:cNvPr id="9" name="Straight Connector 8"/>
          <p:cNvCxnSpPr/>
          <p:nvPr userDrawn="1"/>
        </p:nvCxnSpPr>
        <p:spPr>
          <a:xfrm>
            <a:off x="0" y="5919159"/>
            <a:ext cx="4343400" cy="6306"/>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flipV="1">
            <a:off x="4343400" y="4677497"/>
            <a:ext cx="0" cy="1247967"/>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a:xfrm flipH="1">
            <a:off x="4343400" y="4677497"/>
            <a:ext cx="124800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a:xfrm flipV="1">
            <a:off x="5591400" y="3429530"/>
            <a:ext cx="0" cy="1247967"/>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a:xfrm flipH="1">
            <a:off x="5591400" y="3429530"/>
            <a:ext cx="124800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a:xfrm flipV="1">
            <a:off x="6850510" y="2180503"/>
            <a:ext cx="0" cy="1247967"/>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flipH="1">
            <a:off x="6850510" y="2180503"/>
            <a:ext cx="534149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a:xfrm>
            <a:off x="5864570" y="3702629"/>
            <a:ext cx="701662" cy="701770"/>
            <a:chOff x="9144000" y="1433513"/>
            <a:chExt cx="1408161" cy="1408161"/>
          </a:xfrm>
        </p:grpSpPr>
        <p:sp>
          <p:nvSpPr>
            <p:cNvPr id="27" name="Rectangle 26"/>
            <p:cNvSpPr/>
            <p:nvPr userDrawn="1"/>
          </p:nvSpPr>
          <p:spPr>
            <a:xfrm>
              <a:off x="9144000" y="1433513"/>
              <a:ext cx="1408161" cy="1408161"/>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28" name="Rectangle 27"/>
            <p:cNvSpPr/>
            <p:nvPr userDrawn="1"/>
          </p:nvSpPr>
          <p:spPr>
            <a:xfrm>
              <a:off x="9361573" y="1651086"/>
              <a:ext cx="973015" cy="9730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grpSp>
      <p:sp>
        <p:nvSpPr>
          <p:cNvPr id="29" name="Text Placeholder 5"/>
          <p:cNvSpPr>
            <a:spLocks noGrp="1"/>
          </p:cNvSpPr>
          <p:nvPr userDrawn="1">
            <p:ph type="body" sz="quarter" idx="16" hasCustomPrompt="1"/>
          </p:nvPr>
        </p:nvSpPr>
        <p:spPr>
          <a:xfrm>
            <a:off x="5973746" y="3750023"/>
            <a:ext cx="483308" cy="606980"/>
          </a:xfrm>
        </p:spPr>
        <p:txBody>
          <a:bodyPr numCol="1" anchor="ctr">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a:t>
            </a:r>
            <a:endParaRPr kumimoji="1" lang="ja-JP" altLang="en-US" dirty="0"/>
          </a:p>
        </p:txBody>
      </p:sp>
      <p:grpSp>
        <p:nvGrpSpPr>
          <p:cNvPr id="32" name="Group 31"/>
          <p:cNvGrpSpPr/>
          <p:nvPr userDrawn="1"/>
        </p:nvGrpSpPr>
        <p:grpSpPr>
          <a:xfrm>
            <a:off x="7123680" y="2453602"/>
            <a:ext cx="701662" cy="701770"/>
            <a:chOff x="9144000" y="1433513"/>
            <a:chExt cx="1408161" cy="1408161"/>
          </a:xfrm>
        </p:grpSpPr>
        <p:sp>
          <p:nvSpPr>
            <p:cNvPr id="33" name="Rectangle 32"/>
            <p:cNvSpPr/>
            <p:nvPr userDrawn="1"/>
          </p:nvSpPr>
          <p:spPr>
            <a:xfrm>
              <a:off x="9144000" y="1433513"/>
              <a:ext cx="1408161" cy="1408161"/>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34" name="Rectangle 33"/>
            <p:cNvSpPr/>
            <p:nvPr userDrawn="1"/>
          </p:nvSpPr>
          <p:spPr>
            <a:xfrm>
              <a:off x="9361573" y="1651086"/>
              <a:ext cx="973015" cy="9730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grpSp>
      <p:sp>
        <p:nvSpPr>
          <p:cNvPr id="35" name="Text Placeholder 5"/>
          <p:cNvSpPr>
            <a:spLocks noGrp="1"/>
          </p:cNvSpPr>
          <p:nvPr userDrawn="1">
            <p:ph type="body" sz="quarter" idx="17" hasCustomPrompt="1"/>
          </p:nvPr>
        </p:nvSpPr>
        <p:spPr>
          <a:xfrm>
            <a:off x="7232856" y="2500997"/>
            <a:ext cx="483308" cy="606980"/>
          </a:xfrm>
        </p:spPr>
        <p:txBody>
          <a:bodyPr numCol="1" anchor="ctr">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a:t>
            </a:r>
            <a:endParaRPr kumimoji="1" lang="ja-JP" altLang="en-US" dirty="0"/>
          </a:p>
        </p:txBody>
      </p:sp>
      <p:sp>
        <p:nvSpPr>
          <p:cNvPr id="39" name="Text Placeholder 5"/>
          <p:cNvSpPr>
            <a:spLocks noGrp="1"/>
          </p:cNvSpPr>
          <p:nvPr>
            <p:ph type="body" sz="quarter" idx="12" hasCustomPrompt="1"/>
          </p:nvPr>
        </p:nvSpPr>
        <p:spPr>
          <a:xfrm>
            <a:off x="5459452" y="4931790"/>
            <a:ext cx="3275786" cy="697170"/>
          </a:xfrm>
        </p:spPr>
        <p:txBody>
          <a:bodyPr anchor="ctr"/>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40" name="Text Placeholder 5"/>
          <p:cNvSpPr>
            <a:spLocks noGrp="1"/>
          </p:cNvSpPr>
          <p:nvPr>
            <p:ph type="body" sz="quarter" idx="14" hasCustomPrompt="1"/>
          </p:nvPr>
        </p:nvSpPr>
        <p:spPr>
          <a:xfrm>
            <a:off x="1295401" y="5087928"/>
            <a:ext cx="2773667" cy="438282"/>
          </a:xfrm>
        </p:spPr>
        <p:txBody>
          <a:bodyPr anchor="ctr">
            <a:normAutofit/>
          </a:bodyPr>
          <a:lstStyle>
            <a:lvl1pPr marL="0" indent="0" algn="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41" name="Text Placeholder 5"/>
          <p:cNvSpPr>
            <a:spLocks noGrp="1"/>
          </p:cNvSpPr>
          <p:nvPr>
            <p:ph type="body" sz="quarter" idx="18" hasCustomPrompt="1"/>
          </p:nvPr>
        </p:nvSpPr>
        <p:spPr>
          <a:xfrm>
            <a:off x="2549666" y="3846782"/>
            <a:ext cx="2773667" cy="438282"/>
          </a:xfrm>
        </p:spPr>
        <p:txBody>
          <a:bodyPr anchor="ctr">
            <a:normAutofit/>
          </a:bodyPr>
          <a:lstStyle>
            <a:lvl1pPr marL="0" indent="0" algn="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42" name="Text Placeholder 5"/>
          <p:cNvSpPr>
            <a:spLocks noGrp="1"/>
          </p:cNvSpPr>
          <p:nvPr>
            <p:ph type="body" sz="quarter" idx="19" hasCustomPrompt="1"/>
          </p:nvPr>
        </p:nvSpPr>
        <p:spPr>
          <a:xfrm>
            <a:off x="3818327" y="2596255"/>
            <a:ext cx="2773667" cy="438282"/>
          </a:xfrm>
        </p:spPr>
        <p:txBody>
          <a:bodyPr anchor="ctr">
            <a:normAutofit/>
          </a:bodyPr>
          <a:lstStyle>
            <a:lvl1pPr marL="0" indent="0" algn="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43" name="Text Placeholder 5"/>
          <p:cNvSpPr>
            <a:spLocks noGrp="1"/>
          </p:cNvSpPr>
          <p:nvPr>
            <p:ph type="body" sz="quarter" idx="20" hasCustomPrompt="1"/>
          </p:nvPr>
        </p:nvSpPr>
        <p:spPr>
          <a:xfrm>
            <a:off x="6709814" y="3679892"/>
            <a:ext cx="3275786" cy="697170"/>
          </a:xfrm>
        </p:spPr>
        <p:txBody>
          <a:bodyPr anchor="ctr"/>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45" name="Text Placeholder 5"/>
          <p:cNvSpPr>
            <a:spLocks noGrp="1"/>
          </p:cNvSpPr>
          <p:nvPr>
            <p:ph type="body" sz="quarter" idx="21" hasCustomPrompt="1"/>
          </p:nvPr>
        </p:nvSpPr>
        <p:spPr>
          <a:xfrm>
            <a:off x="7980648" y="2430866"/>
            <a:ext cx="3275786" cy="697170"/>
          </a:xfrm>
        </p:spPr>
        <p:txBody>
          <a:bodyPr anchor="ctr"/>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31" name="Title 1"/>
          <p:cNvSpPr>
            <a:spLocks noGrp="1"/>
          </p:cNvSpPr>
          <p:nvPr>
            <p:ph type="title" hasCustomPrompt="1"/>
          </p:nvPr>
        </p:nvSpPr>
        <p:spPr>
          <a:xfrm>
            <a:off x="2015067" y="833543"/>
            <a:ext cx="8161867" cy="695379"/>
          </a:xfrm>
        </p:spPr>
        <p:txBody>
          <a:bodyPr anchor="b"/>
          <a:lstStyle>
            <a:lvl1pPr algn="ctr">
              <a:defRPr/>
            </a:lvl1pPr>
          </a:lstStyle>
          <a:p>
            <a:r>
              <a:rPr kumimoji="1" lang="en-US" altLang="ja-JP" dirty="0"/>
              <a:t>Slide title goes here</a:t>
            </a:r>
            <a:endParaRPr kumimoji="1" lang="ja-JP" altLang="en-US" dirty="0"/>
          </a:p>
        </p:txBody>
      </p:sp>
      <p:sp>
        <p:nvSpPr>
          <p:cNvPr id="36" name="Text Placeholder 5"/>
          <p:cNvSpPr>
            <a:spLocks noGrp="1"/>
          </p:cNvSpPr>
          <p:nvPr>
            <p:ph type="body" sz="quarter" idx="31" hasCustomPrompt="1"/>
          </p:nvPr>
        </p:nvSpPr>
        <p:spPr>
          <a:xfrm>
            <a:off x="2015067" y="1528923"/>
            <a:ext cx="8161867" cy="293685"/>
          </a:xfrm>
        </p:spPr>
        <p:txBody>
          <a:bodyPr anchor="t"/>
          <a:lstStyle>
            <a:lvl1pPr marL="0" indent="0" algn="ctr">
              <a:lnSpc>
                <a:spcPct val="100000"/>
              </a:lnSpc>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6227072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Phone white 1">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grpSp>
        <p:nvGrpSpPr>
          <p:cNvPr id="20" name="Group 19"/>
          <p:cNvGrpSpPr/>
          <p:nvPr userDrawn="1"/>
        </p:nvGrpSpPr>
        <p:grpSpPr>
          <a:xfrm>
            <a:off x="2363197" y="932536"/>
            <a:ext cx="2388720" cy="4986623"/>
            <a:chOff x="2791402" y="1050114"/>
            <a:chExt cx="3909098" cy="8159261"/>
          </a:xfrm>
        </p:grpSpPr>
        <p:sp>
          <p:nvSpPr>
            <p:cNvPr id="7" name="Rectangle 6"/>
            <p:cNvSpPr/>
            <p:nvPr userDrawn="1"/>
          </p:nvSpPr>
          <p:spPr>
            <a:xfrm>
              <a:off x="2791402" y="2914753"/>
              <a:ext cx="128588" cy="508715"/>
            </a:xfrm>
            <a:prstGeom prst="rect">
              <a:avLst/>
            </a:prstGeom>
            <a:solidFill>
              <a:srgbClr val="7777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6" name="Rectangle 5"/>
            <p:cNvSpPr/>
            <p:nvPr userDrawn="1"/>
          </p:nvSpPr>
          <p:spPr>
            <a:xfrm>
              <a:off x="2791402" y="2157516"/>
              <a:ext cx="128588" cy="508715"/>
            </a:xfrm>
            <a:prstGeom prst="rect">
              <a:avLst/>
            </a:prstGeom>
            <a:solidFill>
              <a:srgbClr val="7777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8" name="Rectangle: Rounded Corners 7"/>
            <p:cNvSpPr/>
            <p:nvPr userDrawn="1"/>
          </p:nvSpPr>
          <p:spPr>
            <a:xfrm>
              <a:off x="2831885" y="1050114"/>
              <a:ext cx="3868615" cy="8159261"/>
            </a:xfrm>
            <a:prstGeom prst="roundRect">
              <a:avLst>
                <a:gd name="adj" fmla="val 13394"/>
              </a:avLst>
            </a:prstGeom>
            <a:solidFill>
              <a:srgbClr val="F8F8F8"/>
            </a:solidFill>
            <a:ln w="127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13" name="Rectangle: Rounded Corners 12"/>
            <p:cNvSpPr/>
            <p:nvPr userDrawn="1"/>
          </p:nvSpPr>
          <p:spPr>
            <a:xfrm>
              <a:off x="3102492" y="2157516"/>
              <a:ext cx="3327400" cy="5920122"/>
            </a:xfrm>
            <a:prstGeom prst="roundRect">
              <a:avLst>
                <a:gd name="adj" fmla="val 1400"/>
              </a:avLst>
            </a:prstGeom>
            <a:solidFill>
              <a:srgbClr val="333333"/>
            </a:solidFill>
            <a:ln>
              <a:solidFill>
                <a:srgbClr val="7777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9" name="Oval 8"/>
            <p:cNvSpPr/>
            <p:nvPr userDrawn="1"/>
          </p:nvSpPr>
          <p:spPr>
            <a:xfrm>
              <a:off x="4348798" y="1694059"/>
              <a:ext cx="95103" cy="95103"/>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10" name="Rectangle: Rounded Corners 9"/>
            <p:cNvSpPr/>
            <p:nvPr userDrawn="1"/>
          </p:nvSpPr>
          <p:spPr>
            <a:xfrm flipV="1">
              <a:off x="4538816" y="1701266"/>
              <a:ext cx="644770" cy="81083"/>
            </a:xfrm>
            <a:prstGeom prst="roundRect">
              <a:avLst>
                <a:gd name="adj" fmla="val 50000"/>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11" name="Oval 10"/>
            <p:cNvSpPr/>
            <p:nvPr userDrawn="1"/>
          </p:nvSpPr>
          <p:spPr>
            <a:xfrm>
              <a:off x="4699591" y="1373161"/>
              <a:ext cx="133203" cy="133203"/>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12" name="Oval 11"/>
            <p:cNvSpPr/>
            <p:nvPr userDrawn="1"/>
          </p:nvSpPr>
          <p:spPr>
            <a:xfrm>
              <a:off x="4420522" y="8297836"/>
              <a:ext cx="691341" cy="691341"/>
            </a:xfrm>
            <a:prstGeom prst="ellipse">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prstClr val="white"/>
                </a:solidFill>
              </a:endParaRPr>
            </a:p>
          </p:txBody>
        </p:sp>
      </p:grpSp>
      <p:sp>
        <p:nvSpPr>
          <p:cNvPr id="30" name="Picture Placeholder 6"/>
          <p:cNvSpPr>
            <a:spLocks noGrp="1"/>
          </p:cNvSpPr>
          <p:nvPr>
            <p:ph type="pic" sz="quarter" idx="15"/>
          </p:nvPr>
        </p:nvSpPr>
        <p:spPr>
          <a:xfrm>
            <a:off x="2565993" y="1626919"/>
            <a:ext cx="2012097" cy="3587864"/>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31" name="Title 1"/>
          <p:cNvSpPr>
            <a:spLocks noGrp="1"/>
          </p:cNvSpPr>
          <p:nvPr>
            <p:ph type="title" hasCustomPrompt="1"/>
          </p:nvPr>
        </p:nvSpPr>
        <p:spPr>
          <a:xfrm>
            <a:off x="5943470" y="1347427"/>
            <a:ext cx="4954433" cy="2017765"/>
          </a:xfrm>
        </p:spPr>
        <p:txBody>
          <a:bodyPr anchor="b"/>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cxnSp>
        <p:nvCxnSpPr>
          <p:cNvPr id="32" name="Straight Connector 31"/>
          <p:cNvCxnSpPr/>
          <p:nvPr userDrawn="1"/>
        </p:nvCxnSpPr>
        <p:spPr>
          <a:xfrm>
            <a:off x="6014720" y="3428471"/>
            <a:ext cx="617728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3" name="Text Placeholder 5"/>
          <p:cNvSpPr>
            <a:spLocks noGrp="1"/>
          </p:cNvSpPr>
          <p:nvPr>
            <p:ph type="body" sz="quarter" idx="12" hasCustomPrompt="1"/>
          </p:nvPr>
        </p:nvSpPr>
        <p:spPr>
          <a:xfrm>
            <a:off x="5956170" y="3574543"/>
            <a:ext cx="4954433" cy="2015378"/>
          </a:xfrm>
        </p:spPr>
        <p:txBody>
          <a:bodyPr anchor="t"/>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20495614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Phone white 2">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grpSp>
        <p:nvGrpSpPr>
          <p:cNvPr id="25" name="Group 24"/>
          <p:cNvGrpSpPr/>
          <p:nvPr userDrawn="1"/>
        </p:nvGrpSpPr>
        <p:grpSpPr>
          <a:xfrm>
            <a:off x="1258593" y="932537"/>
            <a:ext cx="3554186" cy="5925464"/>
            <a:chOff x="1887889" y="1398589"/>
            <a:chExt cx="5331279" cy="8886825"/>
          </a:xfrm>
        </p:grpSpPr>
        <p:sp>
          <p:nvSpPr>
            <p:cNvPr id="6" name="Rectangle 5"/>
            <p:cNvSpPr/>
            <p:nvPr userDrawn="1"/>
          </p:nvSpPr>
          <p:spPr>
            <a:xfrm>
              <a:off x="1887889" y="3941607"/>
              <a:ext cx="175370" cy="693792"/>
            </a:xfrm>
            <a:prstGeom prst="rect">
              <a:avLst/>
            </a:prstGeom>
            <a:solidFill>
              <a:srgbClr val="7777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7" name="Rectangle 6"/>
            <p:cNvSpPr/>
            <p:nvPr userDrawn="1"/>
          </p:nvSpPr>
          <p:spPr>
            <a:xfrm>
              <a:off x="1887889" y="2908877"/>
              <a:ext cx="175370" cy="693792"/>
            </a:xfrm>
            <a:prstGeom prst="rect">
              <a:avLst/>
            </a:prstGeom>
            <a:solidFill>
              <a:srgbClr val="7777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18" name="Freeform: Shape 17"/>
            <p:cNvSpPr/>
            <p:nvPr userDrawn="1"/>
          </p:nvSpPr>
          <p:spPr>
            <a:xfrm>
              <a:off x="1943100" y="1398589"/>
              <a:ext cx="5276068" cy="8886825"/>
            </a:xfrm>
            <a:custGeom>
              <a:avLst/>
              <a:gdLst>
                <a:gd name="connsiteX0" fmla="*/ 706677 w 5276068"/>
                <a:gd name="connsiteY0" fmla="*/ 0 h 8886825"/>
                <a:gd name="connsiteX1" fmla="*/ 4569391 w 5276068"/>
                <a:gd name="connsiteY1" fmla="*/ 0 h 8886825"/>
                <a:gd name="connsiteX2" fmla="*/ 5276068 w 5276068"/>
                <a:gd name="connsiteY2" fmla="*/ 706677 h 8886825"/>
                <a:gd name="connsiteX3" fmla="*/ 5276068 w 5276068"/>
                <a:gd name="connsiteY3" fmla="*/ 8886825 h 8886825"/>
                <a:gd name="connsiteX4" fmla="*/ 0 w 5276068"/>
                <a:gd name="connsiteY4" fmla="*/ 8886825 h 8886825"/>
                <a:gd name="connsiteX5" fmla="*/ 0 w 5276068"/>
                <a:gd name="connsiteY5" fmla="*/ 706677 h 8886825"/>
                <a:gd name="connsiteX6" fmla="*/ 706677 w 5276068"/>
                <a:gd name="connsiteY6" fmla="*/ 0 h 8886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76068" h="8886825">
                  <a:moveTo>
                    <a:pt x="706677" y="0"/>
                  </a:moveTo>
                  <a:lnTo>
                    <a:pt x="4569391" y="0"/>
                  </a:lnTo>
                  <a:cubicBezTo>
                    <a:pt x="4959678" y="0"/>
                    <a:pt x="5276068" y="316390"/>
                    <a:pt x="5276068" y="706677"/>
                  </a:cubicBezTo>
                  <a:lnTo>
                    <a:pt x="5276068" y="8886825"/>
                  </a:lnTo>
                  <a:lnTo>
                    <a:pt x="0" y="8886825"/>
                  </a:lnTo>
                  <a:lnTo>
                    <a:pt x="0" y="706677"/>
                  </a:lnTo>
                  <a:cubicBezTo>
                    <a:pt x="0" y="316390"/>
                    <a:pt x="316390" y="0"/>
                    <a:pt x="706677" y="0"/>
                  </a:cubicBezTo>
                  <a:close/>
                </a:path>
              </a:pathLst>
            </a:custGeom>
            <a:solidFill>
              <a:srgbClr val="F8F8F8"/>
            </a:solidFill>
            <a:ln w="127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200">
                <a:solidFill>
                  <a:prstClr val="white"/>
                </a:solidFill>
              </a:endParaRPr>
            </a:p>
          </p:txBody>
        </p:sp>
        <p:sp>
          <p:nvSpPr>
            <p:cNvPr id="16" name="Freeform: Shape 15"/>
            <p:cNvSpPr/>
            <p:nvPr userDrawn="1"/>
          </p:nvSpPr>
          <p:spPr>
            <a:xfrm>
              <a:off x="2312158" y="2908877"/>
              <a:ext cx="4537952" cy="7376536"/>
            </a:xfrm>
            <a:custGeom>
              <a:avLst/>
              <a:gdLst>
                <a:gd name="connsiteX0" fmla="*/ 63531 w 4537952"/>
                <a:gd name="connsiteY0" fmla="*/ 0 h 7376536"/>
                <a:gd name="connsiteX1" fmla="*/ 4474421 w 4537952"/>
                <a:gd name="connsiteY1" fmla="*/ 0 h 7376536"/>
                <a:gd name="connsiteX2" fmla="*/ 4537952 w 4537952"/>
                <a:gd name="connsiteY2" fmla="*/ 63531 h 7376536"/>
                <a:gd name="connsiteX3" fmla="*/ 4537952 w 4537952"/>
                <a:gd name="connsiteY3" fmla="*/ 7376536 h 7376536"/>
                <a:gd name="connsiteX4" fmla="*/ 0 w 4537952"/>
                <a:gd name="connsiteY4" fmla="*/ 7376536 h 7376536"/>
                <a:gd name="connsiteX5" fmla="*/ 0 w 4537952"/>
                <a:gd name="connsiteY5" fmla="*/ 63531 h 7376536"/>
                <a:gd name="connsiteX6" fmla="*/ 63531 w 4537952"/>
                <a:gd name="connsiteY6" fmla="*/ 0 h 7376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7952" h="7376536">
                  <a:moveTo>
                    <a:pt x="63531" y="0"/>
                  </a:moveTo>
                  <a:lnTo>
                    <a:pt x="4474421" y="0"/>
                  </a:lnTo>
                  <a:cubicBezTo>
                    <a:pt x="4509508" y="0"/>
                    <a:pt x="4537952" y="28444"/>
                    <a:pt x="4537952" y="63531"/>
                  </a:cubicBezTo>
                  <a:lnTo>
                    <a:pt x="4537952" y="7376536"/>
                  </a:lnTo>
                  <a:lnTo>
                    <a:pt x="0" y="7376536"/>
                  </a:lnTo>
                  <a:lnTo>
                    <a:pt x="0" y="63531"/>
                  </a:lnTo>
                  <a:cubicBezTo>
                    <a:pt x="0" y="28444"/>
                    <a:pt x="28444" y="0"/>
                    <a:pt x="63531" y="0"/>
                  </a:cubicBezTo>
                  <a:close/>
                </a:path>
              </a:pathLst>
            </a:custGeom>
            <a:solidFill>
              <a:srgbClr val="333333"/>
            </a:solidFill>
            <a:ln>
              <a:solidFill>
                <a:srgbClr val="77777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200">
                <a:solidFill>
                  <a:prstClr val="white"/>
                </a:solidFill>
              </a:endParaRPr>
            </a:p>
          </p:txBody>
        </p:sp>
        <p:sp>
          <p:nvSpPr>
            <p:cNvPr id="10" name="Oval 9"/>
            <p:cNvSpPr/>
            <p:nvPr userDrawn="1"/>
          </p:nvSpPr>
          <p:spPr>
            <a:xfrm>
              <a:off x="4011886" y="2276809"/>
              <a:ext cx="129703" cy="129703"/>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11" name="Rectangle: Rounded Corners 10"/>
            <p:cNvSpPr/>
            <p:nvPr userDrawn="1"/>
          </p:nvSpPr>
          <p:spPr>
            <a:xfrm flipV="1">
              <a:off x="4271035" y="2286638"/>
              <a:ext cx="879346" cy="110582"/>
            </a:xfrm>
            <a:prstGeom prst="roundRect">
              <a:avLst>
                <a:gd name="adj" fmla="val 50000"/>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12" name="Oval 11"/>
            <p:cNvSpPr/>
            <p:nvPr userDrawn="1"/>
          </p:nvSpPr>
          <p:spPr>
            <a:xfrm>
              <a:off x="4490302" y="1839164"/>
              <a:ext cx="181664" cy="181664"/>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grpSp>
      <p:sp>
        <p:nvSpPr>
          <p:cNvPr id="21" name="Title 1"/>
          <p:cNvSpPr>
            <a:spLocks noGrp="1"/>
          </p:cNvSpPr>
          <p:nvPr>
            <p:ph type="title" hasCustomPrompt="1"/>
          </p:nvPr>
        </p:nvSpPr>
        <p:spPr>
          <a:xfrm>
            <a:off x="5943470" y="1347427"/>
            <a:ext cx="4954433" cy="2017765"/>
          </a:xfrm>
        </p:spPr>
        <p:txBody>
          <a:bodyPr anchor="b"/>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cxnSp>
        <p:nvCxnSpPr>
          <p:cNvPr id="22" name="Straight Connector 21"/>
          <p:cNvCxnSpPr/>
          <p:nvPr userDrawn="1"/>
        </p:nvCxnSpPr>
        <p:spPr>
          <a:xfrm>
            <a:off x="6014720" y="3428471"/>
            <a:ext cx="617728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3" name="Text Placeholder 5"/>
          <p:cNvSpPr>
            <a:spLocks noGrp="1"/>
          </p:cNvSpPr>
          <p:nvPr>
            <p:ph type="body" sz="quarter" idx="12" hasCustomPrompt="1"/>
          </p:nvPr>
        </p:nvSpPr>
        <p:spPr>
          <a:xfrm>
            <a:off x="5956170" y="3574543"/>
            <a:ext cx="4954433" cy="2015378"/>
          </a:xfrm>
        </p:spPr>
        <p:txBody>
          <a:bodyPr anchor="t"/>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24" name="Picture Placeholder 6"/>
          <p:cNvSpPr>
            <a:spLocks noGrp="1"/>
          </p:cNvSpPr>
          <p:nvPr>
            <p:ph type="pic" sz="quarter" idx="15"/>
          </p:nvPr>
        </p:nvSpPr>
        <p:spPr>
          <a:xfrm>
            <a:off x="1561723" y="1965101"/>
            <a:ext cx="3000000" cy="4892899"/>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Tree>
    <p:extLst>
      <p:ext uri="{BB962C8B-B14F-4D97-AF65-F5344CB8AC3E}">
        <p14:creationId xmlns:p14="http://schemas.microsoft.com/office/powerpoint/2010/main" val="25606516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Phone black 1">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grpSp>
        <p:nvGrpSpPr>
          <p:cNvPr id="20" name="Group 19"/>
          <p:cNvGrpSpPr/>
          <p:nvPr userDrawn="1"/>
        </p:nvGrpSpPr>
        <p:grpSpPr>
          <a:xfrm>
            <a:off x="2363197" y="932536"/>
            <a:ext cx="2388720" cy="4986623"/>
            <a:chOff x="2791402" y="1050114"/>
            <a:chExt cx="3909098" cy="8159261"/>
          </a:xfrm>
        </p:grpSpPr>
        <p:sp>
          <p:nvSpPr>
            <p:cNvPr id="7" name="Rectangle 6"/>
            <p:cNvSpPr/>
            <p:nvPr userDrawn="1"/>
          </p:nvSpPr>
          <p:spPr>
            <a:xfrm>
              <a:off x="2791402" y="2914753"/>
              <a:ext cx="128588" cy="508715"/>
            </a:xfrm>
            <a:prstGeom prst="rect">
              <a:avLst/>
            </a:prstGeom>
            <a:solidFill>
              <a:srgbClr val="7777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6" name="Rectangle 5"/>
            <p:cNvSpPr/>
            <p:nvPr userDrawn="1"/>
          </p:nvSpPr>
          <p:spPr>
            <a:xfrm>
              <a:off x="2791402" y="2157516"/>
              <a:ext cx="128588" cy="508715"/>
            </a:xfrm>
            <a:prstGeom prst="rect">
              <a:avLst/>
            </a:prstGeom>
            <a:solidFill>
              <a:srgbClr val="7777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8" name="Rectangle: Rounded Corners 7"/>
            <p:cNvSpPr/>
            <p:nvPr userDrawn="1"/>
          </p:nvSpPr>
          <p:spPr>
            <a:xfrm>
              <a:off x="2831885" y="1050114"/>
              <a:ext cx="3868615" cy="8159261"/>
            </a:xfrm>
            <a:prstGeom prst="roundRect">
              <a:avLst>
                <a:gd name="adj" fmla="val 13394"/>
              </a:avLst>
            </a:prstGeom>
            <a:solidFill>
              <a:schemeClr val="tx1"/>
            </a:solidFill>
            <a:ln w="127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13" name="Rectangle: Rounded Corners 12"/>
            <p:cNvSpPr/>
            <p:nvPr userDrawn="1"/>
          </p:nvSpPr>
          <p:spPr>
            <a:xfrm>
              <a:off x="3102492" y="2157516"/>
              <a:ext cx="3327400" cy="5920122"/>
            </a:xfrm>
            <a:prstGeom prst="roundRect">
              <a:avLst>
                <a:gd name="adj" fmla="val 1400"/>
              </a:avLst>
            </a:prstGeom>
            <a:solidFill>
              <a:srgbClr val="333333"/>
            </a:solidFill>
            <a:ln>
              <a:solidFill>
                <a:srgbClr val="7777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9" name="Oval 8"/>
            <p:cNvSpPr/>
            <p:nvPr userDrawn="1"/>
          </p:nvSpPr>
          <p:spPr>
            <a:xfrm>
              <a:off x="4348798" y="1694059"/>
              <a:ext cx="95103" cy="9510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10" name="Rectangle: Rounded Corners 9"/>
            <p:cNvSpPr/>
            <p:nvPr userDrawn="1"/>
          </p:nvSpPr>
          <p:spPr>
            <a:xfrm flipV="1">
              <a:off x="4538816" y="1701266"/>
              <a:ext cx="644770" cy="81083"/>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11" name="Oval 10"/>
            <p:cNvSpPr/>
            <p:nvPr userDrawn="1"/>
          </p:nvSpPr>
          <p:spPr>
            <a:xfrm>
              <a:off x="4699591" y="1373161"/>
              <a:ext cx="133203" cy="13320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12" name="Oval 11"/>
            <p:cNvSpPr/>
            <p:nvPr userDrawn="1"/>
          </p:nvSpPr>
          <p:spPr>
            <a:xfrm>
              <a:off x="4420522" y="8297836"/>
              <a:ext cx="691341" cy="69134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prstClr val="white"/>
                </a:solidFill>
              </a:endParaRPr>
            </a:p>
          </p:txBody>
        </p:sp>
      </p:grpSp>
      <p:sp>
        <p:nvSpPr>
          <p:cNvPr id="30" name="Picture Placeholder 6"/>
          <p:cNvSpPr>
            <a:spLocks noGrp="1"/>
          </p:cNvSpPr>
          <p:nvPr>
            <p:ph type="pic" sz="quarter" idx="15"/>
          </p:nvPr>
        </p:nvSpPr>
        <p:spPr>
          <a:xfrm>
            <a:off x="2565993" y="1626919"/>
            <a:ext cx="2012097" cy="3587864"/>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6" name="Title 1"/>
          <p:cNvSpPr>
            <a:spLocks noGrp="1"/>
          </p:cNvSpPr>
          <p:nvPr>
            <p:ph type="title" hasCustomPrompt="1"/>
          </p:nvPr>
        </p:nvSpPr>
        <p:spPr>
          <a:xfrm>
            <a:off x="5943470" y="1347427"/>
            <a:ext cx="4954433" cy="2017765"/>
          </a:xfrm>
        </p:spPr>
        <p:txBody>
          <a:bodyPr anchor="b"/>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cxnSp>
        <p:nvCxnSpPr>
          <p:cNvPr id="17" name="Straight Connector 16"/>
          <p:cNvCxnSpPr/>
          <p:nvPr userDrawn="1"/>
        </p:nvCxnSpPr>
        <p:spPr>
          <a:xfrm>
            <a:off x="6014720" y="3428471"/>
            <a:ext cx="617728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8" name="Text Placeholder 5"/>
          <p:cNvSpPr>
            <a:spLocks noGrp="1"/>
          </p:cNvSpPr>
          <p:nvPr>
            <p:ph type="body" sz="quarter" idx="12" hasCustomPrompt="1"/>
          </p:nvPr>
        </p:nvSpPr>
        <p:spPr>
          <a:xfrm>
            <a:off x="5956170" y="3574543"/>
            <a:ext cx="4954433" cy="2015378"/>
          </a:xfrm>
        </p:spPr>
        <p:txBody>
          <a:bodyPr anchor="t"/>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341507969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Phone black 2">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grpSp>
        <p:nvGrpSpPr>
          <p:cNvPr id="25" name="Group 24"/>
          <p:cNvGrpSpPr/>
          <p:nvPr userDrawn="1"/>
        </p:nvGrpSpPr>
        <p:grpSpPr>
          <a:xfrm>
            <a:off x="1258593" y="932537"/>
            <a:ext cx="3554186" cy="5925464"/>
            <a:chOff x="1887889" y="1398589"/>
            <a:chExt cx="5331279" cy="8886825"/>
          </a:xfrm>
        </p:grpSpPr>
        <p:sp>
          <p:nvSpPr>
            <p:cNvPr id="6" name="Rectangle 5"/>
            <p:cNvSpPr/>
            <p:nvPr userDrawn="1"/>
          </p:nvSpPr>
          <p:spPr>
            <a:xfrm>
              <a:off x="1887889" y="3941607"/>
              <a:ext cx="175370" cy="693792"/>
            </a:xfrm>
            <a:prstGeom prst="rect">
              <a:avLst/>
            </a:prstGeom>
            <a:solidFill>
              <a:srgbClr val="7777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7" name="Rectangle 6"/>
            <p:cNvSpPr/>
            <p:nvPr userDrawn="1"/>
          </p:nvSpPr>
          <p:spPr>
            <a:xfrm>
              <a:off x="1887889" y="2908877"/>
              <a:ext cx="175370" cy="693792"/>
            </a:xfrm>
            <a:prstGeom prst="rect">
              <a:avLst/>
            </a:prstGeom>
            <a:solidFill>
              <a:srgbClr val="7777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18" name="Freeform: Shape 17"/>
            <p:cNvSpPr/>
            <p:nvPr userDrawn="1"/>
          </p:nvSpPr>
          <p:spPr>
            <a:xfrm>
              <a:off x="1943100" y="1398589"/>
              <a:ext cx="5276068" cy="8886825"/>
            </a:xfrm>
            <a:custGeom>
              <a:avLst/>
              <a:gdLst>
                <a:gd name="connsiteX0" fmla="*/ 706677 w 5276068"/>
                <a:gd name="connsiteY0" fmla="*/ 0 h 8886825"/>
                <a:gd name="connsiteX1" fmla="*/ 4569391 w 5276068"/>
                <a:gd name="connsiteY1" fmla="*/ 0 h 8886825"/>
                <a:gd name="connsiteX2" fmla="*/ 5276068 w 5276068"/>
                <a:gd name="connsiteY2" fmla="*/ 706677 h 8886825"/>
                <a:gd name="connsiteX3" fmla="*/ 5276068 w 5276068"/>
                <a:gd name="connsiteY3" fmla="*/ 8886825 h 8886825"/>
                <a:gd name="connsiteX4" fmla="*/ 0 w 5276068"/>
                <a:gd name="connsiteY4" fmla="*/ 8886825 h 8886825"/>
                <a:gd name="connsiteX5" fmla="*/ 0 w 5276068"/>
                <a:gd name="connsiteY5" fmla="*/ 706677 h 8886825"/>
                <a:gd name="connsiteX6" fmla="*/ 706677 w 5276068"/>
                <a:gd name="connsiteY6" fmla="*/ 0 h 8886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76068" h="8886825">
                  <a:moveTo>
                    <a:pt x="706677" y="0"/>
                  </a:moveTo>
                  <a:lnTo>
                    <a:pt x="4569391" y="0"/>
                  </a:lnTo>
                  <a:cubicBezTo>
                    <a:pt x="4959678" y="0"/>
                    <a:pt x="5276068" y="316390"/>
                    <a:pt x="5276068" y="706677"/>
                  </a:cubicBezTo>
                  <a:lnTo>
                    <a:pt x="5276068" y="8886825"/>
                  </a:lnTo>
                  <a:lnTo>
                    <a:pt x="0" y="8886825"/>
                  </a:lnTo>
                  <a:lnTo>
                    <a:pt x="0" y="706677"/>
                  </a:lnTo>
                  <a:cubicBezTo>
                    <a:pt x="0" y="316390"/>
                    <a:pt x="316390" y="0"/>
                    <a:pt x="706677" y="0"/>
                  </a:cubicBezTo>
                  <a:close/>
                </a:path>
              </a:pathLst>
            </a:custGeom>
            <a:solidFill>
              <a:schemeClr val="tx1"/>
            </a:solidFill>
            <a:ln w="127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200">
                <a:solidFill>
                  <a:prstClr val="white"/>
                </a:solidFill>
              </a:endParaRPr>
            </a:p>
          </p:txBody>
        </p:sp>
        <p:sp>
          <p:nvSpPr>
            <p:cNvPr id="16" name="Freeform: Shape 15"/>
            <p:cNvSpPr/>
            <p:nvPr userDrawn="1"/>
          </p:nvSpPr>
          <p:spPr>
            <a:xfrm>
              <a:off x="2312158" y="2908877"/>
              <a:ext cx="4537952" cy="7376536"/>
            </a:xfrm>
            <a:custGeom>
              <a:avLst/>
              <a:gdLst>
                <a:gd name="connsiteX0" fmla="*/ 63531 w 4537952"/>
                <a:gd name="connsiteY0" fmla="*/ 0 h 7376536"/>
                <a:gd name="connsiteX1" fmla="*/ 4474421 w 4537952"/>
                <a:gd name="connsiteY1" fmla="*/ 0 h 7376536"/>
                <a:gd name="connsiteX2" fmla="*/ 4537952 w 4537952"/>
                <a:gd name="connsiteY2" fmla="*/ 63531 h 7376536"/>
                <a:gd name="connsiteX3" fmla="*/ 4537952 w 4537952"/>
                <a:gd name="connsiteY3" fmla="*/ 7376536 h 7376536"/>
                <a:gd name="connsiteX4" fmla="*/ 0 w 4537952"/>
                <a:gd name="connsiteY4" fmla="*/ 7376536 h 7376536"/>
                <a:gd name="connsiteX5" fmla="*/ 0 w 4537952"/>
                <a:gd name="connsiteY5" fmla="*/ 63531 h 7376536"/>
                <a:gd name="connsiteX6" fmla="*/ 63531 w 4537952"/>
                <a:gd name="connsiteY6" fmla="*/ 0 h 7376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7952" h="7376536">
                  <a:moveTo>
                    <a:pt x="63531" y="0"/>
                  </a:moveTo>
                  <a:lnTo>
                    <a:pt x="4474421" y="0"/>
                  </a:lnTo>
                  <a:cubicBezTo>
                    <a:pt x="4509508" y="0"/>
                    <a:pt x="4537952" y="28444"/>
                    <a:pt x="4537952" y="63531"/>
                  </a:cubicBezTo>
                  <a:lnTo>
                    <a:pt x="4537952" y="7376536"/>
                  </a:lnTo>
                  <a:lnTo>
                    <a:pt x="0" y="7376536"/>
                  </a:lnTo>
                  <a:lnTo>
                    <a:pt x="0" y="63531"/>
                  </a:lnTo>
                  <a:cubicBezTo>
                    <a:pt x="0" y="28444"/>
                    <a:pt x="28444" y="0"/>
                    <a:pt x="63531" y="0"/>
                  </a:cubicBezTo>
                  <a:close/>
                </a:path>
              </a:pathLst>
            </a:custGeom>
            <a:solidFill>
              <a:srgbClr val="333333"/>
            </a:solidFill>
            <a:ln>
              <a:solidFill>
                <a:srgbClr val="77777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200">
                <a:solidFill>
                  <a:prstClr val="white"/>
                </a:solidFill>
              </a:endParaRPr>
            </a:p>
          </p:txBody>
        </p:sp>
        <p:sp>
          <p:nvSpPr>
            <p:cNvPr id="10" name="Oval 9"/>
            <p:cNvSpPr/>
            <p:nvPr userDrawn="1"/>
          </p:nvSpPr>
          <p:spPr>
            <a:xfrm>
              <a:off x="4011886" y="2276809"/>
              <a:ext cx="129703" cy="12970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11" name="Rectangle: Rounded Corners 10"/>
            <p:cNvSpPr/>
            <p:nvPr userDrawn="1"/>
          </p:nvSpPr>
          <p:spPr>
            <a:xfrm flipV="1">
              <a:off x="4271035" y="2286638"/>
              <a:ext cx="879346" cy="110582"/>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12" name="Oval 11"/>
            <p:cNvSpPr/>
            <p:nvPr userDrawn="1"/>
          </p:nvSpPr>
          <p:spPr>
            <a:xfrm>
              <a:off x="4490302" y="1839164"/>
              <a:ext cx="181664" cy="18166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grpSp>
      <p:sp>
        <p:nvSpPr>
          <p:cNvPr id="21" name="Title 1"/>
          <p:cNvSpPr>
            <a:spLocks noGrp="1"/>
          </p:cNvSpPr>
          <p:nvPr>
            <p:ph type="title" hasCustomPrompt="1"/>
          </p:nvPr>
        </p:nvSpPr>
        <p:spPr>
          <a:xfrm>
            <a:off x="5943470" y="1347427"/>
            <a:ext cx="4954433" cy="2017765"/>
          </a:xfrm>
        </p:spPr>
        <p:txBody>
          <a:bodyPr anchor="b"/>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cxnSp>
        <p:nvCxnSpPr>
          <p:cNvPr id="22" name="Straight Connector 21"/>
          <p:cNvCxnSpPr/>
          <p:nvPr userDrawn="1"/>
        </p:nvCxnSpPr>
        <p:spPr>
          <a:xfrm>
            <a:off x="6014720" y="3428471"/>
            <a:ext cx="617728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3" name="Text Placeholder 5"/>
          <p:cNvSpPr>
            <a:spLocks noGrp="1"/>
          </p:cNvSpPr>
          <p:nvPr>
            <p:ph type="body" sz="quarter" idx="12" hasCustomPrompt="1"/>
          </p:nvPr>
        </p:nvSpPr>
        <p:spPr>
          <a:xfrm>
            <a:off x="5956170" y="3574543"/>
            <a:ext cx="4954433" cy="2015378"/>
          </a:xfrm>
        </p:spPr>
        <p:txBody>
          <a:bodyPr anchor="t"/>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24" name="Picture Placeholder 6"/>
          <p:cNvSpPr>
            <a:spLocks noGrp="1"/>
          </p:cNvSpPr>
          <p:nvPr>
            <p:ph type="pic" sz="quarter" idx="15"/>
          </p:nvPr>
        </p:nvSpPr>
        <p:spPr>
          <a:xfrm>
            <a:off x="1561723" y="1965101"/>
            <a:ext cx="3000000" cy="4892899"/>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Tree>
    <p:extLst>
      <p:ext uri="{BB962C8B-B14F-4D97-AF65-F5344CB8AC3E}">
        <p14:creationId xmlns:p14="http://schemas.microsoft.com/office/powerpoint/2010/main" val="409502470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grpSp>
        <p:nvGrpSpPr>
          <p:cNvPr id="5" name="Group 4"/>
          <p:cNvGrpSpPr/>
          <p:nvPr userDrawn="1"/>
        </p:nvGrpSpPr>
        <p:grpSpPr>
          <a:xfrm>
            <a:off x="1304217" y="945853"/>
            <a:ext cx="3507479" cy="4979612"/>
            <a:chOff x="3004457" y="476891"/>
            <a:chExt cx="5937704" cy="8428531"/>
          </a:xfrm>
        </p:grpSpPr>
        <p:sp>
          <p:nvSpPr>
            <p:cNvPr id="6" name="Rectangle: Rounded Corners 5"/>
            <p:cNvSpPr/>
            <p:nvPr userDrawn="1"/>
          </p:nvSpPr>
          <p:spPr>
            <a:xfrm>
              <a:off x="3004457" y="476891"/>
              <a:ext cx="5937704" cy="8428531"/>
            </a:xfrm>
            <a:prstGeom prst="roundRect">
              <a:avLst>
                <a:gd name="adj" fmla="val 5816"/>
              </a:avLst>
            </a:prstGeom>
            <a:solidFill>
              <a:srgbClr val="F8F8F8"/>
            </a:solidFill>
            <a:ln w="12700">
              <a:solidFill>
                <a:srgbClr val="7777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7" name="Oval 6"/>
            <p:cNvSpPr/>
            <p:nvPr userDrawn="1"/>
          </p:nvSpPr>
          <p:spPr>
            <a:xfrm>
              <a:off x="5920703" y="774152"/>
              <a:ext cx="105212" cy="105212"/>
            </a:xfrm>
            <a:prstGeom prst="ellipse">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8" name="Oval 7"/>
            <p:cNvSpPr/>
            <p:nvPr userDrawn="1"/>
          </p:nvSpPr>
          <p:spPr>
            <a:xfrm>
              <a:off x="5796194" y="8303721"/>
              <a:ext cx="354231" cy="354231"/>
            </a:xfrm>
            <a:prstGeom prst="ellipse">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9" name="Rectangle: Rounded Corners 8"/>
            <p:cNvSpPr/>
            <p:nvPr userDrawn="1"/>
          </p:nvSpPr>
          <p:spPr>
            <a:xfrm>
              <a:off x="3358458" y="1202411"/>
              <a:ext cx="5229703" cy="6969132"/>
            </a:xfrm>
            <a:prstGeom prst="roundRect">
              <a:avLst>
                <a:gd name="adj" fmla="val 1400"/>
              </a:avLst>
            </a:prstGeom>
            <a:solidFill>
              <a:srgbClr val="333333"/>
            </a:solidFill>
            <a:ln>
              <a:solidFill>
                <a:srgbClr val="7777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grpSp>
      <p:sp>
        <p:nvSpPr>
          <p:cNvPr id="10" name="Title 1"/>
          <p:cNvSpPr>
            <a:spLocks noGrp="1"/>
          </p:cNvSpPr>
          <p:nvPr>
            <p:ph type="title" hasCustomPrompt="1"/>
          </p:nvPr>
        </p:nvSpPr>
        <p:spPr>
          <a:xfrm>
            <a:off x="5943470" y="1403265"/>
            <a:ext cx="4954433" cy="1961926"/>
          </a:xfrm>
        </p:spPr>
        <p:txBody>
          <a:bodyPr anchor="b"/>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cxnSp>
        <p:nvCxnSpPr>
          <p:cNvPr id="11" name="Straight Connector 10"/>
          <p:cNvCxnSpPr/>
          <p:nvPr userDrawn="1"/>
        </p:nvCxnSpPr>
        <p:spPr>
          <a:xfrm>
            <a:off x="6014720" y="3428471"/>
            <a:ext cx="617728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2" name="Text Placeholder 5"/>
          <p:cNvSpPr>
            <a:spLocks noGrp="1"/>
          </p:cNvSpPr>
          <p:nvPr>
            <p:ph type="body" sz="quarter" idx="12" hasCustomPrompt="1"/>
          </p:nvPr>
        </p:nvSpPr>
        <p:spPr>
          <a:xfrm>
            <a:off x="5956170" y="3574543"/>
            <a:ext cx="4954433" cy="2015378"/>
          </a:xfrm>
        </p:spPr>
        <p:txBody>
          <a:bodyPr anchor="t"/>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3" name="Picture Placeholder 6"/>
          <p:cNvSpPr>
            <a:spLocks noGrp="1"/>
          </p:cNvSpPr>
          <p:nvPr>
            <p:ph type="pic" sz="quarter" idx="15"/>
          </p:nvPr>
        </p:nvSpPr>
        <p:spPr>
          <a:xfrm>
            <a:off x="1537493" y="1403265"/>
            <a:ext cx="3048000" cy="4056626"/>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Tree>
    <p:extLst>
      <p:ext uri="{BB962C8B-B14F-4D97-AF65-F5344CB8AC3E}">
        <p14:creationId xmlns:p14="http://schemas.microsoft.com/office/powerpoint/2010/main" val="183794463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Phone and tablet 1">
    <p:spTree>
      <p:nvGrpSpPr>
        <p:cNvPr id="1" name=""/>
        <p:cNvGrpSpPr/>
        <p:nvPr/>
      </p:nvGrpSpPr>
      <p:grpSpPr>
        <a:xfrm>
          <a:off x="0" y="0"/>
          <a:ext cx="0" cy="0"/>
          <a:chOff x="0" y="0"/>
          <a:chExt cx="0" cy="0"/>
        </a:xfrm>
      </p:grpSpPr>
      <p:cxnSp>
        <p:nvCxnSpPr>
          <p:cNvPr id="32" name="Straight Connector 31"/>
          <p:cNvCxnSpPr/>
          <p:nvPr userDrawn="1"/>
        </p:nvCxnSpPr>
        <p:spPr>
          <a:xfrm>
            <a:off x="1011768" y="3428471"/>
            <a:ext cx="4788471"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grpSp>
        <p:nvGrpSpPr>
          <p:cNvPr id="15" name="Group 14"/>
          <p:cNvGrpSpPr/>
          <p:nvPr userDrawn="1"/>
        </p:nvGrpSpPr>
        <p:grpSpPr>
          <a:xfrm>
            <a:off x="7389121" y="932536"/>
            <a:ext cx="3507479" cy="4979612"/>
            <a:chOff x="3004457" y="476891"/>
            <a:chExt cx="5937704" cy="8428531"/>
          </a:xfrm>
        </p:grpSpPr>
        <p:sp>
          <p:nvSpPr>
            <p:cNvPr id="16" name="Rectangle: Rounded Corners 15"/>
            <p:cNvSpPr/>
            <p:nvPr userDrawn="1"/>
          </p:nvSpPr>
          <p:spPr>
            <a:xfrm>
              <a:off x="3004457" y="476891"/>
              <a:ext cx="5937704" cy="8428531"/>
            </a:xfrm>
            <a:prstGeom prst="roundRect">
              <a:avLst>
                <a:gd name="adj" fmla="val 5816"/>
              </a:avLst>
            </a:prstGeom>
            <a:solidFill>
              <a:srgbClr val="F8F8F8"/>
            </a:solidFill>
            <a:ln w="12700">
              <a:solidFill>
                <a:srgbClr val="7777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17" name="Oval 16"/>
            <p:cNvSpPr/>
            <p:nvPr userDrawn="1"/>
          </p:nvSpPr>
          <p:spPr>
            <a:xfrm>
              <a:off x="5920703" y="774152"/>
              <a:ext cx="105212" cy="105212"/>
            </a:xfrm>
            <a:prstGeom prst="ellipse">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18" name="Oval 17"/>
            <p:cNvSpPr/>
            <p:nvPr userDrawn="1"/>
          </p:nvSpPr>
          <p:spPr>
            <a:xfrm>
              <a:off x="5796194" y="8303721"/>
              <a:ext cx="354231" cy="354231"/>
            </a:xfrm>
            <a:prstGeom prst="ellipse">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19" name="Rectangle: Rounded Corners 18"/>
            <p:cNvSpPr/>
            <p:nvPr userDrawn="1"/>
          </p:nvSpPr>
          <p:spPr>
            <a:xfrm>
              <a:off x="3358458" y="1202411"/>
              <a:ext cx="5229703" cy="6969132"/>
            </a:xfrm>
            <a:prstGeom prst="roundRect">
              <a:avLst>
                <a:gd name="adj" fmla="val 1400"/>
              </a:avLst>
            </a:prstGeom>
            <a:solidFill>
              <a:srgbClr val="333333"/>
            </a:solidFill>
            <a:ln>
              <a:solidFill>
                <a:srgbClr val="7777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grpSp>
      <p:grpSp>
        <p:nvGrpSpPr>
          <p:cNvPr id="20" name="Group 19"/>
          <p:cNvGrpSpPr/>
          <p:nvPr userDrawn="1"/>
        </p:nvGrpSpPr>
        <p:grpSpPr>
          <a:xfrm>
            <a:off x="5800239" y="2180503"/>
            <a:ext cx="1793932" cy="3744961"/>
            <a:chOff x="2791402" y="1050114"/>
            <a:chExt cx="3909098" cy="8159261"/>
          </a:xfrm>
        </p:grpSpPr>
        <p:sp>
          <p:nvSpPr>
            <p:cNvPr id="21" name="Rectangle 20"/>
            <p:cNvSpPr/>
            <p:nvPr userDrawn="1"/>
          </p:nvSpPr>
          <p:spPr>
            <a:xfrm>
              <a:off x="2791402" y="2914753"/>
              <a:ext cx="128588" cy="508715"/>
            </a:xfrm>
            <a:prstGeom prst="rect">
              <a:avLst/>
            </a:prstGeom>
            <a:solidFill>
              <a:srgbClr val="7777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22" name="Rectangle 21"/>
            <p:cNvSpPr/>
            <p:nvPr userDrawn="1"/>
          </p:nvSpPr>
          <p:spPr>
            <a:xfrm>
              <a:off x="2791402" y="2157516"/>
              <a:ext cx="128588" cy="508715"/>
            </a:xfrm>
            <a:prstGeom prst="rect">
              <a:avLst/>
            </a:prstGeom>
            <a:solidFill>
              <a:srgbClr val="7777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23" name="Rectangle: Rounded Corners 22"/>
            <p:cNvSpPr/>
            <p:nvPr userDrawn="1"/>
          </p:nvSpPr>
          <p:spPr>
            <a:xfrm>
              <a:off x="2831885" y="1050114"/>
              <a:ext cx="3868615" cy="8159261"/>
            </a:xfrm>
            <a:prstGeom prst="roundRect">
              <a:avLst>
                <a:gd name="adj" fmla="val 13394"/>
              </a:avLst>
            </a:prstGeom>
            <a:solidFill>
              <a:srgbClr val="F8F8F8"/>
            </a:solidFill>
            <a:ln w="127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24" name="Rectangle: Rounded Corners 23"/>
            <p:cNvSpPr/>
            <p:nvPr userDrawn="1"/>
          </p:nvSpPr>
          <p:spPr>
            <a:xfrm>
              <a:off x="3102492" y="2157516"/>
              <a:ext cx="3327400" cy="5920122"/>
            </a:xfrm>
            <a:prstGeom prst="roundRect">
              <a:avLst>
                <a:gd name="adj" fmla="val 1400"/>
              </a:avLst>
            </a:prstGeom>
            <a:solidFill>
              <a:srgbClr val="333333"/>
            </a:solidFill>
            <a:ln>
              <a:solidFill>
                <a:srgbClr val="7777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25" name="Oval 24"/>
            <p:cNvSpPr/>
            <p:nvPr userDrawn="1"/>
          </p:nvSpPr>
          <p:spPr>
            <a:xfrm>
              <a:off x="4348798" y="1694059"/>
              <a:ext cx="95103" cy="95103"/>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26" name="Rectangle: Rounded Corners 25"/>
            <p:cNvSpPr/>
            <p:nvPr userDrawn="1"/>
          </p:nvSpPr>
          <p:spPr>
            <a:xfrm flipV="1">
              <a:off x="4538816" y="1701266"/>
              <a:ext cx="644770" cy="81083"/>
            </a:xfrm>
            <a:prstGeom prst="roundRect">
              <a:avLst>
                <a:gd name="adj" fmla="val 50000"/>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27" name="Oval 26"/>
            <p:cNvSpPr/>
            <p:nvPr userDrawn="1"/>
          </p:nvSpPr>
          <p:spPr>
            <a:xfrm>
              <a:off x="4699591" y="1373161"/>
              <a:ext cx="133203" cy="133203"/>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28" name="Oval 27"/>
            <p:cNvSpPr/>
            <p:nvPr userDrawn="1"/>
          </p:nvSpPr>
          <p:spPr>
            <a:xfrm>
              <a:off x="4420522" y="8297836"/>
              <a:ext cx="691341" cy="691341"/>
            </a:xfrm>
            <a:prstGeom prst="ellipse">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prstClr val="white"/>
                </a:solidFill>
              </a:endParaRPr>
            </a:p>
          </p:txBody>
        </p:sp>
      </p:grpSp>
      <p:sp>
        <p:nvSpPr>
          <p:cNvPr id="31" name="Title 1"/>
          <p:cNvSpPr>
            <a:spLocks noGrp="1"/>
          </p:cNvSpPr>
          <p:nvPr>
            <p:ph type="title" hasCustomPrompt="1"/>
          </p:nvPr>
        </p:nvSpPr>
        <p:spPr>
          <a:xfrm>
            <a:off x="935568" y="932537"/>
            <a:ext cx="3407833" cy="2432655"/>
          </a:xfrm>
        </p:spPr>
        <p:txBody>
          <a:bodyPr anchor="b"/>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33" name="Text Placeholder 5"/>
          <p:cNvSpPr>
            <a:spLocks noGrp="1"/>
          </p:cNvSpPr>
          <p:nvPr>
            <p:ph type="body" sz="quarter" idx="12" hasCustomPrompt="1"/>
          </p:nvPr>
        </p:nvSpPr>
        <p:spPr>
          <a:xfrm>
            <a:off x="948267" y="3574543"/>
            <a:ext cx="3395133" cy="2015378"/>
          </a:xfrm>
        </p:spPr>
        <p:txBody>
          <a:bodyPr anchor="t"/>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35" name="Picture Placeholder 6"/>
          <p:cNvSpPr>
            <a:spLocks noGrp="1"/>
          </p:cNvSpPr>
          <p:nvPr>
            <p:ph type="pic" sz="quarter" idx="15"/>
          </p:nvPr>
        </p:nvSpPr>
        <p:spPr>
          <a:xfrm>
            <a:off x="7630583" y="1403265"/>
            <a:ext cx="3048000" cy="4056626"/>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36" name="Picture Placeholder 6"/>
          <p:cNvSpPr>
            <a:spLocks noGrp="1"/>
          </p:cNvSpPr>
          <p:nvPr>
            <p:ph type="pic" sz="quarter" idx="16"/>
          </p:nvPr>
        </p:nvSpPr>
        <p:spPr>
          <a:xfrm>
            <a:off x="5959989" y="2708800"/>
            <a:ext cx="1480095" cy="2685491"/>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Tree>
    <p:extLst>
      <p:ext uri="{BB962C8B-B14F-4D97-AF65-F5344CB8AC3E}">
        <p14:creationId xmlns:p14="http://schemas.microsoft.com/office/powerpoint/2010/main" val="389049332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Phone and tablet 2">
    <p:bg>
      <p:bgPr>
        <a:solidFill>
          <a:schemeClr val="tx1"/>
        </a:solidFill>
        <a:effectLst/>
      </p:bgPr>
    </p:bg>
    <p:spTree>
      <p:nvGrpSpPr>
        <p:cNvPr id="1" name=""/>
        <p:cNvGrpSpPr/>
        <p:nvPr/>
      </p:nvGrpSpPr>
      <p:grpSpPr>
        <a:xfrm>
          <a:off x="0" y="0"/>
          <a:ext cx="0" cy="0"/>
          <a:chOff x="0" y="0"/>
          <a:chExt cx="0" cy="0"/>
        </a:xfrm>
      </p:grpSpPr>
      <p:sp>
        <p:nvSpPr>
          <p:cNvPr id="6" name="Slide Number Placeholder 3"/>
          <p:cNvSpPr>
            <a:spLocks noGrp="1"/>
          </p:cNvSpPr>
          <p:nvPr>
            <p:ph type="sldNum" sz="quarter" idx="11"/>
          </p:nvPr>
        </p:nvSpPr>
        <p:spPr>
          <a:xfrm>
            <a:off x="0" y="6123265"/>
            <a:ext cx="812800" cy="675343"/>
          </a:xfrm>
        </p:spPr>
        <p:txBody>
          <a:bodyPr/>
          <a:lstStyle>
            <a:lvl1pPr>
              <a:defRPr>
                <a:solidFill>
                  <a:schemeClr val="tx2"/>
                </a:solidFill>
              </a:defRPr>
            </a:lvl1pPr>
          </a:lstStyle>
          <a:p>
            <a:fld id="{B54AD89C-DF1E-4948-B597-5DD47B34A9CA}" type="slidenum">
              <a:rPr kumimoji="1" lang="ja-JP" altLang="en-US" smtClean="0">
                <a:solidFill>
                  <a:srgbClr val="373545"/>
                </a:solidFill>
              </a:rPr>
              <a:pPr/>
              <a:t>‹#›</a:t>
            </a:fld>
            <a:endParaRPr kumimoji="1" lang="ja-JP" altLang="en-US" dirty="0">
              <a:solidFill>
                <a:srgbClr val="373545"/>
              </a:solidFill>
            </a:endParaRPr>
          </a:p>
        </p:txBody>
      </p:sp>
      <p:cxnSp>
        <p:nvCxnSpPr>
          <p:cNvPr id="42" name="Straight Connector 41"/>
          <p:cNvCxnSpPr/>
          <p:nvPr userDrawn="1"/>
        </p:nvCxnSpPr>
        <p:spPr>
          <a:xfrm>
            <a:off x="1011768" y="3428471"/>
            <a:ext cx="4807049"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grpSp>
        <p:nvGrpSpPr>
          <p:cNvPr id="43" name="Group 42"/>
          <p:cNvGrpSpPr/>
          <p:nvPr userDrawn="1"/>
        </p:nvGrpSpPr>
        <p:grpSpPr>
          <a:xfrm>
            <a:off x="7389121" y="932536"/>
            <a:ext cx="3507479" cy="4979612"/>
            <a:chOff x="3004457" y="476891"/>
            <a:chExt cx="5937704" cy="8428531"/>
          </a:xfrm>
        </p:grpSpPr>
        <p:sp>
          <p:nvSpPr>
            <p:cNvPr id="44" name="Rectangle: Rounded Corners 43"/>
            <p:cNvSpPr/>
            <p:nvPr userDrawn="1"/>
          </p:nvSpPr>
          <p:spPr>
            <a:xfrm>
              <a:off x="3004457" y="476891"/>
              <a:ext cx="5937704" cy="8428531"/>
            </a:xfrm>
            <a:prstGeom prst="roundRect">
              <a:avLst>
                <a:gd name="adj" fmla="val 5816"/>
              </a:avLst>
            </a:prstGeom>
            <a:solidFill>
              <a:srgbClr val="F8F8F8"/>
            </a:solidFill>
            <a:ln w="12700">
              <a:solidFill>
                <a:srgbClr val="7777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45" name="Oval 44"/>
            <p:cNvSpPr/>
            <p:nvPr userDrawn="1"/>
          </p:nvSpPr>
          <p:spPr>
            <a:xfrm>
              <a:off x="5920703" y="774152"/>
              <a:ext cx="105212" cy="105212"/>
            </a:xfrm>
            <a:prstGeom prst="ellipse">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46" name="Oval 45"/>
            <p:cNvSpPr/>
            <p:nvPr userDrawn="1"/>
          </p:nvSpPr>
          <p:spPr>
            <a:xfrm>
              <a:off x="5796194" y="8303721"/>
              <a:ext cx="354231" cy="354231"/>
            </a:xfrm>
            <a:prstGeom prst="ellipse">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47" name="Rectangle: Rounded Corners 46"/>
            <p:cNvSpPr/>
            <p:nvPr userDrawn="1"/>
          </p:nvSpPr>
          <p:spPr>
            <a:xfrm>
              <a:off x="3358458" y="1202411"/>
              <a:ext cx="5229703" cy="6969132"/>
            </a:xfrm>
            <a:prstGeom prst="roundRect">
              <a:avLst>
                <a:gd name="adj" fmla="val 1400"/>
              </a:avLst>
            </a:prstGeom>
            <a:solidFill>
              <a:srgbClr val="333333"/>
            </a:solidFill>
            <a:ln>
              <a:solidFill>
                <a:srgbClr val="7777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grpSp>
      <p:grpSp>
        <p:nvGrpSpPr>
          <p:cNvPr id="48" name="Group 47"/>
          <p:cNvGrpSpPr/>
          <p:nvPr userDrawn="1"/>
        </p:nvGrpSpPr>
        <p:grpSpPr>
          <a:xfrm>
            <a:off x="5800239" y="2180503"/>
            <a:ext cx="1793932" cy="3744961"/>
            <a:chOff x="2791402" y="1050114"/>
            <a:chExt cx="3909098" cy="8159261"/>
          </a:xfrm>
        </p:grpSpPr>
        <p:sp>
          <p:nvSpPr>
            <p:cNvPr id="49" name="Rectangle 48"/>
            <p:cNvSpPr/>
            <p:nvPr userDrawn="1"/>
          </p:nvSpPr>
          <p:spPr>
            <a:xfrm>
              <a:off x="2791402" y="2914753"/>
              <a:ext cx="128588" cy="508715"/>
            </a:xfrm>
            <a:prstGeom prst="rect">
              <a:avLst/>
            </a:prstGeom>
            <a:solidFill>
              <a:srgbClr val="7777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50" name="Rectangle 49"/>
            <p:cNvSpPr/>
            <p:nvPr userDrawn="1"/>
          </p:nvSpPr>
          <p:spPr>
            <a:xfrm>
              <a:off x="2791402" y="2157516"/>
              <a:ext cx="128588" cy="508715"/>
            </a:xfrm>
            <a:prstGeom prst="rect">
              <a:avLst/>
            </a:prstGeom>
            <a:solidFill>
              <a:srgbClr val="7777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51" name="Rectangle: Rounded Corners 50"/>
            <p:cNvSpPr/>
            <p:nvPr userDrawn="1"/>
          </p:nvSpPr>
          <p:spPr>
            <a:xfrm>
              <a:off x="2831885" y="1050114"/>
              <a:ext cx="3868615" cy="8159261"/>
            </a:xfrm>
            <a:prstGeom prst="roundRect">
              <a:avLst>
                <a:gd name="adj" fmla="val 13394"/>
              </a:avLst>
            </a:prstGeom>
            <a:solidFill>
              <a:srgbClr val="F8F8F8"/>
            </a:solidFill>
            <a:ln w="127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52" name="Rectangle: Rounded Corners 51"/>
            <p:cNvSpPr/>
            <p:nvPr userDrawn="1"/>
          </p:nvSpPr>
          <p:spPr>
            <a:xfrm>
              <a:off x="3102492" y="2157516"/>
              <a:ext cx="3327400" cy="5920122"/>
            </a:xfrm>
            <a:prstGeom prst="roundRect">
              <a:avLst>
                <a:gd name="adj" fmla="val 1400"/>
              </a:avLst>
            </a:prstGeom>
            <a:solidFill>
              <a:srgbClr val="333333"/>
            </a:solidFill>
            <a:ln>
              <a:solidFill>
                <a:srgbClr val="7777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53" name="Oval 52"/>
            <p:cNvSpPr/>
            <p:nvPr userDrawn="1"/>
          </p:nvSpPr>
          <p:spPr>
            <a:xfrm>
              <a:off x="4348798" y="1694059"/>
              <a:ext cx="95103" cy="95103"/>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54" name="Rectangle: Rounded Corners 53"/>
            <p:cNvSpPr/>
            <p:nvPr userDrawn="1"/>
          </p:nvSpPr>
          <p:spPr>
            <a:xfrm flipV="1">
              <a:off x="4538816" y="1701266"/>
              <a:ext cx="644770" cy="81083"/>
            </a:xfrm>
            <a:prstGeom prst="roundRect">
              <a:avLst>
                <a:gd name="adj" fmla="val 50000"/>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55" name="Oval 54"/>
            <p:cNvSpPr/>
            <p:nvPr userDrawn="1"/>
          </p:nvSpPr>
          <p:spPr>
            <a:xfrm>
              <a:off x="4699591" y="1373161"/>
              <a:ext cx="133203" cy="133203"/>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56" name="Oval 55"/>
            <p:cNvSpPr/>
            <p:nvPr userDrawn="1"/>
          </p:nvSpPr>
          <p:spPr>
            <a:xfrm>
              <a:off x="4420522" y="8297836"/>
              <a:ext cx="691341" cy="691341"/>
            </a:xfrm>
            <a:prstGeom prst="ellipse">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prstClr val="white"/>
                </a:solidFill>
              </a:endParaRPr>
            </a:p>
          </p:txBody>
        </p:sp>
      </p:grpSp>
      <p:sp>
        <p:nvSpPr>
          <p:cNvPr id="57" name="Title 1"/>
          <p:cNvSpPr>
            <a:spLocks noGrp="1"/>
          </p:cNvSpPr>
          <p:nvPr>
            <p:ph type="title" hasCustomPrompt="1"/>
          </p:nvPr>
        </p:nvSpPr>
        <p:spPr>
          <a:xfrm>
            <a:off x="935568" y="932537"/>
            <a:ext cx="3407833" cy="2432655"/>
          </a:xfrm>
        </p:spPr>
        <p:txBody>
          <a:bodyPr anchor="b"/>
          <a:lstStyle>
            <a:lvl1pPr algn="l">
              <a:defRPr>
                <a:solidFill>
                  <a:schemeClr val="bg1"/>
                </a:solidFil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58" name="Text Placeholder 5"/>
          <p:cNvSpPr>
            <a:spLocks noGrp="1"/>
          </p:cNvSpPr>
          <p:nvPr>
            <p:ph type="body" sz="quarter" idx="12" hasCustomPrompt="1"/>
          </p:nvPr>
        </p:nvSpPr>
        <p:spPr>
          <a:xfrm>
            <a:off x="948267" y="3574543"/>
            <a:ext cx="3395133" cy="2015378"/>
          </a:xfrm>
        </p:spPr>
        <p:txBody>
          <a:bodyPr anchor="t"/>
          <a:lstStyle>
            <a:lvl1pPr marL="0" indent="0" algn="just">
              <a:spcBef>
                <a:spcPts val="0"/>
              </a:spcBef>
              <a:buFontTx/>
              <a:buNone/>
              <a:defRPr>
                <a:solidFill>
                  <a:schemeClr val="bg1"/>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59" name="Picture Placeholder 6"/>
          <p:cNvSpPr>
            <a:spLocks noGrp="1"/>
          </p:cNvSpPr>
          <p:nvPr>
            <p:ph type="pic" sz="quarter" idx="15"/>
          </p:nvPr>
        </p:nvSpPr>
        <p:spPr>
          <a:xfrm>
            <a:off x="7630583" y="1403265"/>
            <a:ext cx="3048000" cy="4056626"/>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60" name="Picture Placeholder 6"/>
          <p:cNvSpPr>
            <a:spLocks noGrp="1"/>
          </p:cNvSpPr>
          <p:nvPr>
            <p:ph type="pic" sz="quarter" idx="16"/>
          </p:nvPr>
        </p:nvSpPr>
        <p:spPr>
          <a:xfrm>
            <a:off x="5959989" y="2708800"/>
            <a:ext cx="1480095" cy="2685491"/>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Tree>
    <p:extLst>
      <p:ext uri="{BB962C8B-B14F-4D97-AF65-F5344CB8AC3E}">
        <p14:creationId xmlns:p14="http://schemas.microsoft.com/office/powerpoint/2010/main" val="109124102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laptop 1">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grpSp>
        <p:nvGrpSpPr>
          <p:cNvPr id="5" name="Group 4"/>
          <p:cNvGrpSpPr/>
          <p:nvPr userDrawn="1"/>
        </p:nvGrpSpPr>
        <p:grpSpPr>
          <a:xfrm>
            <a:off x="935567" y="1704434"/>
            <a:ext cx="6033611" cy="3448073"/>
            <a:chOff x="1320800" y="1790165"/>
            <a:chExt cx="10669666" cy="6096534"/>
          </a:xfrm>
        </p:grpSpPr>
        <p:sp>
          <p:nvSpPr>
            <p:cNvPr id="6" name="Rectangle: Rounded Corners 5"/>
            <p:cNvSpPr/>
            <p:nvPr/>
          </p:nvSpPr>
          <p:spPr>
            <a:xfrm>
              <a:off x="2342657" y="1790165"/>
              <a:ext cx="8635566" cy="6071101"/>
            </a:xfrm>
            <a:prstGeom prst="roundRect">
              <a:avLst>
                <a:gd name="adj" fmla="val 4479"/>
              </a:avLst>
            </a:prstGeom>
            <a:solidFill>
              <a:srgbClr val="1C1C1C"/>
            </a:solidFill>
            <a:ln w="12700">
              <a:solidFill>
                <a:srgbClr val="7777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7" name="Freeform: Shape 6"/>
            <p:cNvSpPr/>
            <p:nvPr/>
          </p:nvSpPr>
          <p:spPr>
            <a:xfrm>
              <a:off x="1321705" y="7765770"/>
              <a:ext cx="10667856" cy="120929"/>
            </a:xfrm>
            <a:custGeom>
              <a:avLst/>
              <a:gdLst>
                <a:gd name="connsiteX0" fmla="*/ 0 w 12407609"/>
                <a:gd name="connsiteY0" fmla="*/ 0 h 140651"/>
                <a:gd name="connsiteX1" fmla="*/ 54798 w 12407609"/>
                <a:gd name="connsiteY1" fmla="*/ 2767 h 140651"/>
                <a:gd name="connsiteX2" fmla="*/ 12407609 w 12407609"/>
                <a:gd name="connsiteY2" fmla="*/ 2767 h 140651"/>
                <a:gd name="connsiteX3" fmla="*/ 12326342 w 12407609"/>
                <a:gd name="connsiteY3" fmla="*/ 41916 h 140651"/>
                <a:gd name="connsiteX4" fmla="*/ 11837287 w 12407609"/>
                <a:gd name="connsiteY4" fmla="*/ 140651 h 140651"/>
                <a:gd name="connsiteX5" fmla="*/ 576066 w 12407609"/>
                <a:gd name="connsiteY5" fmla="*/ 140651 h 140651"/>
                <a:gd name="connsiteX6" fmla="*/ 87012 w 12407609"/>
                <a:gd name="connsiteY6" fmla="*/ 41916 h 140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07609" h="140651">
                  <a:moveTo>
                    <a:pt x="0" y="0"/>
                  </a:moveTo>
                  <a:lnTo>
                    <a:pt x="54798" y="2767"/>
                  </a:lnTo>
                  <a:lnTo>
                    <a:pt x="12407609" y="2767"/>
                  </a:lnTo>
                  <a:lnTo>
                    <a:pt x="12326342" y="41916"/>
                  </a:lnTo>
                  <a:cubicBezTo>
                    <a:pt x="12176026" y="105494"/>
                    <a:pt x="12010762" y="140651"/>
                    <a:pt x="11837287" y="140651"/>
                  </a:cubicBezTo>
                  <a:lnTo>
                    <a:pt x="576066" y="140651"/>
                  </a:lnTo>
                  <a:cubicBezTo>
                    <a:pt x="402591" y="140651"/>
                    <a:pt x="237327" y="105494"/>
                    <a:pt x="87012" y="41916"/>
                  </a:cubicBezTo>
                  <a:close/>
                </a:path>
              </a:pathLst>
            </a:custGeom>
            <a:solidFill>
              <a:srgbClr val="777777"/>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200">
                <a:solidFill>
                  <a:prstClr val="white"/>
                </a:solidFill>
              </a:endParaRPr>
            </a:p>
          </p:txBody>
        </p:sp>
        <p:sp>
          <p:nvSpPr>
            <p:cNvPr id="8" name="Rectangle: Rounded Corners 7"/>
            <p:cNvSpPr/>
            <p:nvPr/>
          </p:nvSpPr>
          <p:spPr>
            <a:xfrm>
              <a:off x="1320800" y="7666147"/>
              <a:ext cx="10669666" cy="102001"/>
            </a:xfrm>
            <a:prstGeom prst="roundRect">
              <a:avLst/>
            </a:prstGeom>
            <a:solidFill>
              <a:srgbClr val="B2B2B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9" name="Freeform: Shape 8"/>
            <p:cNvSpPr/>
            <p:nvPr/>
          </p:nvSpPr>
          <p:spPr>
            <a:xfrm>
              <a:off x="5830616" y="7666148"/>
              <a:ext cx="1650037" cy="71543"/>
            </a:xfrm>
            <a:custGeom>
              <a:avLst/>
              <a:gdLst>
                <a:gd name="connsiteX0" fmla="*/ 0 w 1919131"/>
                <a:gd name="connsiteY0" fmla="*/ 0 h 83211"/>
                <a:gd name="connsiteX1" fmla="*/ 1919131 w 1919131"/>
                <a:gd name="connsiteY1" fmla="*/ 0 h 83211"/>
                <a:gd name="connsiteX2" fmla="*/ 1916033 w 1919131"/>
                <a:gd name="connsiteY2" fmla="*/ 15344 h 83211"/>
                <a:gd name="connsiteX3" fmla="*/ 1813646 w 1919131"/>
                <a:gd name="connsiteY3" fmla="*/ 83211 h 83211"/>
                <a:gd name="connsiteX4" fmla="*/ 105484 w 1919131"/>
                <a:gd name="connsiteY4" fmla="*/ 83211 h 83211"/>
                <a:gd name="connsiteX5" fmla="*/ 3098 w 1919131"/>
                <a:gd name="connsiteY5" fmla="*/ 15344 h 8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19131" h="83211">
                  <a:moveTo>
                    <a:pt x="0" y="0"/>
                  </a:moveTo>
                  <a:lnTo>
                    <a:pt x="1919131" y="0"/>
                  </a:lnTo>
                  <a:lnTo>
                    <a:pt x="1916033" y="15344"/>
                  </a:lnTo>
                  <a:cubicBezTo>
                    <a:pt x="1899164" y="55227"/>
                    <a:pt x="1859673" y="83211"/>
                    <a:pt x="1813646" y="83211"/>
                  </a:cubicBezTo>
                  <a:lnTo>
                    <a:pt x="105484" y="83211"/>
                  </a:lnTo>
                  <a:cubicBezTo>
                    <a:pt x="59458" y="83211"/>
                    <a:pt x="19967" y="55227"/>
                    <a:pt x="3098" y="15344"/>
                  </a:cubicBezTo>
                  <a:close/>
                </a:path>
              </a:pathLst>
            </a:custGeom>
            <a:solidFill>
              <a:srgbClr val="777777"/>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10" name="Rectangle: Rounded Corners 9"/>
            <p:cNvSpPr/>
            <p:nvPr/>
          </p:nvSpPr>
          <p:spPr>
            <a:xfrm>
              <a:off x="2654660" y="2200716"/>
              <a:ext cx="8019384" cy="5003836"/>
            </a:xfrm>
            <a:prstGeom prst="roundRect">
              <a:avLst>
                <a:gd name="adj" fmla="val 595"/>
              </a:avLst>
            </a:prstGeom>
            <a:solidFill>
              <a:srgbClr val="333333"/>
            </a:solidFill>
            <a:ln>
              <a:solidFill>
                <a:srgbClr val="7777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prstClr val="white"/>
                </a:solidFill>
              </a:endParaRPr>
            </a:p>
          </p:txBody>
        </p:sp>
      </p:grpSp>
      <p:sp>
        <p:nvSpPr>
          <p:cNvPr id="11" name="Title 1"/>
          <p:cNvSpPr>
            <a:spLocks noGrp="1"/>
          </p:cNvSpPr>
          <p:nvPr>
            <p:ph type="title" hasCustomPrompt="1"/>
          </p:nvPr>
        </p:nvSpPr>
        <p:spPr>
          <a:xfrm>
            <a:off x="7440084" y="1490364"/>
            <a:ext cx="3443817" cy="1874828"/>
          </a:xfrm>
        </p:spPr>
        <p:txBody>
          <a:bodyPr anchor="b"/>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cxnSp>
        <p:nvCxnSpPr>
          <p:cNvPr id="12" name="Straight Connector 11"/>
          <p:cNvCxnSpPr/>
          <p:nvPr userDrawn="1"/>
        </p:nvCxnSpPr>
        <p:spPr>
          <a:xfrm>
            <a:off x="7511334" y="3428471"/>
            <a:ext cx="4680666"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3" name="Text Placeholder 5"/>
          <p:cNvSpPr>
            <a:spLocks noGrp="1"/>
          </p:cNvSpPr>
          <p:nvPr>
            <p:ph type="body" sz="quarter" idx="12" hasCustomPrompt="1"/>
          </p:nvPr>
        </p:nvSpPr>
        <p:spPr>
          <a:xfrm>
            <a:off x="7452784" y="3574543"/>
            <a:ext cx="3443817" cy="2015378"/>
          </a:xfrm>
        </p:spPr>
        <p:txBody>
          <a:bodyPr anchor="t"/>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5" name="Picture Placeholder 6"/>
          <p:cNvSpPr>
            <a:spLocks noGrp="1"/>
          </p:cNvSpPr>
          <p:nvPr>
            <p:ph type="pic" sz="quarter" idx="15"/>
          </p:nvPr>
        </p:nvSpPr>
        <p:spPr>
          <a:xfrm>
            <a:off x="1707994" y="1960084"/>
            <a:ext cx="4516757" cy="2806616"/>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Tree>
    <p:extLst>
      <p:ext uri="{BB962C8B-B14F-4D97-AF65-F5344CB8AC3E}">
        <p14:creationId xmlns:p14="http://schemas.microsoft.com/office/powerpoint/2010/main" val="320931008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laptop and phone 1">
    <p:spTree>
      <p:nvGrpSpPr>
        <p:cNvPr id="1" name=""/>
        <p:cNvGrpSpPr/>
        <p:nvPr/>
      </p:nvGrpSpPr>
      <p:grpSpPr>
        <a:xfrm>
          <a:off x="0" y="0"/>
          <a:ext cx="0" cy="0"/>
          <a:chOff x="0" y="0"/>
          <a:chExt cx="0" cy="0"/>
        </a:xfrm>
      </p:grpSpPr>
      <p:grpSp>
        <p:nvGrpSpPr>
          <p:cNvPr id="12" name="Group 11"/>
          <p:cNvGrpSpPr/>
          <p:nvPr userDrawn="1"/>
        </p:nvGrpSpPr>
        <p:grpSpPr>
          <a:xfrm>
            <a:off x="7888452" y="1482139"/>
            <a:ext cx="1406658" cy="2936499"/>
            <a:chOff x="2791402" y="1050114"/>
            <a:chExt cx="3909098" cy="8159261"/>
          </a:xfrm>
        </p:grpSpPr>
        <p:sp>
          <p:nvSpPr>
            <p:cNvPr id="13" name="Rectangle 12"/>
            <p:cNvSpPr/>
            <p:nvPr userDrawn="1"/>
          </p:nvSpPr>
          <p:spPr>
            <a:xfrm>
              <a:off x="2791402" y="2914753"/>
              <a:ext cx="128588" cy="508715"/>
            </a:xfrm>
            <a:prstGeom prst="rect">
              <a:avLst/>
            </a:prstGeom>
            <a:solidFill>
              <a:srgbClr val="7777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14" name="Rectangle 13"/>
            <p:cNvSpPr/>
            <p:nvPr userDrawn="1"/>
          </p:nvSpPr>
          <p:spPr>
            <a:xfrm>
              <a:off x="2791402" y="2157516"/>
              <a:ext cx="128588" cy="508715"/>
            </a:xfrm>
            <a:prstGeom prst="rect">
              <a:avLst/>
            </a:prstGeom>
            <a:solidFill>
              <a:srgbClr val="7777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15" name="Rectangle: Rounded Corners 14"/>
            <p:cNvSpPr/>
            <p:nvPr userDrawn="1"/>
          </p:nvSpPr>
          <p:spPr>
            <a:xfrm>
              <a:off x="2831885" y="1050114"/>
              <a:ext cx="3868615" cy="8159261"/>
            </a:xfrm>
            <a:prstGeom prst="roundRect">
              <a:avLst>
                <a:gd name="adj" fmla="val 13394"/>
              </a:avLst>
            </a:prstGeom>
            <a:solidFill>
              <a:schemeClr val="tx1"/>
            </a:solidFill>
            <a:ln w="127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16" name="Rectangle: Rounded Corners 15"/>
            <p:cNvSpPr/>
            <p:nvPr userDrawn="1"/>
          </p:nvSpPr>
          <p:spPr>
            <a:xfrm>
              <a:off x="3102492" y="2157516"/>
              <a:ext cx="3327400" cy="5920122"/>
            </a:xfrm>
            <a:prstGeom prst="roundRect">
              <a:avLst>
                <a:gd name="adj" fmla="val 1400"/>
              </a:avLst>
            </a:prstGeom>
            <a:solidFill>
              <a:srgbClr val="333333"/>
            </a:solidFill>
            <a:ln>
              <a:solidFill>
                <a:srgbClr val="7777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17" name="Oval 16"/>
            <p:cNvSpPr/>
            <p:nvPr userDrawn="1"/>
          </p:nvSpPr>
          <p:spPr>
            <a:xfrm>
              <a:off x="4348798" y="1694059"/>
              <a:ext cx="95103" cy="95103"/>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18" name="Rectangle: Rounded Corners 17"/>
            <p:cNvSpPr/>
            <p:nvPr userDrawn="1"/>
          </p:nvSpPr>
          <p:spPr>
            <a:xfrm flipV="1">
              <a:off x="4538816" y="1701266"/>
              <a:ext cx="644770" cy="81083"/>
            </a:xfrm>
            <a:prstGeom prst="roundRect">
              <a:avLst>
                <a:gd name="adj" fmla="val 50000"/>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19" name="Oval 18"/>
            <p:cNvSpPr/>
            <p:nvPr userDrawn="1"/>
          </p:nvSpPr>
          <p:spPr>
            <a:xfrm>
              <a:off x="4699591" y="1373161"/>
              <a:ext cx="133203" cy="133203"/>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20" name="Oval 19"/>
            <p:cNvSpPr/>
            <p:nvPr userDrawn="1"/>
          </p:nvSpPr>
          <p:spPr>
            <a:xfrm>
              <a:off x="4420522" y="8297836"/>
              <a:ext cx="691341" cy="691341"/>
            </a:xfrm>
            <a:prstGeom prst="ellipse">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prstClr val="white"/>
                </a:solidFill>
              </a:endParaRPr>
            </a:p>
          </p:txBody>
        </p:sp>
      </p:grpSp>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grpSp>
        <p:nvGrpSpPr>
          <p:cNvPr id="5" name="Group 4"/>
          <p:cNvGrpSpPr/>
          <p:nvPr userDrawn="1"/>
        </p:nvGrpSpPr>
        <p:grpSpPr>
          <a:xfrm>
            <a:off x="2389873" y="984949"/>
            <a:ext cx="6033611" cy="3448073"/>
            <a:chOff x="1320800" y="1790165"/>
            <a:chExt cx="10669666" cy="6096534"/>
          </a:xfrm>
        </p:grpSpPr>
        <p:sp>
          <p:nvSpPr>
            <p:cNvPr id="6" name="Rectangle: Rounded Corners 5"/>
            <p:cNvSpPr/>
            <p:nvPr/>
          </p:nvSpPr>
          <p:spPr>
            <a:xfrm>
              <a:off x="2342657" y="1790165"/>
              <a:ext cx="8635566" cy="6071101"/>
            </a:xfrm>
            <a:prstGeom prst="roundRect">
              <a:avLst>
                <a:gd name="adj" fmla="val 4479"/>
              </a:avLst>
            </a:prstGeom>
            <a:solidFill>
              <a:schemeClr val="tx1"/>
            </a:solidFill>
            <a:ln w="12700">
              <a:solidFill>
                <a:srgbClr val="7777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7" name="Freeform: Shape 6"/>
            <p:cNvSpPr/>
            <p:nvPr/>
          </p:nvSpPr>
          <p:spPr>
            <a:xfrm>
              <a:off x="1321705" y="7765770"/>
              <a:ext cx="10667856" cy="120929"/>
            </a:xfrm>
            <a:custGeom>
              <a:avLst/>
              <a:gdLst>
                <a:gd name="connsiteX0" fmla="*/ 0 w 12407609"/>
                <a:gd name="connsiteY0" fmla="*/ 0 h 140651"/>
                <a:gd name="connsiteX1" fmla="*/ 54798 w 12407609"/>
                <a:gd name="connsiteY1" fmla="*/ 2767 h 140651"/>
                <a:gd name="connsiteX2" fmla="*/ 12407609 w 12407609"/>
                <a:gd name="connsiteY2" fmla="*/ 2767 h 140651"/>
                <a:gd name="connsiteX3" fmla="*/ 12326342 w 12407609"/>
                <a:gd name="connsiteY3" fmla="*/ 41916 h 140651"/>
                <a:gd name="connsiteX4" fmla="*/ 11837287 w 12407609"/>
                <a:gd name="connsiteY4" fmla="*/ 140651 h 140651"/>
                <a:gd name="connsiteX5" fmla="*/ 576066 w 12407609"/>
                <a:gd name="connsiteY5" fmla="*/ 140651 h 140651"/>
                <a:gd name="connsiteX6" fmla="*/ 87012 w 12407609"/>
                <a:gd name="connsiteY6" fmla="*/ 41916 h 140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07609" h="140651">
                  <a:moveTo>
                    <a:pt x="0" y="0"/>
                  </a:moveTo>
                  <a:lnTo>
                    <a:pt x="54798" y="2767"/>
                  </a:lnTo>
                  <a:lnTo>
                    <a:pt x="12407609" y="2767"/>
                  </a:lnTo>
                  <a:lnTo>
                    <a:pt x="12326342" y="41916"/>
                  </a:lnTo>
                  <a:cubicBezTo>
                    <a:pt x="12176026" y="105494"/>
                    <a:pt x="12010762" y="140651"/>
                    <a:pt x="11837287" y="140651"/>
                  </a:cubicBezTo>
                  <a:lnTo>
                    <a:pt x="576066" y="140651"/>
                  </a:lnTo>
                  <a:cubicBezTo>
                    <a:pt x="402591" y="140651"/>
                    <a:pt x="237327" y="105494"/>
                    <a:pt x="87012" y="41916"/>
                  </a:cubicBezTo>
                  <a:close/>
                </a:path>
              </a:pathLst>
            </a:custGeom>
            <a:solidFill>
              <a:srgbClr val="777777"/>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200">
                <a:solidFill>
                  <a:prstClr val="white"/>
                </a:solidFill>
              </a:endParaRPr>
            </a:p>
          </p:txBody>
        </p:sp>
        <p:sp>
          <p:nvSpPr>
            <p:cNvPr id="8" name="Rectangle: Rounded Corners 7"/>
            <p:cNvSpPr/>
            <p:nvPr/>
          </p:nvSpPr>
          <p:spPr>
            <a:xfrm>
              <a:off x="1320800" y="7666147"/>
              <a:ext cx="10669666" cy="102001"/>
            </a:xfrm>
            <a:prstGeom prst="roundRect">
              <a:avLst/>
            </a:prstGeom>
            <a:solidFill>
              <a:srgbClr val="B2B2B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9" name="Freeform: Shape 8"/>
            <p:cNvSpPr/>
            <p:nvPr/>
          </p:nvSpPr>
          <p:spPr>
            <a:xfrm>
              <a:off x="5830616" y="7666148"/>
              <a:ext cx="1650037" cy="71543"/>
            </a:xfrm>
            <a:custGeom>
              <a:avLst/>
              <a:gdLst>
                <a:gd name="connsiteX0" fmla="*/ 0 w 1919131"/>
                <a:gd name="connsiteY0" fmla="*/ 0 h 83211"/>
                <a:gd name="connsiteX1" fmla="*/ 1919131 w 1919131"/>
                <a:gd name="connsiteY1" fmla="*/ 0 h 83211"/>
                <a:gd name="connsiteX2" fmla="*/ 1916033 w 1919131"/>
                <a:gd name="connsiteY2" fmla="*/ 15344 h 83211"/>
                <a:gd name="connsiteX3" fmla="*/ 1813646 w 1919131"/>
                <a:gd name="connsiteY3" fmla="*/ 83211 h 83211"/>
                <a:gd name="connsiteX4" fmla="*/ 105484 w 1919131"/>
                <a:gd name="connsiteY4" fmla="*/ 83211 h 83211"/>
                <a:gd name="connsiteX5" fmla="*/ 3098 w 1919131"/>
                <a:gd name="connsiteY5" fmla="*/ 15344 h 8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19131" h="83211">
                  <a:moveTo>
                    <a:pt x="0" y="0"/>
                  </a:moveTo>
                  <a:lnTo>
                    <a:pt x="1919131" y="0"/>
                  </a:lnTo>
                  <a:lnTo>
                    <a:pt x="1916033" y="15344"/>
                  </a:lnTo>
                  <a:cubicBezTo>
                    <a:pt x="1899164" y="55227"/>
                    <a:pt x="1859673" y="83211"/>
                    <a:pt x="1813646" y="83211"/>
                  </a:cubicBezTo>
                  <a:lnTo>
                    <a:pt x="105484" y="83211"/>
                  </a:lnTo>
                  <a:cubicBezTo>
                    <a:pt x="59458" y="83211"/>
                    <a:pt x="19967" y="55227"/>
                    <a:pt x="3098" y="15344"/>
                  </a:cubicBezTo>
                  <a:close/>
                </a:path>
              </a:pathLst>
            </a:custGeom>
            <a:solidFill>
              <a:srgbClr val="777777"/>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10" name="Rectangle: Rounded Corners 9"/>
            <p:cNvSpPr/>
            <p:nvPr/>
          </p:nvSpPr>
          <p:spPr>
            <a:xfrm>
              <a:off x="2654660" y="2200716"/>
              <a:ext cx="8019384" cy="5003836"/>
            </a:xfrm>
            <a:prstGeom prst="roundRect">
              <a:avLst>
                <a:gd name="adj" fmla="val 595"/>
              </a:avLst>
            </a:prstGeom>
            <a:solidFill>
              <a:srgbClr val="333333"/>
            </a:solidFill>
            <a:ln>
              <a:solidFill>
                <a:srgbClr val="7777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prstClr val="white"/>
                </a:solidFill>
              </a:endParaRPr>
            </a:p>
          </p:txBody>
        </p:sp>
      </p:grpSp>
      <p:sp>
        <p:nvSpPr>
          <p:cNvPr id="11" name="Picture Placeholder 6"/>
          <p:cNvSpPr>
            <a:spLocks noGrp="1"/>
          </p:cNvSpPr>
          <p:nvPr>
            <p:ph type="pic" sz="quarter" idx="15"/>
          </p:nvPr>
        </p:nvSpPr>
        <p:spPr>
          <a:xfrm>
            <a:off x="3162300" y="1240598"/>
            <a:ext cx="4516757" cy="2806616"/>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21" name="Picture Placeholder 6"/>
          <p:cNvSpPr>
            <a:spLocks noGrp="1"/>
          </p:cNvSpPr>
          <p:nvPr>
            <p:ph type="pic" sz="quarter" idx="16"/>
          </p:nvPr>
        </p:nvSpPr>
        <p:spPr>
          <a:xfrm>
            <a:off x="8019854" y="1890798"/>
            <a:ext cx="1160573" cy="2105748"/>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22" name="Title 1"/>
          <p:cNvSpPr>
            <a:spLocks noGrp="1"/>
          </p:cNvSpPr>
          <p:nvPr>
            <p:ph type="title" hasCustomPrompt="1"/>
          </p:nvPr>
        </p:nvSpPr>
        <p:spPr>
          <a:xfrm>
            <a:off x="935567" y="4667937"/>
            <a:ext cx="3816350" cy="1365547"/>
          </a:xfrm>
        </p:spPr>
        <p:txBody>
          <a:bodyPr anchor="ctr"/>
          <a:lstStyle>
            <a:lvl1pPr algn="r">
              <a:defRPr/>
            </a:lvl1pPr>
          </a:lstStyle>
          <a:p>
            <a:r>
              <a:rPr kumimoji="1" lang="en-US" altLang="ja-JP" dirty="0"/>
              <a:t>Slide title</a:t>
            </a:r>
            <a:endParaRPr kumimoji="1" lang="ja-JP" altLang="en-US" dirty="0"/>
          </a:p>
        </p:txBody>
      </p:sp>
      <p:sp>
        <p:nvSpPr>
          <p:cNvPr id="23" name="Text Placeholder 5"/>
          <p:cNvSpPr>
            <a:spLocks noGrp="1"/>
          </p:cNvSpPr>
          <p:nvPr>
            <p:ph type="body" sz="quarter" idx="12" hasCustomPrompt="1"/>
          </p:nvPr>
        </p:nvSpPr>
        <p:spPr>
          <a:xfrm>
            <a:off x="5052646" y="4792874"/>
            <a:ext cx="5124287" cy="1109304"/>
          </a:xfrm>
        </p:spPr>
        <p:txBody>
          <a:bodyPr anchor="ctr"/>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47274807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laptop 2">
    <p:spTree>
      <p:nvGrpSpPr>
        <p:cNvPr id="1" name=""/>
        <p:cNvGrpSpPr/>
        <p:nvPr/>
      </p:nvGrpSpPr>
      <p:grpSpPr>
        <a:xfrm>
          <a:off x="0" y="0"/>
          <a:ext cx="0" cy="0"/>
          <a:chOff x="0" y="0"/>
          <a:chExt cx="0" cy="0"/>
        </a:xfrm>
      </p:grpSpPr>
      <p:cxnSp>
        <p:nvCxnSpPr>
          <p:cNvPr id="14" name="Straight Connector 13"/>
          <p:cNvCxnSpPr/>
          <p:nvPr userDrawn="1"/>
        </p:nvCxnSpPr>
        <p:spPr>
          <a:xfrm>
            <a:off x="1011768" y="3428471"/>
            <a:ext cx="4919737"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pic>
        <p:nvPicPr>
          <p:cNvPr id="12" name="Picture 11"/>
          <p:cNvPicPr>
            <a:picLocks noChangeAspect="1"/>
          </p:cNvPicPr>
          <p:nvPr userDrawn="1"/>
        </p:nvPicPr>
        <p:blipFill rotWithShape="1">
          <a:blip r:embed="rId2">
            <a:extLst>
              <a:ext uri="{28A0092B-C50C-407E-A947-70E740481C1C}">
                <a14:useLocalDpi xmlns:a14="http://schemas.microsoft.com/office/drawing/2010/main" val="0"/>
              </a:ext>
            </a:extLst>
          </a:blip>
          <a:srcRect t="10212" r="35458"/>
          <a:stretch/>
        </p:blipFill>
        <p:spPr>
          <a:xfrm>
            <a:off x="4751917" y="0"/>
            <a:ext cx="7440083" cy="5919159"/>
          </a:xfrm>
          <a:prstGeom prst="rect">
            <a:avLst/>
          </a:prstGeom>
        </p:spPr>
      </p:pic>
      <p:sp>
        <p:nvSpPr>
          <p:cNvPr id="13" name="Picture Placeholder 6"/>
          <p:cNvSpPr>
            <a:spLocks noGrp="1"/>
          </p:cNvSpPr>
          <p:nvPr>
            <p:ph type="pic" sz="quarter" idx="15"/>
          </p:nvPr>
        </p:nvSpPr>
        <p:spPr>
          <a:xfrm>
            <a:off x="6212417" y="0"/>
            <a:ext cx="5979584" cy="5144294"/>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5" name="Title 1"/>
          <p:cNvSpPr>
            <a:spLocks noGrp="1"/>
          </p:cNvSpPr>
          <p:nvPr>
            <p:ph type="title" hasCustomPrompt="1"/>
          </p:nvPr>
        </p:nvSpPr>
        <p:spPr>
          <a:xfrm>
            <a:off x="935568" y="932537"/>
            <a:ext cx="3407833" cy="2432655"/>
          </a:xfrm>
        </p:spPr>
        <p:txBody>
          <a:bodyPr anchor="b"/>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16" name="Text Placeholder 5"/>
          <p:cNvSpPr>
            <a:spLocks noGrp="1"/>
          </p:cNvSpPr>
          <p:nvPr>
            <p:ph type="body" sz="quarter" idx="12" hasCustomPrompt="1"/>
          </p:nvPr>
        </p:nvSpPr>
        <p:spPr>
          <a:xfrm>
            <a:off x="948267" y="3574543"/>
            <a:ext cx="3395133" cy="2015378"/>
          </a:xfrm>
        </p:spPr>
        <p:txBody>
          <a:bodyPr anchor="t"/>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330217258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Desktop">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grpSp>
        <p:nvGrpSpPr>
          <p:cNvPr id="5" name="Group 4"/>
          <p:cNvGrpSpPr/>
          <p:nvPr userDrawn="1"/>
        </p:nvGrpSpPr>
        <p:grpSpPr>
          <a:xfrm>
            <a:off x="1295400" y="1451652"/>
            <a:ext cx="5107649" cy="4146827"/>
            <a:chOff x="2198478" y="1402730"/>
            <a:chExt cx="8912404" cy="7234736"/>
          </a:xfrm>
        </p:grpSpPr>
        <p:grpSp>
          <p:nvGrpSpPr>
            <p:cNvPr id="6" name="Group 5"/>
            <p:cNvGrpSpPr/>
            <p:nvPr userDrawn="1"/>
          </p:nvGrpSpPr>
          <p:grpSpPr>
            <a:xfrm>
              <a:off x="5152347" y="7666807"/>
              <a:ext cx="3002317" cy="970659"/>
              <a:chOff x="5152347" y="7666807"/>
              <a:chExt cx="3002317" cy="970659"/>
            </a:xfrm>
          </p:grpSpPr>
          <p:sp>
            <p:nvSpPr>
              <p:cNvPr id="12" name="Freeform: Shape 11"/>
              <p:cNvSpPr/>
              <p:nvPr userDrawn="1"/>
            </p:nvSpPr>
            <p:spPr>
              <a:xfrm>
                <a:off x="5152347" y="7666807"/>
                <a:ext cx="3002317" cy="970659"/>
              </a:xfrm>
              <a:custGeom>
                <a:avLst/>
                <a:gdLst>
                  <a:gd name="connsiteX0" fmla="*/ 566240 w 3002317"/>
                  <a:gd name="connsiteY0" fmla="*/ 0 h 970659"/>
                  <a:gd name="connsiteX1" fmla="*/ 2432360 w 3002317"/>
                  <a:gd name="connsiteY1" fmla="*/ 0 h 970659"/>
                  <a:gd name="connsiteX2" fmla="*/ 2444712 w 3002317"/>
                  <a:gd name="connsiteY2" fmla="*/ 153415 h 970659"/>
                  <a:gd name="connsiteX3" fmla="*/ 2558119 w 3002317"/>
                  <a:gd name="connsiteY3" fmla="*/ 661012 h 970659"/>
                  <a:gd name="connsiteX4" fmla="*/ 2962931 w 3002317"/>
                  <a:gd name="connsiteY4" fmla="*/ 837224 h 970659"/>
                  <a:gd name="connsiteX5" fmla="*/ 2956436 w 3002317"/>
                  <a:gd name="connsiteY5" fmla="*/ 837224 h 970659"/>
                  <a:gd name="connsiteX6" fmla="*/ 2960140 w 3002317"/>
                  <a:gd name="connsiteY6" fmla="*/ 837972 h 970659"/>
                  <a:gd name="connsiteX7" fmla="*/ 3002317 w 3002317"/>
                  <a:gd name="connsiteY7" fmla="*/ 901602 h 970659"/>
                  <a:gd name="connsiteX8" fmla="*/ 3002316 w 3002317"/>
                  <a:gd name="connsiteY8" fmla="*/ 901602 h 970659"/>
                  <a:gd name="connsiteX9" fmla="*/ 2933259 w 3002317"/>
                  <a:gd name="connsiteY9" fmla="*/ 970659 h 970659"/>
                  <a:gd name="connsiteX10" fmla="*/ 69057 w 3002317"/>
                  <a:gd name="connsiteY10" fmla="*/ 970658 h 970659"/>
                  <a:gd name="connsiteX11" fmla="*/ 20226 w 3002317"/>
                  <a:gd name="connsiteY11" fmla="*/ 950432 h 970659"/>
                  <a:gd name="connsiteX12" fmla="*/ 0 w 3002317"/>
                  <a:gd name="connsiteY12" fmla="*/ 901601 h 970659"/>
                  <a:gd name="connsiteX13" fmla="*/ 20226 w 3002317"/>
                  <a:gd name="connsiteY13" fmla="*/ 852771 h 970659"/>
                  <a:gd name="connsiteX14" fmla="*/ 36097 w 3002317"/>
                  <a:gd name="connsiteY14" fmla="*/ 842071 h 970659"/>
                  <a:gd name="connsiteX15" fmla="*/ 35278 w 3002317"/>
                  <a:gd name="connsiteY15" fmla="*/ 842071 h 970659"/>
                  <a:gd name="connsiteX16" fmla="*/ 37319 w 3002317"/>
                  <a:gd name="connsiteY16" fmla="*/ 841247 h 970659"/>
                  <a:gd name="connsiteX17" fmla="*/ 42177 w 3002317"/>
                  <a:gd name="connsiteY17" fmla="*/ 837972 h 970659"/>
                  <a:gd name="connsiteX18" fmla="*/ 48684 w 3002317"/>
                  <a:gd name="connsiteY18" fmla="*/ 836658 h 970659"/>
                  <a:gd name="connsiteX19" fmla="*/ 130007 w 3002317"/>
                  <a:gd name="connsiteY19" fmla="*/ 803822 h 970659"/>
                  <a:gd name="connsiteX20" fmla="*/ 440090 w 3002317"/>
                  <a:gd name="connsiteY20" fmla="*/ 665859 h 970659"/>
                  <a:gd name="connsiteX21" fmla="*/ 553498 w 3002317"/>
                  <a:gd name="connsiteY21" fmla="*/ 158262 h 970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002317" h="970659">
                    <a:moveTo>
                      <a:pt x="566240" y="0"/>
                    </a:moveTo>
                    <a:lnTo>
                      <a:pt x="2432360" y="0"/>
                    </a:lnTo>
                    <a:lnTo>
                      <a:pt x="2444712" y="153415"/>
                    </a:lnTo>
                    <a:cubicBezTo>
                      <a:pt x="2455725" y="340027"/>
                      <a:pt x="2464059" y="517933"/>
                      <a:pt x="2558119" y="661012"/>
                    </a:cubicBezTo>
                    <a:cubicBezTo>
                      <a:pt x="2648607" y="770549"/>
                      <a:pt x="2858156" y="775312"/>
                      <a:pt x="2962931" y="837224"/>
                    </a:cubicBezTo>
                    <a:lnTo>
                      <a:pt x="2956436" y="837224"/>
                    </a:lnTo>
                    <a:lnTo>
                      <a:pt x="2960140" y="837972"/>
                    </a:lnTo>
                    <a:cubicBezTo>
                      <a:pt x="2984926" y="848455"/>
                      <a:pt x="3002317" y="872998"/>
                      <a:pt x="3002317" y="901602"/>
                    </a:cubicBezTo>
                    <a:lnTo>
                      <a:pt x="3002316" y="901602"/>
                    </a:lnTo>
                    <a:cubicBezTo>
                      <a:pt x="3002316" y="939741"/>
                      <a:pt x="2971398" y="970659"/>
                      <a:pt x="2933259" y="970659"/>
                    </a:cubicBezTo>
                    <a:lnTo>
                      <a:pt x="69057" y="970658"/>
                    </a:lnTo>
                    <a:cubicBezTo>
                      <a:pt x="49987" y="970658"/>
                      <a:pt x="32723" y="962928"/>
                      <a:pt x="20226" y="950432"/>
                    </a:cubicBezTo>
                    <a:lnTo>
                      <a:pt x="0" y="901601"/>
                    </a:lnTo>
                    <a:lnTo>
                      <a:pt x="20226" y="852771"/>
                    </a:lnTo>
                    <a:lnTo>
                      <a:pt x="36097" y="842071"/>
                    </a:lnTo>
                    <a:lnTo>
                      <a:pt x="35278" y="842071"/>
                    </a:lnTo>
                    <a:lnTo>
                      <a:pt x="37319" y="841247"/>
                    </a:lnTo>
                    <a:lnTo>
                      <a:pt x="42177" y="837972"/>
                    </a:lnTo>
                    <a:lnTo>
                      <a:pt x="48684" y="836658"/>
                    </a:lnTo>
                    <a:lnTo>
                      <a:pt x="130007" y="803822"/>
                    </a:lnTo>
                    <a:cubicBezTo>
                      <a:pt x="237386" y="771229"/>
                      <a:pt x="372224" y="748012"/>
                      <a:pt x="440090" y="665859"/>
                    </a:cubicBezTo>
                    <a:cubicBezTo>
                      <a:pt x="534150" y="522780"/>
                      <a:pt x="542484" y="344874"/>
                      <a:pt x="553498" y="158262"/>
                    </a:cubicBezTo>
                    <a:close/>
                  </a:path>
                </a:pathLst>
              </a:custGeom>
              <a:solidFill>
                <a:schemeClr val="accent3">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13" name="Freeform: Shape 12"/>
              <p:cNvSpPr/>
              <p:nvPr userDrawn="1"/>
            </p:nvSpPr>
            <p:spPr>
              <a:xfrm>
                <a:off x="5713861" y="7666807"/>
                <a:ext cx="1879289" cy="81781"/>
              </a:xfrm>
              <a:custGeom>
                <a:avLst/>
                <a:gdLst>
                  <a:gd name="connsiteX0" fmla="*/ 6584 w 1879289"/>
                  <a:gd name="connsiteY0" fmla="*/ 0 h 81781"/>
                  <a:gd name="connsiteX1" fmla="*/ 1872704 w 1879289"/>
                  <a:gd name="connsiteY1" fmla="*/ 0 h 81781"/>
                  <a:gd name="connsiteX2" fmla="*/ 1879289 w 1879289"/>
                  <a:gd name="connsiteY2" fmla="*/ 81781 h 81781"/>
                  <a:gd name="connsiteX3" fmla="*/ 0 w 1879289"/>
                  <a:gd name="connsiteY3" fmla="*/ 81781 h 81781"/>
                </a:gdLst>
                <a:ahLst/>
                <a:cxnLst>
                  <a:cxn ang="0">
                    <a:pos x="connsiteX0" y="connsiteY0"/>
                  </a:cxn>
                  <a:cxn ang="0">
                    <a:pos x="connsiteX1" y="connsiteY1"/>
                  </a:cxn>
                  <a:cxn ang="0">
                    <a:pos x="connsiteX2" y="connsiteY2"/>
                  </a:cxn>
                  <a:cxn ang="0">
                    <a:pos x="connsiteX3" y="connsiteY3"/>
                  </a:cxn>
                </a:cxnLst>
                <a:rect l="l" t="t" r="r" b="b"/>
                <a:pathLst>
                  <a:path w="1879289" h="81781">
                    <a:moveTo>
                      <a:pt x="6584" y="0"/>
                    </a:moveTo>
                    <a:lnTo>
                      <a:pt x="1872704" y="0"/>
                    </a:lnTo>
                    <a:lnTo>
                      <a:pt x="1879289" y="81781"/>
                    </a:lnTo>
                    <a:lnTo>
                      <a:pt x="0" y="81781"/>
                    </a:lnTo>
                    <a:close/>
                  </a:path>
                </a:pathLst>
              </a:custGeom>
              <a:solidFill>
                <a:schemeClr val="accent3">
                  <a:lumMod val="60000"/>
                  <a:lumOff val="4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grpSp>
        <p:sp>
          <p:nvSpPr>
            <p:cNvPr id="7" name="Rectangle: Rounded Corners 6"/>
            <p:cNvSpPr/>
            <p:nvPr userDrawn="1"/>
          </p:nvSpPr>
          <p:spPr>
            <a:xfrm>
              <a:off x="2200826" y="1402814"/>
              <a:ext cx="8910056" cy="6264077"/>
            </a:xfrm>
            <a:prstGeom prst="roundRect">
              <a:avLst>
                <a:gd name="adj" fmla="val 4479"/>
              </a:avLst>
            </a:prstGeom>
            <a:solidFill>
              <a:schemeClr val="tx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8" name="Rectangle: Rounded Corners 7"/>
            <p:cNvSpPr/>
            <p:nvPr userDrawn="1"/>
          </p:nvSpPr>
          <p:spPr>
            <a:xfrm>
              <a:off x="2520212" y="1784336"/>
              <a:ext cx="8271284" cy="4652597"/>
            </a:xfrm>
            <a:prstGeom prst="roundRect">
              <a:avLst>
                <a:gd name="adj" fmla="val 595"/>
              </a:avLst>
            </a:prstGeom>
            <a:solidFill>
              <a:srgbClr val="333333"/>
            </a:solidFill>
            <a:ln>
              <a:solidFill>
                <a:srgbClr val="7777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prstClr val="white"/>
                </a:solidFill>
              </a:endParaRPr>
            </a:p>
          </p:txBody>
        </p:sp>
        <p:grpSp>
          <p:nvGrpSpPr>
            <p:cNvPr id="9" name="Group 8"/>
            <p:cNvGrpSpPr/>
            <p:nvPr userDrawn="1"/>
          </p:nvGrpSpPr>
          <p:grpSpPr>
            <a:xfrm>
              <a:off x="2198478" y="1402730"/>
              <a:ext cx="8910056" cy="6264077"/>
              <a:chOff x="2198478" y="1402730"/>
              <a:chExt cx="8910056" cy="6264077"/>
            </a:xfrm>
          </p:grpSpPr>
          <p:sp>
            <p:nvSpPr>
              <p:cNvPr id="10" name="Freeform: Shape 9"/>
              <p:cNvSpPr/>
              <p:nvPr userDrawn="1"/>
            </p:nvSpPr>
            <p:spPr>
              <a:xfrm>
                <a:off x="2198478" y="6797053"/>
                <a:ext cx="8910056" cy="869754"/>
              </a:xfrm>
              <a:custGeom>
                <a:avLst/>
                <a:gdLst>
                  <a:gd name="connsiteX0" fmla="*/ 0 w 8910056"/>
                  <a:gd name="connsiteY0" fmla="*/ 0 h 869754"/>
                  <a:gd name="connsiteX1" fmla="*/ 8910056 w 8910056"/>
                  <a:gd name="connsiteY1" fmla="*/ 0 h 869754"/>
                  <a:gd name="connsiteX2" fmla="*/ 8910056 w 8910056"/>
                  <a:gd name="connsiteY2" fmla="*/ 589186 h 869754"/>
                  <a:gd name="connsiteX3" fmla="*/ 8629488 w 8910056"/>
                  <a:gd name="connsiteY3" fmla="*/ 869754 h 869754"/>
                  <a:gd name="connsiteX4" fmla="*/ 280568 w 8910056"/>
                  <a:gd name="connsiteY4" fmla="*/ 869754 h 869754"/>
                  <a:gd name="connsiteX5" fmla="*/ 0 w 8910056"/>
                  <a:gd name="connsiteY5" fmla="*/ 589186 h 86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10056" h="869754">
                    <a:moveTo>
                      <a:pt x="0" y="0"/>
                    </a:moveTo>
                    <a:lnTo>
                      <a:pt x="8910056" y="0"/>
                    </a:lnTo>
                    <a:lnTo>
                      <a:pt x="8910056" y="589186"/>
                    </a:lnTo>
                    <a:cubicBezTo>
                      <a:pt x="8910056" y="744139"/>
                      <a:pt x="8784441" y="869754"/>
                      <a:pt x="8629488" y="869754"/>
                    </a:cubicBezTo>
                    <a:lnTo>
                      <a:pt x="280568" y="869754"/>
                    </a:lnTo>
                    <a:cubicBezTo>
                      <a:pt x="125615" y="869754"/>
                      <a:pt x="0" y="744139"/>
                      <a:pt x="0" y="589186"/>
                    </a:cubicBezTo>
                    <a:close/>
                  </a:path>
                </a:pathLst>
              </a:custGeom>
              <a:solidFill>
                <a:srgbClr val="DDDDDD"/>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200">
                  <a:solidFill>
                    <a:prstClr val="white"/>
                  </a:solidFill>
                </a:endParaRPr>
              </a:p>
            </p:txBody>
          </p:sp>
          <p:sp>
            <p:nvSpPr>
              <p:cNvPr id="11" name="Rectangle: Rounded Corners 10"/>
              <p:cNvSpPr/>
              <p:nvPr userDrawn="1"/>
            </p:nvSpPr>
            <p:spPr>
              <a:xfrm>
                <a:off x="2198478" y="1402730"/>
                <a:ext cx="8910056" cy="6264077"/>
              </a:xfrm>
              <a:prstGeom prst="roundRect">
                <a:avLst>
                  <a:gd name="adj" fmla="val 4479"/>
                </a:avLst>
              </a:prstGeom>
              <a:noFill/>
              <a:ln w="12700">
                <a:solidFill>
                  <a:srgbClr val="7777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grpSp>
      </p:grpSp>
      <p:sp>
        <p:nvSpPr>
          <p:cNvPr id="17" name="Title 1"/>
          <p:cNvSpPr>
            <a:spLocks noGrp="1"/>
          </p:cNvSpPr>
          <p:nvPr>
            <p:ph type="title" hasCustomPrompt="1"/>
          </p:nvPr>
        </p:nvSpPr>
        <p:spPr>
          <a:xfrm>
            <a:off x="7440084" y="1451652"/>
            <a:ext cx="3443817" cy="1913540"/>
          </a:xfrm>
        </p:spPr>
        <p:txBody>
          <a:bodyPr anchor="b"/>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cxnSp>
        <p:nvCxnSpPr>
          <p:cNvPr id="18" name="Straight Connector 17"/>
          <p:cNvCxnSpPr/>
          <p:nvPr userDrawn="1"/>
        </p:nvCxnSpPr>
        <p:spPr>
          <a:xfrm>
            <a:off x="7511334" y="3428471"/>
            <a:ext cx="4680666"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9" name="Text Placeholder 5"/>
          <p:cNvSpPr>
            <a:spLocks noGrp="1"/>
          </p:cNvSpPr>
          <p:nvPr>
            <p:ph type="body" sz="quarter" idx="12" hasCustomPrompt="1"/>
          </p:nvPr>
        </p:nvSpPr>
        <p:spPr>
          <a:xfrm>
            <a:off x="7452784" y="3574543"/>
            <a:ext cx="3443817" cy="2015378"/>
          </a:xfrm>
        </p:spPr>
        <p:txBody>
          <a:bodyPr anchor="t"/>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20" name="Picture Placeholder 6"/>
          <p:cNvSpPr>
            <a:spLocks noGrp="1"/>
          </p:cNvSpPr>
          <p:nvPr>
            <p:ph type="pic" sz="quarter" idx="15"/>
          </p:nvPr>
        </p:nvSpPr>
        <p:spPr>
          <a:xfrm>
            <a:off x="1497225" y="1695894"/>
            <a:ext cx="4704000" cy="2641277"/>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Tree>
    <p:extLst>
      <p:ext uri="{BB962C8B-B14F-4D97-AF65-F5344CB8AC3E}">
        <p14:creationId xmlns:p14="http://schemas.microsoft.com/office/powerpoint/2010/main" val="317104390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3 points">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11" name="Text Placeholder 5"/>
          <p:cNvSpPr>
            <a:spLocks noGrp="1"/>
          </p:cNvSpPr>
          <p:nvPr>
            <p:ph type="body" sz="quarter" idx="12" hasCustomPrompt="1"/>
          </p:nvPr>
        </p:nvSpPr>
        <p:spPr>
          <a:xfrm>
            <a:off x="7440083" y="1372095"/>
            <a:ext cx="3456517" cy="1101394"/>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2" name="Text Placeholder 5"/>
          <p:cNvSpPr>
            <a:spLocks noGrp="1"/>
          </p:cNvSpPr>
          <p:nvPr>
            <p:ph type="body" sz="quarter" idx="14" hasCustomPrompt="1"/>
          </p:nvPr>
        </p:nvSpPr>
        <p:spPr>
          <a:xfrm>
            <a:off x="7440083" y="932536"/>
            <a:ext cx="3456517"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13" name="Text Placeholder 5"/>
          <p:cNvSpPr>
            <a:spLocks noGrp="1"/>
          </p:cNvSpPr>
          <p:nvPr>
            <p:ph type="body" sz="quarter" idx="21" hasCustomPrompt="1"/>
          </p:nvPr>
        </p:nvSpPr>
        <p:spPr>
          <a:xfrm>
            <a:off x="7440083" y="3094930"/>
            <a:ext cx="3456517" cy="1101394"/>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4" name="Text Placeholder 5"/>
          <p:cNvSpPr>
            <a:spLocks noGrp="1"/>
          </p:cNvSpPr>
          <p:nvPr>
            <p:ph type="body" sz="quarter" idx="22" hasCustomPrompt="1"/>
          </p:nvPr>
        </p:nvSpPr>
        <p:spPr>
          <a:xfrm>
            <a:off x="7440083" y="2655371"/>
            <a:ext cx="3456517"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15" name="Text Placeholder 5"/>
          <p:cNvSpPr>
            <a:spLocks noGrp="1"/>
          </p:cNvSpPr>
          <p:nvPr>
            <p:ph type="body" sz="quarter" idx="23" hasCustomPrompt="1"/>
          </p:nvPr>
        </p:nvSpPr>
        <p:spPr>
          <a:xfrm>
            <a:off x="7440083" y="4817765"/>
            <a:ext cx="3456517" cy="1101394"/>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6" name="Text Placeholder 5"/>
          <p:cNvSpPr>
            <a:spLocks noGrp="1"/>
          </p:cNvSpPr>
          <p:nvPr>
            <p:ph type="body" sz="quarter" idx="24" hasCustomPrompt="1"/>
          </p:nvPr>
        </p:nvSpPr>
        <p:spPr>
          <a:xfrm>
            <a:off x="7440083" y="4378206"/>
            <a:ext cx="3456517"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29" name="Title 1"/>
          <p:cNvSpPr>
            <a:spLocks noGrp="1"/>
          </p:cNvSpPr>
          <p:nvPr>
            <p:ph type="title" hasCustomPrompt="1"/>
          </p:nvPr>
        </p:nvSpPr>
        <p:spPr>
          <a:xfrm>
            <a:off x="935568" y="2422731"/>
            <a:ext cx="3407833" cy="2012539"/>
          </a:xfrm>
        </p:spPr>
        <p:txBody>
          <a:bodyPr anchor="ctr"/>
          <a:lstStyle>
            <a:lvl1pPr algn="r">
              <a:defRPr/>
            </a:lvl1pPr>
          </a:lstStyle>
          <a:p>
            <a:r>
              <a:rPr kumimoji="1" lang="en-US" altLang="ja-JP" dirty="0"/>
              <a:t>Slide title</a:t>
            </a:r>
            <a:br>
              <a:rPr kumimoji="1" lang="en-US" altLang="ja-JP" dirty="0"/>
            </a:br>
            <a:r>
              <a:rPr kumimoji="1" lang="en-US" altLang="ja-JP" dirty="0"/>
              <a:t>goes here</a:t>
            </a:r>
            <a:endParaRPr kumimoji="1" lang="ja-JP" altLang="en-US" dirty="0"/>
          </a:p>
        </p:txBody>
      </p:sp>
    </p:spTree>
    <p:extLst>
      <p:ext uri="{BB962C8B-B14F-4D97-AF65-F5344CB8AC3E}">
        <p14:creationId xmlns:p14="http://schemas.microsoft.com/office/powerpoint/2010/main" val="176228390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6 points">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34" name="Freeform: Shape 33"/>
          <p:cNvSpPr/>
          <p:nvPr userDrawn="1"/>
        </p:nvSpPr>
        <p:spPr>
          <a:xfrm>
            <a:off x="4841863" y="2401054"/>
            <a:ext cx="1221312" cy="1410673"/>
          </a:xfrm>
          <a:custGeom>
            <a:avLst/>
            <a:gdLst>
              <a:gd name="connsiteX0" fmla="*/ 1831968 w 1831968"/>
              <a:gd name="connsiteY0" fmla="*/ 0 h 2115683"/>
              <a:gd name="connsiteX1" fmla="*/ 1831968 w 1831968"/>
              <a:gd name="connsiteY1" fmla="*/ 2115683 h 2115683"/>
              <a:gd name="connsiteX2" fmla="*/ 0 w 1831968"/>
              <a:gd name="connsiteY2" fmla="*/ 1057996 h 2115683"/>
              <a:gd name="connsiteX3" fmla="*/ 54070 w 1831968"/>
              <a:gd name="connsiteY3" fmla="*/ 968994 h 2115683"/>
              <a:gd name="connsiteX4" fmla="*/ 1655915 w 1831968"/>
              <a:gd name="connsiteY4" fmla="*/ 8890 h 2115683"/>
              <a:gd name="connsiteX5" fmla="*/ 1831968 w 1831968"/>
              <a:gd name="connsiteY5" fmla="*/ 0 h 2115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1968" h="2115683">
                <a:moveTo>
                  <a:pt x="1831968" y="0"/>
                </a:moveTo>
                <a:lnTo>
                  <a:pt x="1831968" y="2115683"/>
                </a:lnTo>
                <a:lnTo>
                  <a:pt x="0" y="1057996"/>
                </a:lnTo>
                <a:lnTo>
                  <a:pt x="54070" y="968994"/>
                </a:lnTo>
                <a:cubicBezTo>
                  <a:pt x="410448" y="441485"/>
                  <a:pt x="989253" y="76593"/>
                  <a:pt x="1655915" y="8890"/>
                </a:cubicBezTo>
                <a:lnTo>
                  <a:pt x="1831968" y="0"/>
                </a:ln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35" name="Freeform: Shape 34"/>
          <p:cNvSpPr/>
          <p:nvPr userDrawn="1"/>
        </p:nvSpPr>
        <p:spPr>
          <a:xfrm>
            <a:off x="6128824" y="2401054"/>
            <a:ext cx="1221075" cy="1410145"/>
          </a:xfrm>
          <a:custGeom>
            <a:avLst/>
            <a:gdLst>
              <a:gd name="connsiteX0" fmla="*/ 0 w 1831612"/>
              <a:gd name="connsiteY0" fmla="*/ 0 h 2114891"/>
              <a:gd name="connsiteX1" fmla="*/ 176053 w 1831612"/>
              <a:gd name="connsiteY1" fmla="*/ 8890 h 2114891"/>
              <a:gd name="connsiteX2" fmla="*/ 1777898 w 1831612"/>
              <a:gd name="connsiteY2" fmla="*/ 968994 h 2114891"/>
              <a:gd name="connsiteX3" fmla="*/ 1831612 w 1831612"/>
              <a:gd name="connsiteY3" fmla="*/ 1057409 h 2114891"/>
              <a:gd name="connsiteX4" fmla="*/ 0 w 1831612"/>
              <a:gd name="connsiteY4" fmla="*/ 2114891 h 2114891"/>
              <a:gd name="connsiteX5" fmla="*/ 0 w 1831612"/>
              <a:gd name="connsiteY5" fmla="*/ 0 h 2114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1612" h="2114891">
                <a:moveTo>
                  <a:pt x="0" y="0"/>
                </a:moveTo>
                <a:lnTo>
                  <a:pt x="176053" y="8890"/>
                </a:lnTo>
                <a:cubicBezTo>
                  <a:pt x="842715" y="76593"/>
                  <a:pt x="1421520" y="441485"/>
                  <a:pt x="1777898" y="968994"/>
                </a:cubicBezTo>
                <a:lnTo>
                  <a:pt x="1831612" y="1057409"/>
                </a:lnTo>
                <a:lnTo>
                  <a:pt x="0" y="2114891"/>
                </a:lnTo>
                <a:lnTo>
                  <a:pt x="0" y="0"/>
                </a:lnTo>
                <a:close/>
              </a:path>
            </a:pathLst>
          </a:cu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36" name="Freeform: Shape 35"/>
          <p:cNvSpPr/>
          <p:nvPr userDrawn="1"/>
        </p:nvSpPr>
        <p:spPr>
          <a:xfrm>
            <a:off x="6161192" y="3162231"/>
            <a:ext cx="1403775" cy="1412325"/>
          </a:xfrm>
          <a:custGeom>
            <a:avLst/>
            <a:gdLst>
              <a:gd name="connsiteX0" fmla="*/ 1834203 w 2105662"/>
              <a:gd name="connsiteY0" fmla="*/ 0 h 2118160"/>
              <a:gd name="connsiteX1" fmla="*/ 1839718 w 2105662"/>
              <a:gd name="connsiteY1" fmla="*/ 9078 h 2118160"/>
              <a:gd name="connsiteX2" fmla="*/ 2105662 w 2105662"/>
              <a:gd name="connsiteY2" fmla="*/ 1059373 h 2118160"/>
              <a:gd name="connsiteX3" fmla="*/ 1839718 w 2105662"/>
              <a:gd name="connsiteY3" fmla="*/ 2109668 h 2118160"/>
              <a:gd name="connsiteX4" fmla="*/ 1834559 w 2105662"/>
              <a:gd name="connsiteY4" fmla="*/ 2118160 h 2118160"/>
              <a:gd name="connsiteX5" fmla="*/ 0 w 2105662"/>
              <a:gd name="connsiteY5" fmla="*/ 1058977 h 2118160"/>
              <a:gd name="connsiteX6" fmla="*/ 1834203 w 2105662"/>
              <a:gd name="connsiteY6" fmla="*/ 0 h 2118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05662" h="2118160">
                <a:moveTo>
                  <a:pt x="1834203" y="0"/>
                </a:moveTo>
                <a:lnTo>
                  <a:pt x="1839718" y="9078"/>
                </a:lnTo>
                <a:cubicBezTo>
                  <a:pt x="2009322" y="321292"/>
                  <a:pt x="2105662" y="679082"/>
                  <a:pt x="2105662" y="1059373"/>
                </a:cubicBezTo>
                <a:cubicBezTo>
                  <a:pt x="2105662" y="1439664"/>
                  <a:pt x="2009322" y="1797454"/>
                  <a:pt x="1839718" y="2109668"/>
                </a:cubicBezTo>
                <a:lnTo>
                  <a:pt x="1834559" y="2118160"/>
                </a:lnTo>
                <a:lnTo>
                  <a:pt x="0" y="1058977"/>
                </a:lnTo>
                <a:lnTo>
                  <a:pt x="1834203"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37" name="Freeform: Shape 36"/>
          <p:cNvSpPr/>
          <p:nvPr userDrawn="1"/>
        </p:nvSpPr>
        <p:spPr>
          <a:xfrm>
            <a:off x="4627033" y="3162622"/>
            <a:ext cx="1402860" cy="1411543"/>
          </a:xfrm>
          <a:custGeom>
            <a:avLst/>
            <a:gdLst>
              <a:gd name="connsiteX0" fmla="*/ 271103 w 2104290"/>
              <a:gd name="connsiteY0" fmla="*/ 0 h 2116988"/>
              <a:gd name="connsiteX1" fmla="*/ 2104290 w 2104290"/>
              <a:gd name="connsiteY1" fmla="*/ 1058391 h 2116988"/>
              <a:gd name="connsiteX2" fmla="*/ 270747 w 2104290"/>
              <a:gd name="connsiteY2" fmla="*/ 2116988 h 2116988"/>
              <a:gd name="connsiteX3" fmla="*/ 265944 w 2104290"/>
              <a:gd name="connsiteY3" fmla="*/ 2109082 h 2116988"/>
              <a:gd name="connsiteX4" fmla="*/ 0 w 2104290"/>
              <a:gd name="connsiteY4" fmla="*/ 1058787 h 2116988"/>
              <a:gd name="connsiteX5" fmla="*/ 265944 w 2104290"/>
              <a:gd name="connsiteY5" fmla="*/ 8492 h 2116988"/>
              <a:gd name="connsiteX6" fmla="*/ 271103 w 2104290"/>
              <a:gd name="connsiteY6" fmla="*/ 0 h 2116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04290" h="2116988">
                <a:moveTo>
                  <a:pt x="271103" y="0"/>
                </a:moveTo>
                <a:lnTo>
                  <a:pt x="2104290" y="1058391"/>
                </a:lnTo>
                <a:lnTo>
                  <a:pt x="270747" y="2116988"/>
                </a:lnTo>
                <a:lnTo>
                  <a:pt x="265944" y="2109082"/>
                </a:lnTo>
                <a:cubicBezTo>
                  <a:pt x="96340" y="1796868"/>
                  <a:pt x="0" y="1439078"/>
                  <a:pt x="0" y="1058787"/>
                </a:cubicBezTo>
                <a:cubicBezTo>
                  <a:pt x="0" y="678496"/>
                  <a:pt x="96340" y="320706"/>
                  <a:pt x="265944" y="8492"/>
                </a:cubicBezTo>
                <a:lnTo>
                  <a:pt x="271103"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38" name="Freeform: Shape 37"/>
          <p:cNvSpPr/>
          <p:nvPr userDrawn="1"/>
        </p:nvSpPr>
        <p:spPr>
          <a:xfrm>
            <a:off x="4841626" y="3924925"/>
            <a:ext cx="1221549" cy="1411201"/>
          </a:xfrm>
          <a:custGeom>
            <a:avLst/>
            <a:gdLst>
              <a:gd name="connsiteX0" fmla="*/ 1832324 w 1832324"/>
              <a:gd name="connsiteY0" fmla="*/ 0 h 2116475"/>
              <a:gd name="connsiteX1" fmla="*/ 1832324 w 1832324"/>
              <a:gd name="connsiteY1" fmla="*/ 2116475 h 2116475"/>
              <a:gd name="connsiteX2" fmla="*/ 1656271 w 1832324"/>
              <a:gd name="connsiteY2" fmla="*/ 2107585 h 2116475"/>
              <a:gd name="connsiteX3" fmla="*/ 54426 w 1832324"/>
              <a:gd name="connsiteY3" fmla="*/ 1147481 h 2116475"/>
              <a:gd name="connsiteX4" fmla="*/ 0 w 1832324"/>
              <a:gd name="connsiteY4" fmla="*/ 1057893 h 2116475"/>
              <a:gd name="connsiteX5" fmla="*/ 1832324 w 1832324"/>
              <a:gd name="connsiteY5" fmla="*/ 0 h 2116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2324" h="2116475">
                <a:moveTo>
                  <a:pt x="1832324" y="0"/>
                </a:moveTo>
                <a:lnTo>
                  <a:pt x="1832324" y="2116475"/>
                </a:lnTo>
                <a:lnTo>
                  <a:pt x="1656271" y="2107585"/>
                </a:lnTo>
                <a:cubicBezTo>
                  <a:pt x="989609" y="2039882"/>
                  <a:pt x="410804" y="1674991"/>
                  <a:pt x="54426" y="1147481"/>
                </a:cubicBezTo>
                <a:lnTo>
                  <a:pt x="0" y="1057893"/>
                </a:lnTo>
                <a:lnTo>
                  <a:pt x="1832324" y="0"/>
                </a:lnTo>
                <a:close/>
              </a:path>
            </a:pathLst>
          </a:cu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39" name="Freeform: Shape 38"/>
          <p:cNvSpPr/>
          <p:nvPr userDrawn="1"/>
        </p:nvSpPr>
        <p:spPr>
          <a:xfrm>
            <a:off x="6128825" y="3925453"/>
            <a:ext cx="1221312" cy="1410673"/>
          </a:xfrm>
          <a:custGeom>
            <a:avLst/>
            <a:gdLst>
              <a:gd name="connsiteX0" fmla="*/ 0 w 1831968"/>
              <a:gd name="connsiteY0" fmla="*/ 0 h 2115683"/>
              <a:gd name="connsiteX1" fmla="*/ 1831968 w 1831968"/>
              <a:gd name="connsiteY1" fmla="*/ 1057687 h 2115683"/>
              <a:gd name="connsiteX2" fmla="*/ 1777898 w 1831968"/>
              <a:gd name="connsiteY2" fmla="*/ 1146689 h 2115683"/>
              <a:gd name="connsiteX3" fmla="*/ 176053 w 1831968"/>
              <a:gd name="connsiteY3" fmla="*/ 2106793 h 2115683"/>
              <a:gd name="connsiteX4" fmla="*/ 0 w 1831968"/>
              <a:gd name="connsiteY4" fmla="*/ 2115683 h 2115683"/>
              <a:gd name="connsiteX5" fmla="*/ 0 w 1831968"/>
              <a:gd name="connsiteY5" fmla="*/ 0 h 2115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1968" h="2115683">
                <a:moveTo>
                  <a:pt x="0" y="0"/>
                </a:moveTo>
                <a:lnTo>
                  <a:pt x="1831968" y="1057687"/>
                </a:lnTo>
                <a:lnTo>
                  <a:pt x="1777898" y="1146689"/>
                </a:lnTo>
                <a:cubicBezTo>
                  <a:pt x="1421520" y="1674199"/>
                  <a:pt x="842715" y="2039090"/>
                  <a:pt x="176053" y="2106793"/>
                </a:cubicBezTo>
                <a:lnTo>
                  <a:pt x="0" y="2115683"/>
                </a:lnTo>
                <a:lnTo>
                  <a:pt x="0" y="0"/>
                </a:lnTo>
                <a:close/>
              </a:path>
            </a:pathLst>
          </a:cu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41" name="Text Placeholder 5"/>
          <p:cNvSpPr>
            <a:spLocks noGrp="1"/>
          </p:cNvSpPr>
          <p:nvPr>
            <p:ph type="body" sz="quarter" idx="15" hasCustomPrompt="1"/>
          </p:nvPr>
        </p:nvSpPr>
        <p:spPr>
          <a:xfrm>
            <a:off x="6345905" y="2779889"/>
            <a:ext cx="483308" cy="407746"/>
          </a:xfrm>
        </p:spPr>
        <p:txBody>
          <a:bodyPr numCol="1" anchor="ctr">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a:t>
            </a:r>
            <a:endParaRPr kumimoji="1" lang="ja-JP" altLang="en-US" dirty="0"/>
          </a:p>
        </p:txBody>
      </p:sp>
      <p:sp>
        <p:nvSpPr>
          <p:cNvPr id="42" name="Text Placeholder 5"/>
          <p:cNvSpPr>
            <a:spLocks noGrp="1"/>
          </p:cNvSpPr>
          <p:nvPr>
            <p:ph type="body" sz="quarter" idx="16" hasCustomPrompt="1"/>
          </p:nvPr>
        </p:nvSpPr>
        <p:spPr>
          <a:xfrm>
            <a:off x="5366484" y="2779889"/>
            <a:ext cx="483308" cy="407746"/>
          </a:xfrm>
        </p:spPr>
        <p:txBody>
          <a:bodyPr numCol="1" anchor="ctr">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a:t>
            </a:r>
            <a:endParaRPr kumimoji="1" lang="ja-JP" altLang="en-US" dirty="0"/>
          </a:p>
        </p:txBody>
      </p:sp>
      <p:sp>
        <p:nvSpPr>
          <p:cNvPr id="45" name="Text Placeholder 5"/>
          <p:cNvSpPr>
            <a:spLocks noGrp="1"/>
          </p:cNvSpPr>
          <p:nvPr>
            <p:ph type="body" sz="quarter" idx="17" hasCustomPrompt="1"/>
          </p:nvPr>
        </p:nvSpPr>
        <p:spPr>
          <a:xfrm>
            <a:off x="6345905" y="4483489"/>
            <a:ext cx="483308" cy="407746"/>
          </a:xfrm>
        </p:spPr>
        <p:txBody>
          <a:bodyPr numCol="1" anchor="ctr">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a:t>
            </a:r>
            <a:endParaRPr kumimoji="1" lang="ja-JP" altLang="en-US" dirty="0"/>
          </a:p>
        </p:txBody>
      </p:sp>
      <p:sp>
        <p:nvSpPr>
          <p:cNvPr id="46" name="Text Placeholder 5"/>
          <p:cNvSpPr>
            <a:spLocks noGrp="1"/>
          </p:cNvSpPr>
          <p:nvPr>
            <p:ph type="body" sz="quarter" idx="18" hasCustomPrompt="1"/>
          </p:nvPr>
        </p:nvSpPr>
        <p:spPr>
          <a:xfrm>
            <a:off x="5366484" y="4483489"/>
            <a:ext cx="483308" cy="407746"/>
          </a:xfrm>
        </p:spPr>
        <p:txBody>
          <a:bodyPr numCol="1" anchor="ctr">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a:t>
            </a:r>
            <a:endParaRPr kumimoji="1" lang="ja-JP" altLang="en-US" dirty="0"/>
          </a:p>
        </p:txBody>
      </p:sp>
      <p:sp>
        <p:nvSpPr>
          <p:cNvPr id="47" name="Text Placeholder 5"/>
          <p:cNvSpPr>
            <a:spLocks noGrp="1"/>
          </p:cNvSpPr>
          <p:nvPr>
            <p:ph type="body" sz="quarter" idx="19" hasCustomPrompt="1"/>
          </p:nvPr>
        </p:nvSpPr>
        <p:spPr>
          <a:xfrm>
            <a:off x="6863079" y="3664520"/>
            <a:ext cx="483308" cy="407746"/>
          </a:xfrm>
        </p:spPr>
        <p:txBody>
          <a:bodyPr numCol="1" anchor="ctr">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a:t>
            </a:r>
            <a:endParaRPr kumimoji="1" lang="ja-JP" altLang="en-US" dirty="0"/>
          </a:p>
        </p:txBody>
      </p:sp>
      <p:sp>
        <p:nvSpPr>
          <p:cNvPr id="48" name="Text Placeholder 5"/>
          <p:cNvSpPr>
            <a:spLocks noGrp="1"/>
          </p:cNvSpPr>
          <p:nvPr>
            <p:ph type="body" sz="quarter" idx="20" hasCustomPrompt="1"/>
          </p:nvPr>
        </p:nvSpPr>
        <p:spPr>
          <a:xfrm>
            <a:off x="4845988" y="3664520"/>
            <a:ext cx="483308" cy="407746"/>
          </a:xfrm>
        </p:spPr>
        <p:txBody>
          <a:bodyPr numCol="1" anchor="ctr">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a:t>
            </a:r>
            <a:endParaRPr kumimoji="1" lang="ja-JP" altLang="en-US" dirty="0"/>
          </a:p>
        </p:txBody>
      </p:sp>
      <p:sp>
        <p:nvSpPr>
          <p:cNvPr id="49" name="Text Placeholder 5"/>
          <p:cNvSpPr>
            <a:spLocks noGrp="1"/>
          </p:cNvSpPr>
          <p:nvPr>
            <p:ph type="body" sz="quarter" idx="12" hasCustomPrompt="1"/>
          </p:nvPr>
        </p:nvSpPr>
        <p:spPr>
          <a:xfrm>
            <a:off x="8011551" y="2365779"/>
            <a:ext cx="3244883" cy="745688"/>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50" name="Text Placeholder 5"/>
          <p:cNvSpPr>
            <a:spLocks noGrp="1"/>
          </p:cNvSpPr>
          <p:nvPr>
            <p:ph type="body" sz="quarter" idx="14" hasCustomPrompt="1"/>
          </p:nvPr>
        </p:nvSpPr>
        <p:spPr>
          <a:xfrm>
            <a:off x="8011551" y="1926220"/>
            <a:ext cx="3244883"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55" name="Text Placeholder 5"/>
          <p:cNvSpPr>
            <a:spLocks noGrp="1"/>
          </p:cNvSpPr>
          <p:nvPr>
            <p:ph type="body" sz="quarter" idx="21" hasCustomPrompt="1"/>
          </p:nvPr>
        </p:nvSpPr>
        <p:spPr>
          <a:xfrm>
            <a:off x="8011551" y="3746469"/>
            <a:ext cx="3244883" cy="745688"/>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56" name="Text Placeholder 5"/>
          <p:cNvSpPr>
            <a:spLocks noGrp="1"/>
          </p:cNvSpPr>
          <p:nvPr>
            <p:ph type="body" sz="quarter" idx="22" hasCustomPrompt="1"/>
          </p:nvPr>
        </p:nvSpPr>
        <p:spPr>
          <a:xfrm>
            <a:off x="8011551" y="3306910"/>
            <a:ext cx="3244883"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57" name="Text Placeholder 5"/>
          <p:cNvSpPr>
            <a:spLocks noGrp="1"/>
          </p:cNvSpPr>
          <p:nvPr>
            <p:ph type="body" sz="quarter" idx="23" hasCustomPrompt="1"/>
          </p:nvPr>
        </p:nvSpPr>
        <p:spPr>
          <a:xfrm>
            <a:off x="8011551" y="5116934"/>
            <a:ext cx="3244883" cy="745688"/>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58" name="Text Placeholder 5"/>
          <p:cNvSpPr>
            <a:spLocks noGrp="1"/>
          </p:cNvSpPr>
          <p:nvPr>
            <p:ph type="body" sz="quarter" idx="24" hasCustomPrompt="1"/>
          </p:nvPr>
        </p:nvSpPr>
        <p:spPr>
          <a:xfrm>
            <a:off x="8011551" y="4677375"/>
            <a:ext cx="3244883"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59" name="Text Placeholder 5"/>
          <p:cNvSpPr>
            <a:spLocks noGrp="1"/>
          </p:cNvSpPr>
          <p:nvPr>
            <p:ph type="body" sz="quarter" idx="25" hasCustomPrompt="1"/>
          </p:nvPr>
        </p:nvSpPr>
        <p:spPr>
          <a:xfrm>
            <a:off x="939454" y="2365779"/>
            <a:ext cx="3244883" cy="745688"/>
          </a:xfrm>
        </p:spPr>
        <p:txBody>
          <a:bodyPr anchor="t"/>
          <a:lstStyle>
            <a:lvl1pPr marL="0" indent="0" algn="r">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60" name="Text Placeholder 5"/>
          <p:cNvSpPr>
            <a:spLocks noGrp="1"/>
          </p:cNvSpPr>
          <p:nvPr>
            <p:ph type="body" sz="quarter" idx="26" hasCustomPrompt="1"/>
          </p:nvPr>
        </p:nvSpPr>
        <p:spPr>
          <a:xfrm>
            <a:off x="939454" y="1926220"/>
            <a:ext cx="3244883" cy="390888"/>
          </a:xfrm>
        </p:spPr>
        <p:txBody>
          <a:bodyPr anchor="b">
            <a:normAutofit/>
          </a:bodyPr>
          <a:lstStyle>
            <a:lvl1pPr marL="0" indent="0" algn="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61" name="Text Placeholder 5"/>
          <p:cNvSpPr>
            <a:spLocks noGrp="1"/>
          </p:cNvSpPr>
          <p:nvPr>
            <p:ph type="body" sz="quarter" idx="27" hasCustomPrompt="1"/>
          </p:nvPr>
        </p:nvSpPr>
        <p:spPr>
          <a:xfrm>
            <a:off x="939454" y="3746469"/>
            <a:ext cx="3244883" cy="745688"/>
          </a:xfrm>
        </p:spPr>
        <p:txBody>
          <a:bodyPr anchor="t"/>
          <a:lstStyle>
            <a:lvl1pPr marL="0" indent="0" algn="r">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62" name="Text Placeholder 5"/>
          <p:cNvSpPr>
            <a:spLocks noGrp="1"/>
          </p:cNvSpPr>
          <p:nvPr>
            <p:ph type="body" sz="quarter" idx="28" hasCustomPrompt="1"/>
          </p:nvPr>
        </p:nvSpPr>
        <p:spPr>
          <a:xfrm>
            <a:off x="939454" y="3306910"/>
            <a:ext cx="3244883" cy="390888"/>
          </a:xfrm>
        </p:spPr>
        <p:txBody>
          <a:bodyPr anchor="b">
            <a:normAutofit/>
          </a:bodyPr>
          <a:lstStyle>
            <a:lvl1pPr marL="0" indent="0" algn="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63" name="Text Placeholder 5"/>
          <p:cNvSpPr>
            <a:spLocks noGrp="1"/>
          </p:cNvSpPr>
          <p:nvPr>
            <p:ph type="body" sz="quarter" idx="29" hasCustomPrompt="1"/>
          </p:nvPr>
        </p:nvSpPr>
        <p:spPr>
          <a:xfrm>
            <a:off x="939454" y="5116934"/>
            <a:ext cx="3244883" cy="745688"/>
          </a:xfrm>
        </p:spPr>
        <p:txBody>
          <a:bodyPr anchor="t"/>
          <a:lstStyle>
            <a:lvl1pPr marL="0" indent="0" algn="r">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64" name="Text Placeholder 5"/>
          <p:cNvSpPr>
            <a:spLocks noGrp="1"/>
          </p:cNvSpPr>
          <p:nvPr>
            <p:ph type="body" sz="quarter" idx="30" hasCustomPrompt="1"/>
          </p:nvPr>
        </p:nvSpPr>
        <p:spPr>
          <a:xfrm>
            <a:off x="939454" y="4677375"/>
            <a:ext cx="3244883" cy="390888"/>
          </a:xfrm>
        </p:spPr>
        <p:txBody>
          <a:bodyPr anchor="b">
            <a:normAutofit/>
          </a:bodyPr>
          <a:lstStyle>
            <a:lvl1pPr marL="0" indent="0" algn="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cxnSp>
        <p:nvCxnSpPr>
          <p:cNvPr id="66" name="Straight Connector 65"/>
          <p:cNvCxnSpPr>
            <a:stCxn id="41" idx="0"/>
            <a:endCxn id="50" idx="1"/>
          </p:cNvCxnSpPr>
          <p:nvPr userDrawn="1"/>
        </p:nvCxnSpPr>
        <p:spPr>
          <a:xfrm rot="5400000" flipH="1" flipV="1">
            <a:off x="6970442" y="1738781"/>
            <a:ext cx="658226" cy="1423992"/>
          </a:xfrm>
          <a:prstGeom prst="bentConnector2">
            <a:avLst/>
          </a:prstGeom>
          <a:ln w="127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5"/>
          <p:cNvCxnSpPr>
            <a:stCxn id="42" idx="0"/>
            <a:endCxn id="60" idx="3"/>
          </p:cNvCxnSpPr>
          <p:nvPr userDrawn="1"/>
        </p:nvCxnSpPr>
        <p:spPr>
          <a:xfrm rot="16200000" flipV="1">
            <a:off x="4567124" y="1738876"/>
            <a:ext cx="658226" cy="1423801"/>
          </a:xfrm>
          <a:prstGeom prst="bentConnector2">
            <a:avLst/>
          </a:prstGeom>
          <a:ln w="127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5"/>
          <p:cNvCxnSpPr>
            <a:stCxn id="48" idx="1"/>
            <a:endCxn id="62" idx="3"/>
          </p:cNvCxnSpPr>
          <p:nvPr userDrawn="1"/>
        </p:nvCxnSpPr>
        <p:spPr>
          <a:xfrm rot="10800000">
            <a:off x="4184338" y="3502355"/>
            <a:ext cx="661651" cy="366040"/>
          </a:xfrm>
          <a:prstGeom prst="bentConnector3">
            <a:avLst>
              <a:gd name="adj1" fmla="val 50000"/>
            </a:avLst>
          </a:prstGeom>
          <a:ln w="127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73" name="Straight Connector 65"/>
          <p:cNvCxnSpPr>
            <a:stCxn id="56" idx="1"/>
            <a:endCxn id="47" idx="3"/>
          </p:cNvCxnSpPr>
          <p:nvPr userDrawn="1"/>
        </p:nvCxnSpPr>
        <p:spPr>
          <a:xfrm rot="10800000" flipV="1">
            <a:off x="7346389" y="3502353"/>
            <a:ext cx="665163" cy="366040"/>
          </a:xfrm>
          <a:prstGeom prst="bentConnector3">
            <a:avLst>
              <a:gd name="adj1" fmla="val 50000"/>
            </a:avLst>
          </a:prstGeom>
          <a:ln w="127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76" name="Straight Connector 65"/>
          <p:cNvCxnSpPr>
            <a:stCxn id="58" idx="1"/>
            <a:endCxn id="45" idx="3"/>
          </p:cNvCxnSpPr>
          <p:nvPr userDrawn="1"/>
        </p:nvCxnSpPr>
        <p:spPr>
          <a:xfrm rot="10800000">
            <a:off x="6829214" y="4687362"/>
            <a:ext cx="1182338" cy="185457"/>
          </a:xfrm>
          <a:prstGeom prst="bentConnector3">
            <a:avLst>
              <a:gd name="adj1" fmla="val 50000"/>
            </a:avLst>
          </a:prstGeom>
          <a:ln w="127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80" name="Straight Connector 65"/>
          <p:cNvCxnSpPr>
            <a:stCxn id="64" idx="3"/>
            <a:endCxn id="46" idx="1"/>
          </p:cNvCxnSpPr>
          <p:nvPr userDrawn="1"/>
        </p:nvCxnSpPr>
        <p:spPr>
          <a:xfrm flipV="1">
            <a:off x="4184337" y="4687362"/>
            <a:ext cx="1182147" cy="185457"/>
          </a:xfrm>
          <a:prstGeom prst="bentConnector3">
            <a:avLst>
              <a:gd name="adj1" fmla="val 50000"/>
            </a:avLst>
          </a:prstGeom>
          <a:ln w="127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88" name="Title 1"/>
          <p:cNvSpPr>
            <a:spLocks noGrp="1"/>
          </p:cNvSpPr>
          <p:nvPr>
            <p:ph type="title" hasCustomPrompt="1"/>
          </p:nvPr>
        </p:nvSpPr>
        <p:spPr>
          <a:xfrm>
            <a:off x="2015067" y="833543"/>
            <a:ext cx="8161867" cy="695379"/>
          </a:xfrm>
        </p:spPr>
        <p:txBody>
          <a:bodyPr anchor="b"/>
          <a:lstStyle>
            <a:lvl1pPr algn="ctr">
              <a:defRPr/>
            </a:lvl1pPr>
          </a:lstStyle>
          <a:p>
            <a:r>
              <a:rPr kumimoji="1" lang="en-US" altLang="ja-JP" dirty="0"/>
              <a:t>Slide title goes here</a:t>
            </a:r>
            <a:endParaRPr kumimoji="1" lang="ja-JP" altLang="en-US" dirty="0"/>
          </a:p>
        </p:txBody>
      </p:sp>
      <p:sp>
        <p:nvSpPr>
          <p:cNvPr id="89" name="Text Placeholder 5"/>
          <p:cNvSpPr>
            <a:spLocks noGrp="1"/>
          </p:cNvSpPr>
          <p:nvPr>
            <p:ph type="body" sz="quarter" idx="31" hasCustomPrompt="1"/>
          </p:nvPr>
        </p:nvSpPr>
        <p:spPr>
          <a:xfrm>
            <a:off x="2015067" y="1528923"/>
            <a:ext cx="8161867" cy="293685"/>
          </a:xfrm>
        </p:spPr>
        <p:txBody>
          <a:bodyPr anchor="t"/>
          <a:lstStyle>
            <a:lvl1pPr marL="0" indent="0" algn="ctr">
              <a:lnSpc>
                <a:spcPct val="100000"/>
              </a:lnSpc>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287985965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4 points">
    <p:spTree>
      <p:nvGrpSpPr>
        <p:cNvPr id="1" name=""/>
        <p:cNvGrpSpPr/>
        <p:nvPr/>
      </p:nvGrpSpPr>
      <p:grpSpPr>
        <a:xfrm>
          <a:off x="0" y="0"/>
          <a:ext cx="0" cy="0"/>
          <a:chOff x="0" y="0"/>
          <a:chExt cx="0" cy="0"/>
        </a:xfrm>
      </p:grpSpPr>
      <p:sp>
        <p:nvSpPr>
          <p:cNvPr id="22" name="Freeform: Shape 21"/>
          <p:cNvSpPr/>
          <p:nvPr userDrawn="1"/>
        </p:nvSpPr>
        <p:spPr>
          <a:xfrm>
            <a:off x="4630349" y="2397605"/>
            <a:ext cx="1432827" cy="1433048"/>
          </a:xfrm>
          <a:custGeom>
            <a:avLst/>
            <a:gdLst>
              <a:gd name="connsiteX0" fmla="*/ 2149241 w 2149241"/>
              <a:gd name="connsiteY0" fmla="*/ 0 h 2149241"/>
              <a:gd name="connsiteX1" fmla="*/ 2149241 w 2149241"/>
              <a:gd name="connsiteY1" fmla="*/ 2149241 h 2149241"/>
              <a:gd name="connsiteX2" fmla="*/ 0 w 2149241"/>
              <a:gd name="connsiteY2" fmla="*/ 2149241 h 2149241"/>
              <a:gd name="connsiteX3" fmla="*/ 8877 w 2149241"/>
              <a:gd name="connsiteY3" fmla="*/ 1973442 h 2149241"/>
              <a:gd name="connsiteX4" fmla="*/ 1973442 w 2149241"/>
              <a:gd name="connsiteY4" fmla="*/ 8877 h 2149241"/>
              <a:gd name="connsiteX5" fmla="*/ 2149241 w 2149241"/>
              <a:gd name="connsiteY5" fmla="*/ 0 h 2149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49241" h="2149241">
                <a:moveTo>
                  <a:pt x="2149241" y="0"/>
                </a:moveTo>
                <a:lnTo>
                  <a:pt x="2149241" y="2149241"/>
                </a:lnTo>
                <a:lnTo>
                  <a:pt x="0" y="2149241"/>
                </a:lnTo>
                <a:lnTo>
                  <a:pt x="8877" y="1973442"/>
                </a:lnTo>
                <a:cubicBezTo>
                  <a:pt x="114075" y="937583"/>
                  <a:pt x="937583" y="114075"/>
                  <a:pt x="1973442" y="8877"/>
                </a:cubicBezTo>
                <a:lnTo>
                  <a:pt x="2149241"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21" name="Freeform: Shape 20"/>
          <p:cNvSpPr/>
          <p:nvPr userDrawn="1"/>
        </p:nvSpPr>
        <p:spPr>
          <a:xfrm>
            <a:off x="6128826" y="2397605"/>
            <a:ext cx="1432827" cy="1433048"/>
          </a:xfrm>
          <a:custGeom>
            <a:avLst/>
            <a:gdLst>
              <a:gd name="connsiteX0" fmla="*/ 0 w 2149241"/>
              <a:gd name="connsiteY0" fmla="*/ 0 h 2149241"/>
              <a:gd name="connsiteX1" fmla="*/ 175799 w 2149241"/>
              <a:gd name="connsiteY1" fmla="*/ 8877 h 2149241"/>
              <a:gd name="connsiteX2" fmla="*/ 2140364 w 2149241"/>
              <a:gd name="connsiteY2" fmla="*/ 1973442 h 2149241"/>
              <a:gd name="connsiteX3" fmla="*/ 2149241 w 2149241"/>
              <a:gd name="connsiteY3" fmla="*/ 2149241 h 2149241"/>
              <a:gd name="connsiteX4" fmla="*/ 0 w 2149241"/>
              <a:gd name="connsiteY4" fmla="*/ 2149241 h 2149241"/>
              <a:gd name="connsiteX5" fmla="*/ 0 w 2149241"/>
              <a:gd name="connsiteY5" fmla="*/ 0 h 2149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49241" h="2149241">
                <a:moveTo>
                  <a:pt x="0" y="0"/>
                </a:moveTo>
                <a:lnTo>
                  <a:pt x="175799" y="8877"/>
                </a:lnTo>
                <a:cubicBezTo>
                  <a:pt x="1211658" y="114075"/>
                  <a:pt x="2035166" y="937583"/>
                  <a:pt x="2140364" y="1973442"/>
                </a:cubicBezTo>
                <a:lnTo>
                  <a:pt x="2149241" y="2149241"/>
                </a:lnTo>
                <a:lnTo>
                  <a:pt x="0" y="2149241"/>
                </a:lnTo>
                <a:lnTo>
                  <a:pt x="0" y="0"/>
                </a:lnTo>
                <a:close/>
              </a:path>
            </a:pathLst>
          </a:cu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7" name="Freeform: Shape 16"/>
          <p:cNvSpPr/>
          <p:nvPr userDrawn="1"/>
        </p:nvSpPr>
        <p:spPr>
          <a:xfrm>
            <a:off x="4630349" y="3896313"/>
            <a:ext cx="1432827" cy="1433048"/>
          </a:xfrm>
          <a:custGeom>
            <a:avLst/>
            <a:gdLst>
              <a:gd name="connsiteX0" fmla="*/ 0 w 2149241"/>
              <a:gd name="connsiteY0" fmla="*/ 0 h 2149241"/>
              <a:gd name="connsiteX1" fmla="*/ 2149241 w 2149241"/>
              <a:gd name="connsiteY1" fmla="*/ 0 h 2149241"/>
              <a:gd name="connsiteX2" fmla="*/ 2149241 w 2149241"/>
              <a:gd name="connsiteY2" fmla="*/ 2149241 h 2149241"/>
              <a:gd name="connsiteX3" fmla="*/ 1973442 w 2149241"/>
              <a:gd name="connsiteY3" fmla="*/ 2140364 h 2149241"/>
              <a:gd name="connsiteX4" fmla="*/ 8877 w 2149241"/>
              <a:gd name="connsiteY4" fmla="*/ 175799 h 2149241"/>
              <a:gd name="connsiteX5" fmla="*/ 0 w 2149241"/>
              <a:gd name="connsiteY5" fmla="*/ 0 h 2149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49241" h="2149241">
                <a:moveTo>
                  <a:pt x="0" y="0"/>
                </a:moveTo>
                <a:lnTo>
                  <a:pt x="2149241" y="0"/>
                </a:lnTo>
                <a:lnTo>
                  <a:pt x="2149241" y="2149241"/>
                </a:lnTo>
                <a:lnTo>
                  <a:pt x="1973442" y="2140364"/>
                </a:lnTo>
                <a:cubicBezTo>
                  <a:pt x="937583" y="2035167"/>
                  <a:pt x="114075" y="1211659"/>
                  <a:pt x="8877" y="175799"/>
                </a:cubicBezTo>
                <a:lnTo>
                  <a:pt x="0" y="0"/>
                </a:lnTo>
                <a:close/>
              </a:path>
            </a:pathLst>
          </a:cu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6" name="Freeform: Shape 15"/>
          <p:cNvSpPr/>
          <p:nvPr userDrawn="1"/>
        </p:nvSpPr>
        <p:spPr>
          <a:xfrm>
            <a:off x="6128826" y="3896313"/>
            <a:ext cx="1432827" cy="1433048"/>
          </a:xfrm>
          <a:custGeom>
            <a:avLst/>
            <a:gdLst>
              <a:gd name="connsiteX0" fmla="*/ 0 w 2149241"/>
              <a:gd name="connsiteY0" fmla="*/ 0 h 2149241"/>
              <a:gd name="connsiteX1" fmla="*/ 2149241 w 2149241"/>
              <a:gd name="connsiteY1" fmla="*/ 0 h 2149241"/>
              <a:gd name="connsiteX2" fmla="*/ 2140364 w 2149241"/>
              <a:gd name="connsiteY2" fmla="*/ 175799 h 2149241"/>
              <a:gd name="connsiteX3" fmla="*/ 175799 w 2149241"/>
              <a:gd name="connsiteY3" fmla="*/ 2140364 h 2149241"/>
              <a:gd name="connsiteX4" fmla="*/ 0 w 2149241"/>
              <a:gd name="connsiteY4" fmla="*/ 2149241 h 2149241"/>
              <a:gd name="connsiteX5" fmla="*/ 0 w 2149241"/>
              <a:gd name="connsiteY5" fmla="*/ 0 h 2149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49241" h="2149241">
                <a:moveTo>
                  <a:pt x="0" y="0"/>
                </a:moveTo>
                <a:lnTo>
                  <a:pt x="2149241" y="0"/>
                </a:lnTo>
                <a:lnTo>
                  <a:pt x="2140364" y="175799"/>
                </a:lnTo>
                <a:cubicBezTo>
                  <a:pt x="2035166" y="1211659"/>
                  <a:pt x="1211658" y="2035167"/>
                  <a:pt x="175799" y="2140364"/>
                </a:cubicBezTo>
                <a:lnTo>
                  <a:pt x="0" y="2149241"/>
                </a:lnTo>
                <a:lnTo>
                  <a:pt x="0"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28" name="Text Placeholder 5"/>
          <p:cNvSpPr>
            <a:spLocks noGrp="1"/>
          </p:cNvSpPr>
          <p:nvPr>
            <p:ph type="body" sz="quarter" idx="15" hasCustomPrompt="1"/>
          </p:nvPr>
        </p:nvSpPr>
        <p:spPr>
          <a:xfrm>
            <a:off x="6492783" y="3009435"/>
            <a:ext cx="483308" cy="407746"/>
          </a:xfrm>
        </p:spPr>
        <p:txBody>
          <a:bodyPr numCol="1" anchor="ctr">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a:t>
            </a:r>
            <a:endParaRPr kumimoji="1" lang="ja-JP" altLang="en-US" dirty="0"/>
          </a:p>
        </p:txBody>
      </p:sp>
      <p:sp>
        <p:nvSpPr>
          <p:cNvPr id="29" name="Text Placeholder 5"/>
          <p:cNvSpPr>
            <a:spLocks noGrp="1"/>
          </p:cNvSpPr>
          <p:nvPr>
            <p:ph type="body" sz="quarter" idx="12" hasCustomPrompt="1"/>
          </p:nvPr>
        </p:nvSpPr>
        <p:spPr>
          <a:xfrm>
            <a:off x="8011551" y="2532483"/>
            <a:ext cx="3244883" cy="1187483"/>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30" name="Text Placeholder 5"/>
          <p:cNvSpPr>
            <a:spLocks noGrp="1"/>
          </p:cNvSpPr>
          <p:nvPr>
            <p:ph type="body" sz="quarter" idx="14" hasCustomPrompt="1"/>
          </p:nvPr>
        </p:nvSpPr>
        <p:spPr>
          <a:xfrm>
            <a:off x="8011551" y="2092924"/>
            <a:ext cx="3244883"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33" name="Text Placeholder 5"/>
          <p:cNvSpPr>
            <a:spLocks noGrp="1"/>
          </p:cNvSpPr>
          <p:nvPr>
            <p:ph type="body" sz="quarter" idx="16" hasCustomPrompt="1"/>
          </p:nvPr>
        </p:nvSpPr>
        <p:spPr>
          <a:xfrm>
            <a:off x="6492783" y="4270604"/>
            <a:ext cx="483308" cy="407746"/>
          </a:xfrm>
        </p:spPr>
        <p:txBody>
          <a:bodyPr numCol="1" anchor="ctr">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a:t>
            </a:r>
            <a:endParaRPr kumimoji="1" lang="ja-JP" altLang="en-US" dirty="0"/>
          </a:p>
        </p:txBody>
      </p:sp>
      <p:sp>
        <p:nvSpPr>
          <p:cNvPr id="34" name="Text Placeholder 5"/>
          <p:cNvSpPr>
            <a:spLocks noGrp="1"/>
          </p:cNvSpPr>
          <p:nvPr>
            <p:ph type="body" sz="quarter" idx="17" hasCustomPrompt="1"/>
          </p:nvPr>
        </p:nvSpPr>
        <p:spPr>
          <a:xfrm>
            <a:off x="8011551" y="4412180"/>
            <a:ext cx="3244883" cy="1187483"/>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35" name="Text Placeholder 5"/>
          <p:cNvSpPr>
            <a:spLocks noGrp="1"/>
          </p:cNvSpPr>
          <p:nvPr>
            <p:ph type="body" sz="quarter" idx="18" hasCustomPrompt="1"/>
          </p:nvPr>
        </p:nvSpPr>
        <p:spPr>
          <a:xfrm>
            <a:off x="8011551" y="3972622"/>
            <a:ext cx="3244883"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37" name="Text Placeholder 5"/>
          <p:cNvSpPr>
            <a:spLocks noGrp="1"/>
          </p:cNvSpPr>
          <p:nvPr>
            <p:ph type="body" sz="quarter" idx="19" hasCustomPrompt="1"/>
          </p:nvPr>
        </p:nvSpPr>
        <p:spPr>
          <a:xfrm>
            <a:off x="5178915" y="4270604"/>
            <a:ext cx="483308" cy="407746"/>
          </a:xfrm>
        </p:spPr>
        <p:txBody>
          <a:bodyPr numCol="1" anchor="ctr">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a:t>
            </a:r>
            <a:endParaRPr kumimoji="1" lang="ja-JP" altLang="en-US" dirty="0"/>
          </a:p>
        </p:txBody>
      </p:sp>
      <p:sp>
        <p:nvSpPr>
          <p:cNvPr id="38" name="Text Placeholder 5"/>
          <p:cNvSpPr>
            <a:spLocks noGrp="1"/>
          </p:cNvSpPr>
          <p:nvPr>
            <p:ph type="body" sz="quarter" idx="20" hasCustomPrompt="1"/>
          </p:nvPr>
        </p:nvSpPr>
        <p:spPr>
          <a:xfrm>
            <a:off x="950466" y="4412180"/>
            <a:ext cx="3244883" cy="1187483"/>
          </a:xfrm>
        </p:spPr>
        <p:txBody>
          <a:bodyPr anchor="t"/>
          <a:lstStyle>
            <a:lvl1pPr marL="0" indent="0" algn="r">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39" name="Text Placeholder 5"/>
          <p:cNvSpPr>
            <a:spLocks noGrp="1"/>
          </p:cNvSpPr>
          <p:nvPr>
            <p:ph type="body" sz="quarter" idx="21" hasCustomPrompt="1"/>
          </p:nvPr>
        </p:nvSpPr>
        <p:spPr>
          <a:xfrm>
            <a:off x="950466" y="3972622"/>
            <a:ext cx="3244883" cy="390888"/>
          </a:xfrm>
        </p:spPr>
        <p:txBody>
          <a:bodyPr anchor="b">
            <a:normAutofit/>
          </a:bodyPr>
          <a:lstStyle>
            <a:lvl1pPr marL="0" indent="0" algn="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40" name="Text Placeholder 5"/>
          <p:cNvSpPr>
            <a:spLocks noGrp="1"/>
          </p:cNvSpPr>
          <p:nvPr>
            <p:ph type="body" sz="quarter" idx="22" hasCustomPrompt="1"/>
          </p:nvPr>
        </p:nvSpPr>
        <p:spPr>
          <a:xfrm>
            <a:off x="5178915" y="3009435"/>
            <a:ext cx="483308" cy="407746"/>
          </a:xfrm>
        </p:spPr>
        <p:txBody>
          <a:bodyPr numCol="1" anchor="ctr">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a:t>
            </a:r>
            <a:endParaRPr kumimoji="1" lang="ja-JP" altLang="en-US" dirty="0"/>
          </a:p>
        </p:txBody>
      </p:sp>
      <p:sp>
        <p:nvSpPr>
          <p:cNvPr id="41" name="Text Placeholder 5"/>
          <p:cNvSpPr>
            <a:spLocks noGrp="1"/>
          </p:cNvSpPr>
          <p:nvPr>
            <p:ph type="body" sz="quarter" idx="23" hasCustomPrompt="1"/>
          </p:nvPr>
        </p:nvSpPr>
        <p:spPr>
          <a:xfrm>
            <a:off x="950466" y="2554140"/>
            <a:ext cx="3244883" cy="1187483"/>
          </a:xfrm>
        </p:spPr>
        <p:txBody>
          <a:bodyPr anchor="t"/>
          <a:lstStyle>
            <a:lvl1pPr marL="0" indent="0" algn="r">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42" name="Text Placeholder 5"/>
          <p:cNvSpPr>
            <a:spLocks noGrp="1"/>
          </p:cNvSpPr>
          <p:nvPr>
            <p:ph type="body" sz="quarter" idx="24" hasCustomPrompt="1"/>
          </p:nvPr>
        </p:nvSpPr>
        <p:spPr>
          <a:xfrm>
            <a:off x="950466" y="2114582"/>
            <a:ext cx="3244883" cy="390888"/>
          </a:xfrm>
        </p:spPr>
        <p:txBody>
          <a:bodyPr anchor="b">
            <a:normAutofit/>
          </a:bodyPr>
          <a:lstStyle>
            <a:lvl1pPr marL="0" indent="0" algn="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43" name="Title 1"/>
          <p:cNvSpPr>
            <a:spLocks noGrp="1"/>
          </p:cNvSpPr>
          <p:nvPr>
            <p:ph type="title" hasCustomPrompt="1"/>
          </p:nvPr>
        </p:nvSpPr>
        <p:spPr>
          <a:xfrm>
            <a:off x="2015067" y="833543"/>
            <a:ext cx="8161867" cy="695379"/>
          </a:xfrm>
        </p:spPr>
        <p:txBody>
          <a:bodyPr anchor="b"/>
          <a:lstStyle>
            <a:lvl1pPr algn="ctr">
              <a:defRPr/>
            </a:lvl1pPr>
          </a:lstStyle>
          <a:p>
            <a:r>
              <a:rPr kumimoji="1" lang="en-US" altLang="ja-JP" dirty="0"/>
              <a:t>Slide title goes here</a:t>
            </a:r>
            <a:endParaRPr kumimoji="1" lang="ja-JP" altLang="en-US" dirty="0"/>
          </a:p>
        </p:txBody>
      </p:sp>
      <p:sp>
        <p:nvSpPr>
          <p:cNvPr id="44" name="Text Placeholder 5"/>
          <p:cNvSpPr>
            <a:spLocks noGrp="1"/>
          </p:cNvSpPr>
          <p:nvPr>
            <p:ph type="body" sz="quarter" idx="31" hasCustomPrompt="1"/>
          </p:nvPr>
        </p:nvSpPr>
        <p:spPr>
          <a:xfrm>
            <a:off x="2015067" y="1528923"/>
            <a:ext cx="8161867" cy="293685"/>
          </a:xfrm>
        </p:spPr>
        <p:txBody>
          <a:bodyPr anchor="t"/>
          <a:lstStyle>
            <a:lvl1pPr marL="0" indent="0" algn="ctr">
              <a:lnSpc>
                <a:spcPct val="100000"/>
              </a:lnSpc>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219084618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4 keywords">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5" name="Rectangle 4"/>
          <p:cNvSpPr/>
          <p:nvPr userDrawn="1"/>
        </p:nvSpPr>
        <p:spPr>
          <a:xfrm>
            <a:off x="4751917" y="1270212"/>
            <a:ext cx="2478877" cy="60418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6" name="Text Placeholder 5"/>
          <p:cNvSpPr>
            <a:spLocks noGrp="1"/>
          </p:cNvSpPr>
          <p:nvPr>
            <p:ph type="body" sz="quarter" idx="15" hasCustomPrompt="1"/>
          </p:nvPr>
        </p:nvSpPr>
        <p:spPr>
          <a:xfrm>
            <a:off x="4844008" y="1355154"/>
            <a:ext cx="2288345" cy="407746"/>
          </a:xfrm>
        </p:spPr>
        <p:txBody>
          <a:bodyPr numCol="1" anchor="ctr">
            <a:normAutofit/>
          </a:bodyPr>
          <a:lstStyle>
            <a:lvl1pPr marL="0" indent="0" algn="ctr">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7" name="Rectangle 6"/>
          <p:cNvSpPr/>
          <p:nvPr userDrawn="1"/>
        </p:nvSpPr>
        <p:spPr>
          <a:xfrm>
            <a:off x="4751917" y="2518180"/>
            <a:ext cx="2478877" cy="604187"/>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8" name="Text Placeholder 5"/>
          <p:cNvSpPr>
            <a:spLocks noGrp="1"/>
          </p:cNvSpPr>
          <p:nvPr>
            <p:ph type="body" sz="quarter" idx="16" hasCustomPrompt="1"/>
          </p:nvPr>
        </p:nvSpPr>
        <p:spPr>
          <a:xfrm>
            <a:off x="4844008" y="2603121"/>
            <a:ext cx="2288345" cy="407746"/>
          </a:xfrm>
        </p:spPr>
        <p:txBody>
          <a:bodyPr numCol="1" anchor="ctr">
            <a:normAutofit/>
          </a:bodyPr>
          <a:lstStyle>
            <a:lvl1pPr marL="0" indent="0" algn="ctr">
              <a:lnSpc>
                <a:spcPct val="100000"/>
              </a:lnSpc>
              <a:spcBef>
                <a:spcPts val="0"/>
              </a:spcBef>
              <a:buFontTx/>
              <a:buNone/>
              <a:defRPr sz="1867">
                <a:solidFill>
                  <a:schemeClr val="tx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9" name="Rectangle 8"/>
          <p:cNvSpPr/>
          <p:nvPr userDrawn="1"/>
        </p:nvSpPr>
        <p:spPr>
          <a:xfrm>
            <a:off x="4751917" y="3766147"/>
            <a:ext cx="2478877" cy="60418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0" name="Text Placeholder 5"/>
          <p:cNvSpPr>
            <a:spLocks noGrp="1"/>
          </p:cNvSpPr>
          <p:nvPr>
            <p:ph type="body" sz="quarter" idx="17" hasCustomPrompt="1"/>
          </p:nvPr>
        </p:nvSpPr>
        <p:spPr>
          <a:xfrm>
            <a:off x="4844008" y="3851088"/>
            <a:ext cx="2288345" cy="407746"/>
          </a:xfrm>
        </p:spPr>
        <p:txBody>
          <a:bodyPr numCol="1" anchor="ctr">
            <a:normAutofit/>
          </a:bodyPr>
          <a:lstStyle>
            <a:lvl1pPr marL="0" indent="0" algn="ctr">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1" name="Rectangle 10"/>
          <p:cNvSpPr/>
          <p:nvPr userDrawn="1"/>
        </p:nvSpPr>
        <p:spPr>
          <a:xfrm>
            <a:off x="4751917" y="5015173"/>
            <a:ext cx="2478877" cy="604187"/>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2" name="Text Placeholder 5"/>
          <p:cNvSpPr>
            <a:spLocks noGrp="1"/>
          </p:cNvSpPr>
          <p:nvPr>
            <p:ph type="body" sz="quarter" idx="18" hasCustomPrompt="1"/>
          </p:nvPr>
        </p:nvSpPr>
        <p:spPr>
          <a:xfrm>
            <a:off x="4844008" y="5100115"/>
            <a:ext cx="2288345" cy="407746"/>
          </a:xfrm>
        </p:spPr>
        <p:txBody>
          <a:bodyPr numCol="1" anchor="ctr">
            <a:normAutofit/>
          </a:bodyPr>
          <a:lstStyle>
            <a:lvl1pPr marL="0" indent="0" algn="ctr">
              <a:lnSpc>
                <a:spcPct val="100000"/>
              </a:lnSpc>
              <a:spcBef>
                <a:spcPts val="0"/>
              </a:spcBef>
              <a:buFontTx/>
              <a:buNone/>
              <a:defRPr sz="1867">
                <a:solidFill>
                  <a:schemeClr val="tx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3" name="Text Placeholder 5"/>
          <p:cNvSpPr>
            <a:spLocks noGrp="1"/>
          </p:cNvSpPr>
          <p:nvPr>
            <p:ph type="body" sz="quarter" idx="12" hasCustomPrompt="1"/>
          </p:nvPr>
        </p:nvSpPr>
        <p:spPr>
          <a:xfrm>
            <a:off x="7651717" y="1035909"/>
            <a:ext cx="3244883" cy="1008714"/>
          </a:xfrm>
        </p:spPr>
        <p:txBody>
          <a:bodyPr anchor="ctr"/>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4" name="Text Placeholder 5"/>
          <p:cNvSpPr>
            <a:spLocks noGrp="1"/>
          </p:cNvSpPr>
          <p:nvPr>
            <p:ph type="body" sz="quarter" idx="19" hasCustomPrompt="1"/>
          </p:nvPr>
        </p:nvSpPr>
        <p:spPr>
          <a:xfrm>
            <a:off x="7651717" y="2283876"/>
            <a:ext cx="3244883" cy="1008714"/>
          </a:xfrm>
        </p:spPr>
        <p:txBody>
          <a:bodyPr anchor="ctr"/>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5" name="Text Placeholder 5"/>
          <p:cNvSpPr>
            <a:spLocks noGrp="1"/>
          </p:cNvSpPr>
          <p:nvPr>
            <p:ph type="body" sz="quarter" idx="20" hasCustomPrompt="1"/>
          </p:nvPr>
        </p:nvSpPr>
        <p:spPr>
          <a:xfrm>
            <a:off x="7651717" y="3532087"/>
            <a:ext cx="3244883" cy="1008714"/>
          </a:xfrm>
        </p:spPr>
        <p:txBody>
          <a:bodyPr anchor="ctr"/>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6" name="Text Placeholder 5"/>
          <p:cNvSpPr>
            <a:spLocks noGrp="1"/>
          </p:cNvSpPr>
          <p:nvPr>
            <p:ph type="body" sz="quarter" idx="21" hasCustomPrompt="1"/>
          </p:nvPr>
        </p:nvSpPr>
        <p:spPr>
          <a:xfrm>
            <a:off x="7651717" y="4780298"/>
            <a:ext cx="3244883" cy="1008714"/>
          </a:xfrm>
        </p:spPr>
        <p:txBody>
          <a:bodyPr anchor="ctr"/>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7" name="Title 1"/>
          <p:cNvSpPr>
            <a:spLocks noGrp="1"/>
          </p:cNvSpPr>
          <p:nvPr>
            <p:ph type="title" hasCustomPrompt="1"/>
          </p:nvPr>
        </p:nvSpPr>
        <p:spPr>
          <a:xfrm>
            <a:off x="935568" y="2422731"/>
            <a:ext cx="3407833" cy="2012539"/>
          </a:xfrm>
        </p:spPr>
        <p:txBody>
          <a:bodyPr anchor="ctr"/>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spTree>
    <p:extLst>
      <p:ext uri="{BB962C8B-B14F-4D97-AF65-F5344CB8AC3E}">
        <p14:creationId xmlns:p14="http://schemas.microsoft.com/office/powerpoint/2010/main" val="254526126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5 keywords">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5" name="Rectangle 4"/>
          <p:cNvSpPr/>
          <p:nvPr userDrawn="1"/>
        </p:nvSpPr>
        <p:spPr>
          <a:xfrm>
            <a:off x="4751917" y="1126592"/>
            <a:ext cx="2478877" cy="60418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6" name="Text Placeholder 5"/>
          <p:cNvSpPr>
            <a:spLocks noGrp="1"/>
          </p:cNvSpPr>
          <p:nvPr>
            <p:ph type="body" sz="quarter" idx="15" hasCustomPrompt="1"/>
          </p:nvPr>
        </p:nvSpPr>
        <p:spPr>
          <a:xfrm>
            <a:off x="4844008" y="1211533"/>
            <a:ext cx="2288345" cy="407746"/>
          </a:xfrm>
        </p:spPr>
        <p:txBody>
          <a:bodyPr numCol="1" anchor="ctr">
            <a:normAutofit/>
          </a:bodyPr>
          <a:lstStyle>
            <a:lvl1pPr marL="0" indent="0" algn="ctr">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3" name="Text Placeholder 5"/>
          <p:cNvSpPr>
            <a:spLocks noGrp="1"/>
          </p:cNvSpPr>
          <p:nvPr>
            <p:ph type="body" sz="quarter" idx="12" hasCustomPrompt="1"/>
          </p:nvPr>
        </p:nvSpPr>
        <p:spPr>
          <a:xfrm>
            <a:off x="7651717" y="932536"/>
            <a:ext cx="3244883" cy="909460"/>
          </a:xfrm>
        </p:spPr>
        <p:txBody>
          <a:bodyPr anchor="ctr"/>
          <a:lstStyle>
            <a:lvl1pPr marL="0" marR="0" indent="0" algn="l" defTabSz="914324" rtl="0" eaLnBrk="1" fontAlgn="auto" latinLnBrk="0" hangingPunct="1">
              <a:lnSpc>
                <a:spcPct val="160000"/>
              </a:lnSpc>
              <a:spcBef>
                <a:spcPts val="0"/>
              </a:spcBef>
              <a:spcAft>
                <a:spcPts val="0"/>
              </a:spcAft>
              <a:buClrTx/>
              <a:buSzTx/>
              <a:buFontTx/>
              <a:buNone/>
              <a:tabLst/>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p>
        </p:txBody>
      </p:sp>
      <p:sp>
        <p:nvSpPr>
          <p:cNvPr id="17" name="Title 1"/>
          <p:cNvSpPr>
            <a:spLocks noGrp="1"/>
          </p:cNvSpPr>
          <p:nvPr>
            <p:ph type="title" hasCustomPrompt="1"/>
          </p:nvPr>
        </p:nvSpPr>
        <p:spPr>
          <a:xfrm>
            <a:off x="935568" y="2422731"/>
            <a:ext cx="3407833" cy="2012539"/>
          </a:xfrm>
        </p:spPr>
        <p:txBody>
          <a:bodyPr anchor="ctr"/>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18" name="Rectangle 17"/>
          <p:cNvSpPr/>
          <p:nvPr userDrawn="1"/>
        </p:nvSpPr>
        <p:spPr>
          <a:xfrm>
            <a:off x="4751917" y="2147459"/>
            <a:ext cx="2478877" cy="604187"/>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9" name="Text Placeholder 5"/>
          <p:cNvSpPr>
            <a:spLocks noGrp="1"/>
          </p:cNvSpPr>
          <p:nvPr>
            <p:ph type="body" sz="quarter" idx="16" hasCustomPrompt="1"/>
          </p:nvPr>
        </p:nvSpPr>
        <p:spPr>
          <a:xfrm>
            <a:off x="4844008" y="2232400"/>
            <a:ext cx="2288345" cy="407746"/>
          </a:xfrm>
        </p:spPr>
        <p:txBody>
          <a:bodyPr numCol="1" anchor="ctr">
            <a:normAutofit/>
          </a:bodyPr>
          <a:lstStyle>
            <a:lvl1pPr marL="0" indent="0" algn="ctr">
              <a:lnSpc>
                <a:spcPct val="100000"/>
              </a:lnSpc>
              <a:spcBef>
                <a:spcPts val="0"/>
              </a:spcBef>
              <a:buFontTx/>
              <a:buNone/>
              <a:defRPr sz="1867">
                <a:solidFill>
                  <a:schemeClr val="tx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0" name="Text Placeholder 5"/>
          <p:cNvSpPr>
            <a:spLocks noGrp="1"/>
          </p:cNvSpPr>
          <p:nvPr>
            <p:ph type="body" sz="quarter" idx="17" hasCustomPrompt="1"/>
          </p:nvPr>
        </p:nvSpPr>
        <p:spPr>
          <a:xfrm>
            <a:off x="7651717" y="1953403"/>
            <a:ext cx="3244883" cy="909460"/>
          </a:xfrm>
        </p:spPr>
        <p:txBody>
          <a:bodyPr anchor="ctr"/>
          <a:lstStyle>
            <a:lvl1pPr marL="0" marR="0" indent="0" algn="l" defTabSz="914324" rtl="0" eaLnBrk="1" fontAlgn="auto" latinLnBrk="0" hangingPunct="1">
              <a:lnSpc>
                <a:spcPct val="160000"/>
              </a:lnSpc>
              <a:spcBef>
                <a:spcPts val="0"/>
              </a:spcBef>
              <a:spcAft>
                <a:spcPts val="0"/>
              </a:spcAft>
              <a:buClrTx/>
              <a:buSzTx/>
              <a:buFontTx/>
              <a:buNone/>
              <a:tabLst/>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p>
        </p:txBody>
      </p:sp>
      <p:sp>
        <p:nvSpPr>
          <p:cNvPr id="21" name="Rectangle 20"/>
          <p:cNvSpPr/>
          <p:nvPr userDrawn="1"/>
        </p:nvSpPr>
        <p:spPr>
          <a:xfrm>
            <a:off x="4751917" y="3168326"/>
            <a:ext cx="2478877" cy="60418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22" name="Text Placeholder 5"/>
          <p:cNvSpPr>
            <a:spLocks noGrp="1"/>
          </p:cNvSpPr>
          <p:nvPr>
            <p:ph type="body" sz="quarter" idx="18" hasCustomPrompt="1"/>
          </p:nvPr>
        </p:nvSpPr>
        <p:spPr>
          <a:xfrm>
            <a:off x="4844008" y="3253267"/>
            <a:ext cx="2288345" cy="407746"/>
          </a:xfrm>
        </p:spPr>
        <p:txBody>
          <a:bodyPr numCol="1" anchor="ctr">
            <a:normAutofit/>
          </a:bodyPr>
          <a:lstStyle>
            <a:lvl1pPr marL="0" indent="0" algn="ctr">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3" name="Text Placeholder 5"/>
          <p:cNvSpPr>
            <a:spLocks noGrp="1"/>
          </p:cNvSpPr>
          <p:nvPr>
            <p:ph type="body" sz="quarter" idx="19" hasCustomPrompt="1"/>
          </p:nvPr>
        </p:nvSpPr>
        <p:spPr>
          <a:xfrm>
            <a:off x="7651717" y="2974270"/>
            <a:ext cx="3244883" cy="909460"/>
          </a:xfrm>
        </p:spPr>
        <p:txBody>
          <a:bodyPr anchor="ctr"/>
          <a:lstStyle>
            <a:lvl1pPr marL="0" marR="0" indent="0" algn="l" defTabSz="914324" rtl="0" eaLnBrk="1" fontAlgn="auto" latinLnBrk="0" hangingPunct="1">
              <a:lnSpc>
                <a:spcPct val="160000"/>
              </a:lnSpc>
              <a:spcBef>
                <a:spcPts val="0"/>
              </a:spcBef>
              <a:spcAft>
                <a:spcPts val="0"/>
              </a:spcAft>
              <a:buClrTx/>
              <a:buSzTx/>
              <a:buFontTx/>
              <a:buNone/>
              <a:tabLst/>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p>
        </p:txBody>
      </p:sp>
      <p:sp>
        <p:nvSpPr>
          <p:cNvPr id="24" name="Rectangle 23"/>
          <p:cNvSpPr/>
          <p:nvPr userDrawn="1"/>
        </p:nvSpPr>
        <p:spPr>
          <a:xfrm>
            <a:off x="4751917" y="4189193"/>
            <a:ext cx="2478877" cy="604187"/>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dirty="0">
              <a:solidFill>
                <a:prstClr val="white"/>
              </a:solidFill>
            </a:endParaRPr>
          </a:p>
        </p:txBody>
      </p:sp>
      <p:sp>
        <p:nvSpPr>
          <p:cNvPr id="25" name="Text Placeholder 5"/>
          <p:cNvSpPr>
            <a:spLocks noGrp="1"/>
          </p:cNvSpPr>
          <p:nvPr>
            <p:ph type="body" sz="quarter" idx="20" hasCustomPrompt="1"/>
          </p:nvPr>
        </p:nvSpPr>
        <p:spPr>
          <a:xfrm>
            <a:off x="4844008" y="4274134"/>
            <a:ext cx="2288345" cy="407746"/>
          </a:xfrm>
        </p:spPr>
        <p:txBody>
          <a:bodyPr numCol="1" anchor="ctr">
            <a:normAutofit/>
          </a:bodyPr>
          <a:lstStyle>
            <a:lvl1pPr marL="0" indent="0" algn="ctr">
              <a:lnSpc>
                <a:spcPct val="100000"/>
              </a:lnSpc>
              <a:spcBef>
                <a:spcPts val="0"/>
              </a:spcBef>
              <a:buFontTx/>
              <a:buNone/>
              <a:defRPr sz="1867">
                <a:solidFill>
                  <a:schemeClr val="tx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6" name="Text Placeholder 5"/>
          <p:cNvSpPr>
            <a:spLocks noGrp="1"/>
          </p:cNvSpPr>
          <p:nvPr>
            <p:ph type="body" sz="quarter" idx="21" hasCustomPrompt="1"/>
          </p:nvPr>
        </p:nvSpPr>
        <p:spPr>
          <a:xfrm>
            <a:off x="7651717" y="3995136"/>
            <a:ext cx="3244883" cy="909460"/>
          </a:xfrm>
        </p:spPr>
        <p:txBody>
          <a:bodyPr anchor="ctr"/>
          <a:lstStyle>
            <a:lvl1pPr marL="0" marR="0" indent="0" algn="l" defTabSz="914324" rtl="0" eaLnBrk="1" fontAlgn="auto" latinLnBrk="0" hangingPunct="1">
              <a:lnSpc>
                <a:spcPct val="160000"/>
              </a:lnSpc>
              <a:spcBef>
                <a:spcPts val="0"/>
              </a:spcBef>
              <a:spcAft>
                <a:spcPts val="0"/>
              </a:spcAft>
              <a:buClrTx/>
              <a:buSzTx/>
              <a:buFontTx/>
              <a:buNone/>
              <a:tabLst/>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p>
        </p:txBody>
      </p:sp>
      <p:sp>
        <p:nvSpPr>
          <p:cNvPr id="27" name="Rectangle 26"/>
          <p:cNvSpPr/>
          <p:nvPr userDrawn="1"/>
        </p:nvSpPr>
        <p:spPr>
          <a:xfrm>
            <a:off x="4751917" y="5210060"/>
            <a:ext cx="2478877" cy="60418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28" name="Text Placeholder 5"/>
          <p:cNvSpPr>
            <a:spLocks noGrp="1"/>
          </p:cNvSpPr>
          <p:nvPr>
            <p:ph type="body" sz="quarter" idx="22" hasCustomPrompt="1"/>
          </p:nvPr>
        </p:nvSpPr>
        <p:spPr>
          <a:xfrm>
            <a:off x="4844008" y="5295001"/>
            <a:ext cx="2288345" cy="407746"/>
          </a:xfrm>
        </p:spPr>
        <p:txBody>
          <a:bodyPr numCol="1" anchor="ctr">
            <a:normAutofit/>
          </a:bodyPr>
          <a:lstStyle>
            <a:lvl1pPr marL="0" indent="0" algn="ctr">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9" name="Text Placeholder 5"/>
          <p:cNvSpPr>
            <a:spLocks noGrp="1"/>
          </p:cNvSpPr>
          <p:nvPr>
            <p:ph type="body" sz="quarter" idx="23" hasCustomPrompt="1"/>
          </p:nvPr>
        </p:nvSpPr>
        <p:spPr>
          <a:xfrm>
            <a:off x="7651717" y="5016004"/>
            <a:ext cx="3244883" cy="909460"/>
          </a:xfrm>
        </p:spPr>
        <p:txBody>
          <a:bodyPr anchor="ctr"/>
          <a:lstStyle>
            <a:lvl1pPr marL="0" marR="0" indent="0" algn="l" defTabSz="914324" rtl="0" eaLnBrk="1" fontAlgn="auto" latinLnBrk="0" hangingPunct="1">
              <a:lnSpc>
                <a:spcPct val="160000"/>
              </a:lnSpc>
              <a:spcBef>
                <a:spcPts val="0"/>
              </a:spcBef>
              <a:spcAft>
                <a:spcPts val="0"/>
              </a:spcAft>
              <a:buClrTx/>
              <a:buSzTx/>
              <a:buFontTx/>
              <a:buNone/>
              <a:tabLst/>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p>
        </p:txBody>
      </p:sp>
    </p:spTree>
    <p:extLst>
      <p:ext uri="{BB962C8B-B14F-4D97-AF65-F5344CB8AC3E}">
        <p14:creationId xmlns:p14="http://schemas.microsoft.com/office/powerpoint/2010/main" val="36031100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3 keywords and texts">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6" name="Rectangle 5"/>
          <p:cNvSpPr/>
          <p:nvPr userDrawn="1"/>
        </p:nvSpPr>
        <p:spPr>
          <a:xfrm>
            <a:off x="2996142" y="1503065"/>
            <a:ext cx="1887008" cy="1887299"/>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7" name="Rectangle 6"/>
          <p:cNvSpPr/>
          <p:nvPr userDrawn="1"/>
        </p:nvSpPr>
        <p:spPr>
          <a:xfrm>
            <a:off x="3977217" y="3466578"/>
            <a:ext cx="1887008" cy="1887299"/>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8" name="Rectangle 7"/>
          <p:cNvSpPr/>
          <p:nvPr userDrawn="1"/>
        </p:nvSpPr>
        <p:spPr>
          <a:xfrm>
            <a:off x="2015067" y="3466578"/>
            <a:ext cx="1887008" cy="1887299"/>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0" name="Title 1"/>
          <p:cNvSpPr>
            <a:spLocks noGrp="1"/>
          </p:cNvSpPr>
          <p:nvPr>
            <p:ph type="title" hasCustomPrompt="1"/>
          </p:nvPr>
        </p:nvSpPr>
        <p:spPr>
          <a:xfrm>
            <a:off x="7440084" y="1451652"/>
            <a:ext cx="3443817" cy="1913540"/>
          </a:xfrm>
        </p:spPr>
        <p:txBody>
          <a:bodyPr anchor="b"/>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11" name="Text Placeholder 5"/>
          <p:cNvSpPr>
            <a:spLocks noGrp="1"/>
          </p:cNvSpPr>
          <p:nvPr>
            <p:ph type="body" sz="quarter" idx="12" hasCustomPrompt="1"/>
          </p:nvPr>
        </p:nvSpPr>
        <p:spPr>
          <a:xfrm>
            <a:off x="7452784" y="3574543"/>
            <a:ext cx="3443817" cy="2015378"/>
          </a:xfrm>
        </p:spPr>
        <p:txBody>
          <a:bodyPr anchor="t"/>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2" name="Text Placeholder 5"/>
          <p:cNvSpPr>
            <a:spLocks noGrp="1"/>
          </p:cNvSpPr>
          <p:nvPr>
            <p:ph type="body" sz="quarter" idx="15" hasCustomPrompt="1"/>
          </p:nvPr>
        </p:nvSpPr>
        <p:spPr>
          <a:xfrm>
            <a:off x="2996142" y="2242841"/>
            <a:ext cx="1887008" cy="407746"/>
          </a:xfrm>
        </p:spPr>
        <p:txBody>
          <a:bodyPr numCol="1" anchor="ctr">
            <a:normAutofit/>
          </a:bodyPr>
          <a:lstStyle>
            <a:lvl1pPr marL="0" indent="0" algn="ctr">
              <a:lnSpc>
                <a:spcPct val="100000"/>
              </a:lnSpc>
              <a:spcBef>
                <a:spcPts val="0"/>
              </a:spcBef>
              <a:buFontTx/>
              <a:buNone/>
              <a:defRPr sz="1867">
                <a:solidFill>
                  <a:schemeClr val="tx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3" name="Text Placeholder 5"/>
          <p:cNvSpPr>
            <a:spLocks noGrp="1"/>
          </p:cNvSpPr>
          <p:nvPr>
            <p:ph type="body" sz="quarter" idx="16" hasCustomPrompt="1"/>
          </p:nvPr>
        </p:nvSpPr>
        <p:spPr>
          <a:xfrm>
            <a:off x="2015067" y="4206355"/>
            <a:ext cx="1887008" cy="407746"/>
          </a:xfrm>
        </p:spPr>
        <p:txBody>
          <a:bodyPr numCol="1" anchor="ctr">
            <a:normAutofit/>
          </a:bodyPr>
          <a:lstStyle>
            <a:lvl1pPr marL="0" indent="0" algn="ctr">
              <a:lnSpc>
                <a:spcPct val="100000"/>
              </a:lnSpc>
              <a:spcBef>
                <a:spcPts val="0"/>
              </a:spcBef>
              <a:buFontTx/>
              <a:buNone/>
              <a:defRPr sz="1867">
                <a:solidFill>
                  <a:schemeClr val="tx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5" name="Text Placeholder 5"/>
          <p:cNvSpPr>
            <a:spLocks noGrp="1"/>
          </p:cNvSpPr>
          <p:nvPr>
            <p:ph type="body" sz="quarter" idx="17" hasCustomPrompt="1"/>
          </p:nvPr>
        </p:nvSpPr>
        <p:spPr>
          <a:xfrm>
            <a:off x="3977217" y="4206355"/>
            <a:ext cx="1887008" cy="407746"/>
          </a:xfrm>
        </p:spPr>
        <p:txBody>
          <a:bodyPr numCol="1" anchor="ctr">
            <a:normAutofit/>
          </a:bodyPr>
          <a:lstStyle>
            <a:lvl1pPr marL="0" indent="0" algn="ctr">
              <a:lnSpc>
                <a:spcPct val="100000"/>
              </a:lnSpc>
              <a:spcBef>
                <a:spcPts val="0"/>
              </a:spcBef>
              <a:buFontTx/>
              <a:buNone/>
              <a:defRPr sz="1867">
                <a:solidFill>
                  <a:schemeClr val="tx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Tree>
    <p:extLst>
      <p:ext uri="{BB962C8B-B14F-4D97-AF65-F5344CB8AC3E}">
        <p14:creationId xmlns:p14="http://schemas.microsoft.com/office/powerpoint/2010/main" val="350364780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4 keywords and texts">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6" name="Rectangle 5"/>
          <p:cNvSpPr/>
          <p:nvPr userDrawn="1"/>
        </p:nvSpPr>
        <p:spPr>
          <a:xfrm>
            <a:off x="2015067" y="1283957"/>
            <a:ext cx="1887008" cy="188729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7" name="Rectangle 6"/>
          <p:cNvSpPr/>
          <p:nvPr userDrawn="1"/>
        </p:nvSpPr>
        <p:spPr>
          <a:xfrm>
            <a:off x="3977217" y="1760281"/>
            <a:ext cx="1887008" cy="1887299"/>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8" name="Rectangle 7"/>
          <p:cNvSpPr/>
          <p:nvPr userDrawn="1"/>
        </p:nvSpPr>
        <p:spPr>
          <a:xfrm>
            <a:off x="2015067" y="3247471"/>
            <a:ext cx="1887008" cy="1887299"/>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9" name="Rectangle 8"/>
          <p:cNvSpPr/>
          <p:nvPr userDrawn="1"/>
        </p:nvSpPr>
        <p:spPr>
          <a:xfrm>
            <a:off x="3977217" y="3723795"/>
            <a:ext cx="1887008" cy="188729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0" name="Title 1"/>
          <p:cNvSpPr>
            <a:spLocks noGrp="1"/>
          </p:cNvSpPr>
          <p:nvPr>
            <p:ph type="title" hasCustomPrompt="1"/>
          </p:nvPr>
        </p:nvSpPr>
        <p:spPr>
          <a:xfrm>
            <a:off x="7440084" y="1451652"/>
            <a:ext cx="3443817" cy="1913540"/>
          </a:xfrm>
        </p:spPr>
        <p:txBody>
          <a:bodyPr anchor="b"/>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11" name="Text Placeholder 5"/>
          <p:cNvSpPr>
            <a:spLocks noGrp="1"/>
          </p:cNvSpPr>
          <p:nvPr>
            <p:ph type="body" sz="quarter" idx="12" hasCustomPrompt="1"/>
          </p:nvPr>
        </p:nvSpPr>
        <p:spPr>
          <a:xfrm>
            <a:off x="7452784" y="3574543"/>
            <a:ext cx="3443817" cy="2015378"/>
          </a:xfrm>
        </p:spPr>
        <p:txBody>
          <a:bodyPr anchor="t"/>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2" name="Text Placeholder 5"/>
          <p:cNvSpPr>
            <a:spLocks noGrp="1"/>
          </p:cNvSpPr>
          <p:nvPr>
            <p:ph type="body" sz="quarter" idx="15" hasCustomPrompt="1"/>
          </p:nvPr>
        </p:nvSpPr>
        <p:spPr>
          <a:xfrm>
            <a:off x="2015067" y="2023734"/>
            <a:ext cx="1887008" cy="407746"/>
          </a:xfrm>
        </p:spPr>
        <p:txBody>
          <a:bodyPr numCol="1" anchor="ctr">
            <a:normAutofit/>
          </a:bodyPr>
          <a:lstStyle>
            <a:lvl1pPr marL="0" indent="0" algn="ctr">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3" name="Text Placeholder 5"/>
          <p:cNvSpPr>
            <a:spLocks noGrp="1"/>
          </p:cNvSpPr>
          <p:nvPr>
            <p:ph type="body" sz="quarter" idx="16" hasCustomPrompt="1"/>
          </p:nvPr>
        </p:nvSpPr>
        <p:spPr>
          <a:xfrm>
            <a:off x="2015067" y="3987248"/>
            <a:ext cx="1887008" cy="407746"/>
          </a:xfrm>
        </p:spPr>
        <p:txBody>
          <a:bodyPr numCol="1" anchor="ctr">
            <a:normAutofit/>
          </a:bodyPr>
          <a:lstStyle>
            <a:lvl1pPr marL="0" indent="0" algn="ctr">
              <a:lnSpc>
                <a:spcPct val="100000"/>
              </a:lnSpc>
              <a:spcBef>
                <a:spcPts val="0"/>
              </a:spcBef>
              <a:buFontTx/>
              <a:buNone/>
              <a:defRPr sz="1867">
                <a:solidFill>
                  <a:schemeClr val="tx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5" name="Text Placeholder 5"/>
          <p:cNvSpPr>
            <a:spLocks noGrp="1"/>
          </p:cNvSpPr>
          <p:nvPr>
            <p:ph type="body" sz="quarter" idx="17" hasCustomPrompt="1"/>
          </p:nvPr>
        </p:nvSpPr>
        <p:spPr>
          <a:xfrm>
            <a:off x="3977217" y="2500057"/>
            <a:ext cx="1887008" cy="407746"/>
          </a:xfrm>
        </p:spPr>
        <p:txBody>
          <a:bodyPr numCol="1" anchor="ctr">
            <a:normAutofit/>
          </a:bodyPr>
          <a:lstStyle>
            <a:lvl1pPr marL="0" indent="0" algn="ctr">
              <a:lnSpc>
                <a:spcPct val="100000"/>
              </a:lnSpc>
              <a:spcBef>
                <a:spcPts val="0"/>
              </a:spcBef>
              <a:buFontTx/>
              <a:buNone/>
              <a:defRPr sz="1867">
                <a:solidFill>
                  <a:schemeClr val="tx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6" name="Text Placeholder 5"/>
          <p:cNvSpPr>
            <a:spLocks noGrp="1"/>
          </p:cNvSpPr>
          <p:nvPr>
            <p:ph type="body" sz="quarter" idx="18" hasCustomPrompt="1"/>
          </p:nvPr>
        </p:nvSpPr>
        <p:spPr>
          <a:xfrm>
            <a:off x="3977217" y="4463571"/>
            <a:ext cx="1887008" cy="407746"/>
          </a:xfrm>
        </p:spPr>
        <p:txBody>
          <a:bodyPr numCol="1" anchor="ctr">
            <a:normAutofit/>
          </a:bodyPr>
          <a:lstStyle>
            <a:lvl1pPr marL="0" indent="0" algn="ctr">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Tree>
    <p:extLst>
      <p:ext uri="{BB962C8B-B14F-4D97-AF65-F5344CB8AC3E}">
        <p14:creationId xmlns:p14="http://schemas.microsoft.com/office/powerpoint/2010/main" val="345095325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Key">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20" name="Rectangle 19"/>
          <p:cNvSpPr/>
          <p:nvPr userDrawn="1"/>
        </p:nvSpPr>
        <p:spPr>
          <a:xfrm>
            <a:off x="5154637" y="2154417"/>
            <a:ext cx="720000" cy="19683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21" name="Rectangle 20"/>
          <p:cNvSpPr/>
          <p:nvPr userDrawn="1"/>
        </p:nvSpPr>
        <p:spPr>
          <a:xfrm>
            <a:off x="5154637" y="2485380"/>
            <a:ext cx="480000" cy="19683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22" name="Rectangle 21"/>
          <p:cNvSpPr/>
          <p:nvPr userDrawn="1"/>
        </p:nvSpPr>
        <p:spPr>
          <a:xfrm>
            <a:off x="5154637" y="2816343"/>
            <a:ext cx="240000" cy="196830"/>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23" name="Text Placeholder 5"/>
          <p:cNvSpPr>
            <a:spLocks noGrp="1"/>
          </p:cNvSpPr>
          <p:nvPr userDrawn="1">
            <p:ph type="body" sz="quarter" idx="14" hasCustomPrompt="1"/>
          </p:nvPr>
        </p:nvSpPr>
        <p:spPr>
          <a:xfrm>
            <a:off x="5932318" y="2065459"/>
            <a:ext cx="1984227" cy="379671"/>
          </a:xfrm>
        </p:spPr>
        <p:txBody>
          <a:bodyPr anchor="ctr">
            <a:normAutofit/>
          </a:bodyPr>
          <a:lstStyle>
            <a:lvl1pPr marL="0" indent="0" algn="l">
              <a:lnSpc>
                <a:spcPct val="100000"/>
              </a:lnSpc>
              <a:spcBef>
                <a:spcPts val="0"/>
              </a:spcBef>
              <a:buFontTx/>
              <a:buNone/>
              <a:defRPr sz="1333">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Keyword</a:t>
            </a:r>
            <a:endParaRPr kumimoji="1" lang="ja-JP" altLang="en-US" dirty="0"/>
          </a:p>
        </p:txBody>
      </p:sp>
      <p:sp>
        <p:nvSpPr>
          <p:cNvPr id="24" name="Text Placeholder 5"/>
          <p:cNvSpPr>
            <a:spLocks noGrp="1"/>
          </p:cNvSpPr>
          <p:nvPr userDrawn="1">
            <p:ph type="body" sz="quarter" idx="15" hasCustomPrompt="1"/>
          </p:nvPr>
        </p:nvSpPr>
        <p:spPr>
          <a:xfrm>
            <a:off x="5690201" y="2400656"/>
            <a:ext cx="1984227" cy="379671"/>
          </a:xfrm>
        </p:spPr>
        <p:txBody>
          <a:bodyPr anchor="ctr">
            <a:normAutofit/>
          </a:bodyPr>
          <a:lstStyle>
            <a:lvl1pPr marL="0" indent="0" algn="l">
              <a:lnSpc>
                <a:spcPct val="100000"/>
              </a:lnSpc>
              <a:spcBef>
                <a:spcPts val="0"/>
              </a:spcBef>
              <a:buFontTx/>
              <a:buNone/>
              <a:defRPr sz="1333">
                <a:solidFill>
                  <a:schemeClr val="tx2">
                    <a:lumMod val="60000"/>
                    <a:lumOff val="40000"/>
                  </a:schemeClr>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Keyword</a:t>
            </a:r>
            <a:endParaRPr kumimoji="1" lang="ja-JP" altLang="en-US" dirty="0"/>
          </a:p>
        </p:txBody>
      </p:sp>
      <p:sp>
        <p:nvSpPr>
          <p:cNvPr id="25" name="Text Placeholder 5"/>
          <p:cNvSpPr>
            <a:spLocks noGrp="1"/>
          </p:cNvSpPr>
          <p:nvPr userDrawn="1">
            <p:ph type="body" sz="quarter" idx="16" hasCustomPrompt="1"/>
          </p:nvPr>
        </p:nvSpPr>
        <p:spPr>
          <a:xfrm>
            <a:off x="5455856" y="2735853"/>
            <a:ext cx="1984227" cy="379671"/>
          </a:xfrm>
        </p:spPr>
        <p:txBody>
          <a:bodyPr anchor="ctr">
            <a:normAutofit/>
          </a:bodyPr>
          <a:lstStyle>
            <a:lvl1pPr marL="0" indent="0" algn="l">
              <a:lnSpc>
                <a:spcPct val="100000"/>
              </a:lnSpc>
              <a:spcBef>
                <a:spcPts val="0"/>
              </a:spcBef>
              <a:buFontTx/>
              <a:buNone/>
              <a:defRPr sz="1333">
                <a:solidFill>
                  <a:schemeClr val="tx2">
                    <a:lumMod val="40000"/>
                    <a:lumOff val="60000"/>
                  </a:schemeClr>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Keyword</a:t>
            </a:r>
            <a:endParaRPr kumimoji="1" lang="ja-JP" altLang="en-US" dirty="0"/>
          </a:p>
        </p:txBody>
      </p:sp>
      <p:sp>
        <p:nvSpPr>
          <p:cNvPr id="27" name="Text Placeholder 5"/>
          <p:cNvSpPr>
            <a:spLocks noGrp="1"/>
          </p:cNvSpPr>
          <p:nvPr userDrawn="1">
            <p:ph type="body" sz="quarter" idx="12" hasCustomPrompt="1"/>
          </p:nvPr>
        </p:nvSpPr>
        <p:spPr>
          <a:xfrm>
            <a:off x="8206154" y="2180503"/>
            <a:ext cx="2690446" cy="2496994"/>
          </a:xfrm>
        </p:spPr>
        <p:txBody>
          <a:bodyPr anchor="ctr"/>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29" name="Title 1"/>
          <p:cNvSpPr>
            <a:spLocks noGrp="1"/>
          </p:cNvSpPr>
          <p:nvPr userDrawn="1">
            <p:ph type="title" hasCustomPrompt="1"/>
          </p:nvPr>
        </p:nvSpPr>
        <p:spPr>
          <a:xfrm>
            <a:off x="935567" y="2422731"/>
            <a:ext cx="3016853" cy="2012539"/>
          </a:xfrm>
        </p:spPr>
        <p:txBody>
          <a:bodyPr anchor="ctr"/>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32" name="Freeform: Shape 31"/>
          <p:cNvSpPr/>
          <p:nvPr userDrawn="1"/>
        </p:nvSpPr>
        <p:spPr>
          <a:xfrm>
            <a:off x="4351867" y="1775100"/>
            <a:ext cx="1425527" cy="3306743"/>
          </a:xfrm>
          <a:custGeom>
            <a:avLst/>
            <a:gdLst>
              <a:gd name="connsiteX0" fmla="*/ 1069144 w 2138290"/>
              <a:gd name="connsiteY0" fmla="*/ 3116480 h 4959349"/>
              <a:gd name="connsiteX1" fmla="*/ 295421 w 2138290"/>
              <a:gd name="connsiteY1" fmla="*/ 3890203 h 4959349"/>
              <a:gd name="connsiteX2" fmla="*/ 1069144 w 2138290"/>
              <a:gd name="connsiteY2" fmla="*/ 4663926 h 4959349"/>
              <a:gd name="connsiteX3" fmla="*/ 1842867 w 2138290"/>
              <a:gd name="connsiteY3" fmla="*/ 3890203 h 4959349"/>
              <a:gd name="connsiteX4" fmla="*/ 1069144 w 2138290"/>
              <a:gd name="connsiteY4" fmla="*/ 3116480 h 4959349"/>
              <a:gd name="connsiteX5" fmla="*/ 921434 w 2138290"/>
              <a:gd name="connsiteY5" fmla="*/ 0 h 4959349"/>
              <a:gd name="connsiteX6" fmla="*/ 1216856 w 2138290"/>
              <a:gd name="connsiteY6" fmla="*/ 0 h 4959349"/>
              <a:gd name="connsiteX7" fmla="*/ 1216856 w 2138290"/>
              <a:gd name="connsiteY7" fmla="*/ 2835950 h 4959349"/>
              <a:gd name="connsiteX8" fmla="*/ 1284615 w 2138290"/>
              <a:gd name="connsiteY8" fmla="*/ 2842780 h 4959349"/>
              <a:gd name="connsiteX9" fmla="*/ 2138290 w 2138290"/>
              <a:gd name="connsiteY9" fmla="*/ 3890204 h 4959349"/>
              <a:gd name="connsiteX10" fmla="*/ 1069145 w 2138290"/>
              <a:gd name="connsiteY10" fmla="*/ 4959349 h 4959349"/>
              <a:gd name="connsiteX11" fmla="*/ 0 w 2138290"/>
              <a:gd name="connsiteY11" fmla="*/ 3890204 h 4959349"/>
              <a:gd name="connsiteX12" fmla="*/ 853675 w 2138290"/>
              <a:gd name="connsiteY12" fmla="*/ 2842780 h 4959349"/>
              <a:gd name="connsiteX13" fmla="*/ 921434 w 2138290"/>
              <a:gd name="connsiteY13" fmla="*/ 2835950 h 4959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38290" h="4959349">
                <a:moveTo>
                  <a:pt x="1069144" y="3116480"/>
                </a:moveTo>
                <a:cubicBezTo>
                  <a:pt x="641829" y="3116480"/>
                  <a:pt x="295421" y="3462888"/>
                  <a:pt x="295421" y="3890203"/>
                </a:cubicBezTo>
                <a:cubicBezTo>
                  <a:pt x="295421" y="4317518"/>
                  <a:pt x="641829" y="4663926"/>
                  <a:pt x="1069144" y="4663926"/>
                </a:cubicBezTo>
                <a:cubicBezTo>
                  <a:pt x="1496459" y="4663926"/>
                  <a:pt x="1842867" y="4317518"/>
                  <a:pt x="1842867" y="3890203"/>
                </a:cubicBezTo>
                <a:cubicBezTo>
                  <a:pt x="1842867" y="3462888"/>
                  <a:pt x="1496459" y="3116480"/>
                  <a:pt x="1069144" y="3116480"/>
                </a:cubicBezTo>
                <a:close/>
                <a:moveTo>
                  <a:pt x="921434" y="0"/>
                </a:moveTo>
                <a:lnTo>
                  <a:pt x="1216856" y="0"/>
                </a:lnTo>
                <a:lnTo>
                  <a:pt x="1216856" y="2835950"/>
                </a:lnTo>
                <a:lnTo>
                  <a:pt x="1284615" y="2842780"/>
                </a:lnTo>
                <a:cubicBezTo>
                  <a:pt x="1771806" y="2942474"/>
                  <a:pt x="2138290" y="3373541"/>
                  <a:pt x="2138290" y="3890204"/>
                </a:cubicBezTo>
                <a:cubicBezTo>
                  <a:pt x="2138290" y="4480676"/>
                  <a:pt x="1659617" y="4959349"/>
                  <a:pt x="1069145" y="4959349"/>
                </a:cubicBezTo>
                <a:cubicBezTo>
                  <a:pt x="478673" y="4959349"/>
                  <a:pt x="0" y="4480676"/>
                  <a:pt x="0" y="3890204"/>
                </a:cubicBezTo>
                <a:cubicBezTo>
                  <a:pt x="0" y="3373541"/>
                  <a:pt x="366484" y="2942474"/>
                  <a:pt x="853675" y="2842780"/>
                </a:cubicBezTo>
                <a:lnTo>
                  <a:pt x="921434" y="2835950"/>
                </a:lnTo>
                <a:close/>
              </a:path>
            </a:pathLst>
          </a:cu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Tree>
    <p:extLst>
      <p:ext uri="{BB962C8B-B14F-4D97-AF65-F5344CB8AC3E}">
        <p14:creationId xmlns:p14="http://schemas.microsoft.com/office/powerpoint/2010/main" val="421547225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Simple process 1">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5" name="Diamond 4"/>
          <p:cNvSpPr/>
          <p:nvPr userDrawn="1"/>
        </p:nvSpPr>
        <p:spPr>
          <a:xfrm>
            <a:off x="2624667" y="2392958"/>
            <a:ext cx="851505" cy="851637"/>
          </a:xfrm>
          <a:prstGeom prst="diamon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2" name="Text Placeholder 5"/>
          <p:cNvSpPr>
            <a:spLocks noGrp="1"/>
          </p:cNvSpPr>
          <p:nvPr>
            <p:ph type="body" sz="quarter" idx="14" hasCustomPrompt="1"/>
          </p:nvPr>
        </p:nvSpPr>
        <p:spPr>
          <a:xfrm rot="18900000">
            <a:off x="3095103" y="1771058"/>
            <a:ext cx="1643367" cy="379671"/>
          </a:xfrm>
        </p:spPr>
        <p:txBody>
          <a:bodyPr anchor="ctr">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4" name="Text Placeholder 5"/>
          <p:cNvSpPr>
            <a:spLocks noGrp="1"/>
          </p:cNvSpPr>
          <p:nvPr>
            <p:ph type="body" sz="quarter" idx="16" hasCustomPrompt="1"/>
          </p:nvPr>
        </p:nvSpPr>
        <p:spPr>
          <a:xfrm rot="18900000">
            <a:off x="9188607" y="1771059"/>
            <a:ext cx="1643367" cy="379671"/>
          </a:xfrm>
        </p:spPr>
        <p:txBody>
          <a:bodyPr anchor="ctr">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5" name="Text Placeholder 5"/>
          <p:cNvSpPr>
            <a:spLocks noGrp="1"/>
          </p:cNvSpPr>
          <p:nvPr>
            <p:ph type="body" sz="quarter" idx="17" hasCustomPrompt="1"/>
          </p:nvPr>
        </p:nvSpPr>
        <p:spPr>
          <a:xfrm rot="18900000">
            <a:off x="2660381" y="3342005"/>
            <a:ext cx="1541138" cy="379671"/>
          </a:xfrm>
        </p:spPr>
        <p:txBody>
          <a:bodyPr anchor="ctr">
            <a:normAutofit/>
          </a:bodyPr>
          <a:lstStyle>
            <a:lvl1pPr marL="0" indent="0" algn="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6" name="Text Placeholder 5"/>
          <p:cNvSpPr>
            <a:spLocks noGrp="1"/>
          </p:cNvSpPr>
          <p:nvPr>
            <p:ph type="body" sz="quarter" idx="18" hasCustomPrompt="1"/>
          </p:nvPr>
        </p:nvSpPr>
        <p:spPr>
          <a:xfrm rot="18900000">
            <a:off x="4488576" y="3450674"/>
            <a:ext cx="1541138" cy="379671"/>
          </a:xfrm>
        </p:spPr>
        <p:txBody>
          <a:bodyPr anchor="ctr">
            <a:normAutofit/>
          </a:bodyPr>
          <a:lstStyle>
            <a:lvl1pPr marL="0" indent="0" algn="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9" name="Text Placeholder 5"/>
          <p:cNvSpPr>
            <a:spLocks noGrp="1"/>
          </p:cNvSpPr>
          <p:nvPr>
            <p:ph type="body" sz="quarter" idx="20" hasCustomPrompt="1"/>
          </p:nvPr>
        </p:nvSpPr>
        <p:spPr>
          <a:xfrm rot="18900000">
            <a:off x="6551343" y="3342005"/>
            <a:ext cx="1541138" cy="379671"/>
          </a:xfrm>
        </p:spPr>
        <p:txBody>
          <a:bodyPr anchor="ctr">
            <a:normAutofit/>
          </a:bodyPr>
          <a:lstStyle>
            <a:lvl1pPr marL="0" indent="0" algn="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0" name="Text Placeholder 5"/>
          <p:cNvSpPr>
            <a:spLocks noGrp="1"/>
          </p:cNvSpPr>
          <p:nvPr>
            <p:ph type="body" sz="quarter" idx="21" hasCustomPrompt="1"/>
          </p:nvPr>
        </p:nvSpPr>
        <p:spPr>
          <a:xfrm rot="18900000">
            <a:off x="4931245" y="1877900"/>
            <a:ext cx="1643367" cy="379671"/>
          </a:xfrm>
        </p:spPr>
        <p:txBody>
          <a:bodyPr anchor="ctr">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3" name="Text Placeholder 5"/>
          <p:cNvSpPr>
            <a:spLocks noGrp="1"/>
          </p:cNvSpPr>
          <p:nvPr>
            <p:ph type="body" sz="quarter" idx="22" hasCustomPrompt="1"/>
          </p:nvPr>
        </p:nvSpPr>
        <p:spPr>
          <a:xfrm rot="18900000">
            <a:off x="7101213" y="1877901"/>
            <a:ext cx="1643367" cy="379671"/>
          </a:xfrm>
        </p:spPr>
        <p:txBody>
          <a:bodyPr anchor="ctr">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7" name="Title 1"/>
          <p:cNvSpPr>
            <a:spLocks noGrp="1"/>
          </p:cNvSpPr>
          <p:nvPr>
            <p:ph type="title" hasCustomPrompt="1"/>
          </p:nvPr>
        </p:nvSpPr>
        <p:spPr>
          <a:xfrm>
            <a:off x="935567" y="4667937"/>
            <a:ext cx="3816350" cy="1365547"/>
          </a:xfrm>
        </p:spPr>
        <p:txBody>
          <a:bodyPr anchor="ctr"/>
          <a:lstStyle>
            <a:lvl1pPr algn="r">
              <a:defRPr/>
            </a:lvl1pPr>
          </a:lstStyle>
          <a:p>
            <a:r>
              <a:rPr kumimoji="1" lang="en-US" altLang="ja-JP" dirty="0"/>
              <a:t>Slide title</a:t>
            </a:r>
            <a:endParaRPr kumimoji="1" lang="ja-JP" altLang="en-US" dirty="0"/>
          </a:p>
        </p:txBody>
      </p:sp>
      <p:sp>
        <p:nvSpPr>
          <p:cNvPr id="28" name="Text Placeholder 5"/>
          <p:cNvSpPr>
            <a:spLocks noGrp="1"/>
          </p:cNvSpPr>
          <p:nvPr>
            <p:ph type="body" sz="quarter" idx="12" hasCustomPrompt="1"/>
          </p:nvPr>
        </p:nvSpPr>
        <p:spPr>
          <a:xfrm>
            <a:off x="5052646" y="4792874"/>
            <a:ext cx="5124287" cy="1109304"/>
          </a:xfrm>
        </p:spPr>
        <p:txBody>
          <a:bodyPr anchor="ctr"/>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8" name="Diamond 7"/>
          <p:cNvSpPr/>
          <p:nvPr userDrawn="1"/>
        </p:nvSpPr>
        <p:spPr>
          <a:xfrm>
            <a:off x="3923696" y="2605867"/>
            <a:ext cx="425753" cy="425818"/>
          </a:xfrm>
          <a:prstGeom prst="diamond">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9" name="Diamond 8"/>
          <p:cNvSpPr/>
          <p:nvPr userDrawn="1"/>
        </p:nvSpPr>
        <p:spPr>
          <a:xfrm>
            <a:off x="4796972" y="2605867"/>
            <a:ext cx="425753" cy="425818"/>
          </a:xfrm>
          <a:prstGeom prst="diamond">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6" name="Diamond 5"/>
          <p:cNvSpPr/>
          <p:nvPr userDrawn="1"/>
        </p:nvSpPr>
        <p:spPr>
          <a:xfrm>
            <a:off x="5670248" y="2392958"/>
            <a:ext cx="851505" cy="851637"/>
          </a:xfrm>
          <a:prstGeom prst="diamon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0" name="Diamond 9"/>
          <p:cNvSpPr/>
          <p:nvPr userDrawn="1"/>
        </p:nvSpPr>
        <p:spPr>
          <a:xfrm>
            <a:off x="6969276" y="2605867"/>
            <a:ext cx="425753" cy="425818"/>
          </a:xfrm>
          <a:prstGeom prst="diamond">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1" name="Diamond 10"/>
          <p:cNvSpPr/>
          <p:nvPr userDrawn="1"/>
        </p:nvSpPr>
        <p:spPr>
          <a:xfrm>
            <a:off x="7842552" y="2605867"/>
            <a:ext cx="425753" cy="425818"/>
          </a:xfrm>
          <a:prstGeom prst="diamond">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7" name="Diamond 6"/>
          <p:cNvSpPr/>
          <p:nvPr userDrawn="1"/>
        </p:nvSpPr>
        <p:spPr>
          <a:xfrm>
            <a:off x="8715829" y="2392958"/>
            <a:ext cx="851505" cy="851637"/>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Tree>
    <p:extLst>
      <p:ext uri="{BB962C8B-B14F-4D97-AF65-F5344CB8AC3E}">
        <p14:creationId xmlns:p14="http://schemas.microsoft.com/office/powerpoint/2010/main" val="265577380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Simple process 2">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6" name="Diamond 5"/>
          <p:cNvSpPr/>
          <p:nvPr userDrawn="1"/>
        </p:nvSpPr>
        <p:spPr>
          <a:xfrm>
            <a:off x="1403385" y="2881325"/>
            <a:ext cx="1567543" cy="1567785"/>
          </a:xfrm>
          <a:prstGeom prst="diamond">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5" name="Diamond 4"/>
          <p:cNvSpPr/>
          <p:nvPr userDrawn="1"/>
        </p:nvSpPr>
        <p:spPr>
          <a:xfrm>
            <a:off x="1403385" y="3045845"/>
            <a:ext cx="1567543" cy="1567785"/>
          </a:xfrm>
          <a:prstGeom prst="diamond">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7" name="Text Placeholder 5"/>
          <p:cNvSpPr>
            <a:spLocks noGrp="1"/>
          </p:cNvSpPr>
          <p:nvPr userDrawn="1">
            <p:ph type="body" sz="quarter" idx="17" hasCustomPrompt="1"/>
          </p:nvPr>
        </p:nvSpPr>
        <p:spPr>
          <a:xfrm>
            <a:off x="1521936" y="3625864"/>
            <a:ext cx="1330439" cy="407746"/>
          </a:xfrm>
        </p:spPr>
        <p:txBody>
          <a:bodyPr numCol="1" anchor="ctr">
            <a:normAutofit/>
          </a:bodyPr>
          <a:lstStyle>
            <a:lvl1pPr marL="0" indent="0" algn="ctr">
              <a:lnSpc>
                <a:spcPct val="100000"/>
              </a:lnSpc>
              <a:spcBef>
                <a:spcPts val="0"/>
              </a:spcBef>
              <a:buFontTx/>
              <a:buNone/>
              <a:defRPr sz="1867">
                <a:solidFill>
                  <a:schemeClr val="tx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0" name="Diamond 9"/>
          <p:cNvSpPr/>
          <p:nvPr userDrawn="1"/>
        </p:nvSpPr>
        <p:spPr>
          <a:xfrm rot="10800000">
            <a:off x="3363882" y="3210365"/>
            <a:ext cx="1567543" cy="1567785"/>
          </a:xfrm>
          <a:prstGeom prst="diamond">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1" name="Diamond 10"/>
          <p:cNvSpPr/>
          <p:nvPr userDrawn="1"/>
        </p:nvSpPr>
        <p:spPr>
          <a:xfrm rot="10800000">
            <a:off x="3363882" y="3045845"/>
            <a:ext cx="1567543" cy="1567785"/>
          </a:xfrm>
          <a:prstGeom prst="diamond">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2" name="Text Placeholder 5"/>
          <p:cNvSpPr>
            <a:spLocks noGrp="1"/>
          </p:cNvSpPr>
          <p:nvPr userDrawn="1">
            <p:ph type="body" sz="quarter" idx="18" hasCustomPrompt="1"/>
          </p:nvPr>
        </p:nvSpPr>
        <p:spPr>
          <a:xfrm>
            <a:off x="3482433" y="3625864"/>
            <a:ext cx="1330439" cy="407746"/>
          </a:xfrm>
        </p:spPr>
        <p:txBody>
          <a:bodyPr numCol="1" anchor="ctr">
            <a:normAutofit/>
          </a:bodyPr>
          <a:lstStyle>
            <a:lvl1pPr marL="0" indent="0" algn="ctr">
              <a:lnSpc>
                <a:spcPct val="100000"/>
              </a:lnSpc>
              <a:spcBef>
                <a:spcPts val="0"/>
              </a:spcBef>
              <a:buFontTx/>
              <a:buNone/>
              <a:defRPr sz="1867">
                <a:solidFill>
                  <a:schemeClr val="tx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3" name="Text Placeholder 5"/>
          <p:cNvSpPr>
            <a:spLocks noGrp="1"/>
          </p:cNvSpPr>
          <p:nvPr>
            <p:ph type="body" sz="quarter" idx="12" hasCustomPrompt="1"/>
          </p:nvPr>
        </p:nvSpPr>
        <p:spPr>
          <a:xfrm>
            <a:off x="935568" y="1734010"/>
            <a:ext cx="2478877" cy="1016624"/>
          </a:xfrm>
        </p:spPr>
        <p:txBody>
          <a:bodyPr anchor="b"/>
          <a:lstStyle>
            <a:lvl1pPr marL="0" indent="0" algn="l">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4" name="Text Placeholder 5"/>
          <p:cNvSpPr>
            <a:spLocks noGrp="1"/>
          </p:cNvSpPr>
          <p:nvPr>
            <p:ph type="body" sz="quarter" idx="19" hasCustomPrompt="1"/>
          </p:nvPr>
        </p:nvSpPr>
        <p:spPr>
          <a:xfrm>
            <a:off x="2920363" y="4908840"/>
            <a:ext cx="2478877" cy="1016624"/>
          </a:xfrm>
        </p:spPr>
        <p:txBody>
          <a:bodyPr anchor="t"/>
          <a:lstStyle>
            <a:lvl1pPr marL="0" indent="0" algn="l">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5" name="Diamond 14"/>
          <p:cNvSpPr/>
          <p:nvPr userDrawn="1"/>
        </p:nvSpPr>
        <p:spPr>
          <a:xfrm>
            <a:off x="5324379" y="2881325"/>
            <a:ext cx="1567543" cy="1567785"/>
          </a:xfrm>
          <a:prstGeom prst="diamond">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6" name="Diamond 15"/>
          <p:cNvSpPr/>
          <p:nvPr userDrawn="1"/>
        </p:nvSpPr>
        <p:spPr>
          <a:xfrm>
            <a:off x="5324379" y="3045845"/>
            <a:ext cx="1567543" cy="1567785"/>
          </a:xfrm>
          <a:prstGeom prst="diamond">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7" name="Text Placeholder 5"/>
          <p:cNvSpPr>
            <a:spLocks noGrp="1"/>
          </p:cNvSpPr>
          <p:nvPr>
            <p:ph type="body" sz="quarter" idx="20" hasCustomPrompt="1"/>
          </p:nvPr>
        </p:nvSpPr>
        <p:spPr>
          <a:xfrm>
            <a:off x="5442931" y="3625864"/>
            <a:ext cx="1330439" cy="407746"/>
          </a:xfrm>
        </p:spPr>
        <p:txBody>
          <a:bodyPr numCol="1" anchor="ctr">
            <a:normAutofit/>
          </a:bodyPr>
          <a:lstStyle>
            <a:lvl1pPr marL="0" indent="0" algn="ctr">
              <a:lnSpc>
                <a:spcPct val="100000"/>
              </a:lnSpc>
              <a:spcBef>
                <a:spcPts val="0"/>
              </a:spcBef>
              <a:buFontTx/>
              <a:buNone/>
              <a:defRPr sz="1867">
                <a:solidFill>
                  <a:schemeClr val="tx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8" name="Text Placeholder 5"/>
          <p:cNvSpPr>
            <a:spLocks noGrp="1"/>
          </p:cNvSpPr>
          <p:nvPr>
            <p:ph type="body" sz="quarter" idx="21" hasCustomPrompt="1"/>
          </p:nvPr>
        </p:nvSpPr>
        <p:spPr>
          <a:xfrm>
            <a:off x="4844412" y="1734010"/>
            <a:ext cx="2478877" cy="1016624"/>
          </a:xfrm>
        </p:spPr>
        <p:txBody>
          <a:bodyPr anchor="b"/>
          <a:lstStyle>
            <a:lvl1pPr marL="0" indent="0" algn="l">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9" name="Diamond 18"/>
          <p:cNvSpPr/>
          <p:nvPr userDrawn="1"/>
        </p:nvSpPr>
        <p:spPr>
          <a:xfrm rot="10800000">
            <a:off x="7284877" y="3210365"/>
            <a:ext cx="1567543" cy="1567785"/>
          </a:xfrm>
          <a:prstGeom prst="diamond">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20" name="Diamond 19"/>
          <p:cNvSpPr/>
          <p:nvPr userDrawn="1"/>
        </p:nvSpPr>
        <p:spPr>
          <a:xfrm rot="10800000">
            <a:off x="7284877" y="3045845"/>
            <a:ext cx="1567543" cy="1567785"/>
          </a:xfrm>
          <a:prstGeom prst="diamond">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21" name="Text Placeholder 5"/>
          <p:cNvSpPr>
            <a:spLocks noGrp="1"/>
          </p:cNvSpPr>
          <p:nvPr>
            <p:ph type="body" sz="quarter" idx="22" hasCustomPrompt="1"/>
          </p:nvPr>
        </p:nvSpPr>
        <p:spPr>
          <a:xfrm>
            <a:off x="7403428" y="3625864"/>
            <a:ext cx="1330439" cy="407746"/>
          </a:xfrm>
        </p:spPr>
        <p:txBody>
          <a:bodyPr numCol="1" anchor="ctr">
            <a:normAutofit/>
          </a:bodyPr>
          <a:lstStyle>
            <a:lvl1pPr marL="0" indent="0" algn="ctr">
              <a:lnSpc>
                <a:spcPct val="100000"/>
              </a:lnSpc>
              <a:spcBef>
                <a:spcPts val="0"/>
              </a:spcBef>
              <a:buFontTx/>
              <a:buNone/>
              <a:defRPr sz="1867">
                <a:solidFill>
                  <a:schemeClr val="tx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2" name="Text Placeholder 5"/>
          <p:cNvSpPr>
            <a:spLocks noGrp="1"/>
          </p:cNvSpPr>
          <p:nvPr>
            <p:ph type="body" sz="quarter" idx="23" hasCustomPrompt="1"/>
          </p:nvPr>
        </p:nvSpPr>
        <p:spPr>
          <a:xfrm>
            <a:off x="6829295" y="4908840"/>
            <a:ext cx="2478877" cy="1016624"/>
          </a:xfrm>
        </p:spPr>
        <p:txBody>
          <a:bodyPr anchor="t"/>
          <a:lstStyle>
            <a:lvl1pPr marL="0" indent="0" algn="l">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23" name="Diamond 22"/>
          <p:cNvSpPr/>
          <p:nvPr userDrawn="1"/>
        </p:nvSpPr>
        <p:spPr>
          <a:xfrm>
            <a:off x="9245374" y="2881325"/>
            <a:ext cx="1567543" cy="1567785"/>
          </a:xfrm>
          <a:prstGeom prst="diamond">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24" name="Diamond 23"/>
          <p:cNvSpPr/>
          <p:nvPr userDrawn="1"/>
        </p:nvSpPr>
        <p:spPr>
          <a:xfrm>
            <a:off x="9245374" y="3045845"/>
            <a:ext cx="1567543" cy="1567785"/>
          </a:xfrm>
          <a:prstGeom prst="diamond">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25" name="Text Placeholder 5"/>
          <p:cNvSpPr>
            <a:spLocks noGrp="1"/>
          </p:cNvSpPr>
          <p:nvPr>
            <p:ph type="body" sz="quarter" idx="24" hasCustomPrompt="1"/>
          </p:nvPr>
        </p:nvSpPr>
        <p:spPr>
          <a:xfrm>
            <a:off x="9363925" y="3625864"/>
            <a:ext cx="1330439" cy="407746"/>
          </a:xfrm>
        </p:spPr>
        <p:txBody>
          <a:bodyPr numCol="1" anchor="ctr">
            <a:normAutofit/>
          </a:bodyPr>
          <a:lstStyle>
            <a:lvl1pPr marL="0" indent="0" algn="ctr">
              <a:lnSpc>
                <a:spcPct val="100000"/>
              </a:lnSpc>
              <a:spcBef>
                <a:spcPts val="0"/>
              </a:spcBef>
              <a:buFontTx/>
              <a:buNone/>
              <a:defRPr sz="1867">
                <a:solidFill>
                  <a:schemeClr val="tx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6" name="Text Placeholder 5"/>
          <p:cNvSpPr>
            <a:spLocks noGrp="1"/>
          </p:cNvSpPr>
          <p:nvPr>
            <p:ph type="body" sz="quarter" idx="25" hasCustomPrompt="1"/>
          </p:nvPr>
        </p:nvSpPr>
        <p:spPr>
          <a:xfrm>
            <a:off x="8789706" y="1734010"/>
            <a:ext cx="2478877" cy="1016624"/>
          </a:xfrm>
        </p:spPr>
        <p:txBody>
          <a:bodyPr anchor="b"/>
          <a:lstStyle>
            <a:lvl1pPr marL="0" indent="0" algn="l">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27" name="Title 1"/>
          <p:cNvSpPr>
            <a:spLocks noGrp="1"/>
          </p:cNvSpPr>
          <p:nvPr>
            <p:ph type="title" hasCustomPrompt="1"/>
          </p:nvPr>
        </p:nvSpPr>
        <p:spPr>
          <a:xfrm>
            <a:off x="2015067" y="833543"/>
            <a:ext cx="8161867" cy="695379"/>
          </a:xfrm>
        </p:spPr>
        <p:txBody>
          <a:bodyPr anchor="b"/>
          <a:lstStyle>
            <a:lvl1pPr algn="ctr">
              <a:defRPr/>
            </a:lvl1pPr>
          </a:lstStyle>
          <a:p>
            <a:r>
              <a:rPr kumimoji="1" lang="en-US" altLang="ja-JP" dirty="0"/>
              <a:t>Slide title goes here</a:t>
            </a:r>
            <a:endParaRPr kumimoji="1" lang="ja-JP" altLang="en-US" dirty="0"/>
          </a:p>
        </p:txBody>
      </p:sp>
    </p:spTree>
    <p:extLst>
      <p:ext uri="{BB962C8B-B14F-4D97-AF65-F5344CB8AC3E}">
        <p14:creationId xmlns:p14="http://schemas.microsoft.com/office/powerpoint/2010/main" val="114731559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Simple process 3">
    <p:bg>
      <p:bgPr>
        <a:solidFill>
          <a:schemeClr val="tx1"/>
        </a:solidFill>
        <a:effectLst/>
      </p:bgPr>
    </p:bg>
    <p:spTree>
      <p:nvGrpSpPr>
        <p:cNvPr id="1" name=""/>
        <p:cNvGrpSpPr/>
        <p:nvPr/>
      </p:nvGrpSpPr>
      <p:grpSpPr>
        <a:xfrm>
          <a:off x="0" y="0"/>
          <a:ext cx="0" cy="0"/>
          <a:chOff x="0" y="0"/>
          <a:chExt cx="0" cy="0"/>
        </a:xfrm>
      </p:grpSpPr>
      <p:cxnSp>
        <p:nvCxnSpPr>
          <p:cNvPr id="24" name="Straight Connector 23"/>
          <p:cNvCxnSpPr/>
          <p:nvPr userDrawn="1"/>
        </p:nvCxnSpPr>
        <p:spPr>
          <a:xfrm>
            <a:off x="0" y="2818776"/>
            <a:ext cx="12192000" cy="0"/>
          </a:xfrm>
          <a:prstGeom prst="line">
            <a:avLst/>
          </a:prstGeom>
          <a:ln w="127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5" name="Diamond 4"/>
          <p:cNvSpPr/>
          <p:nvPr userDrawn="1"/>
        </p:nvSpPr>
        <p:spPr>
          <a:xfrm>
            <a:off x="2624667" y="2392958"/>
            <a:ext cx="851505" cy="851637"/>
          </a:xfrm>
          <a:prstGeom prst="diamond">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2" name="Text Placeholder 5"/>
          <p:cNvSpPr>
            <a:spLocks noGrp="1"/>
          </p:cNvSpPr>
          <p:nvPr>
            <p:ph type="body" sz="quarter" idx="14" hasCustomPrompt="1"/>
          </p:nvPr>
        </p:nvSpPr>
        <p:spPr>
          <a:xfrm rot="18900000">
            <a:off x="3095103" y="1771058"/>
            <a:ext cx="1643367" cy="379671"/>
          </a:xfrm>
        </p:spPr>
        <p:txBody>
          <a:bodyPr anchor="ctr">
            <a:normAutofit/>
          </a:bodyPr>
          <a:lstStyle>
            <a:lvl1pPr marL="0" indent="0" algn="l">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4" name="Text Placeholder 5"/>
          <p:cNvSpPr>
            <a:spLocks noGrp="1"/>
          </p:cNvSpPr>
          <p:nvPr>
            <p:ph type="body" sz="quarter" idx="16" hasCustomPrompt="1"/>
          </p:nvPr>
        </p:nvSpPr>
        <p:spPr>
          <a:xfrm rot="18900000">
            <a:off x="9188607" y="1771059"/>
            <a:ext cx="1643367" cy="379671"/>
          </a:xfrm>
        </p:spPr>
        <p:txBody>
          <a:bodyPr anchor="ctr">
            <a:normAutofit/>
          </a:bodyPr>
          <a:lstStyle>
            <a:lvl1pPr marL="0" indent="0" algn="l">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5" name="Text Placeholder 5"/>
          <p:cNvSpPr>
            <a:spLocks noGrp="1"/>
          </p:cNvSpPr>
          <p:nvPr>
            <p:ph type="body" sz="quarter" idx="17" hasCustomPrompt="1"/>
          </p:nvPr>
        </p:nvSpPr>
        <p:spPr>
          <a:xfrm rot="18900000">
            <a:off x="2660381" y="3342005"/>
            <a:ext cx="1541138" cy="379671"/>
          </a:xfrm>
        </p:spPr>
        <p:txBody>
          <a:bodyPr anchor="ctr">
            <a:normAutofit/>
          </a:bodyPr>
          <a:lstStyle>
            <a:lvl1pPr marL="0" indent="0" algn="r">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6" name="Text Placeholder 5"/>
          <p:cNvSpPr>
            <a:spLocks noGrp="1"/>
          </p:cNvSpPr>
          <p:nvPr>
            <p:ph type="body" sz="quarter" idx="18" hasCustomPrompt="1"/>
          </p:nvPr>
        </p:nvSpPr>
        <p:spPr>
          <a:xfrm rot="18900000">
            <a:off x="4488576" y="3450674"/>
            <a:ext cx="1541138" cy="379671"/>
          </a:xfrm>
        </p:spPr>
        <p:txBody>
          <a:bodyPr anchor="ctr">
            <a:normAutofit/>
          </a:bodyPr>
          <a:lstStyle>
            <a:lvl1pPr marL="0" indent="0" algn="r">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9" name="Text Placeholder 5"/>
          <p:cNvSpPr>
            <a:spLocks noGrp="1"/>
          </p:cNvSpPr>
          <p:nvPr>
            <p:ph type="body" sz="quarter" idx="20" hasCustomPrompt="1"/>
          </p:nvPr>
        </p:nvSpPr>
        <p:spPr>
          <a:xfrm rot="18900000">
            <a:off x="6551343" y="3342005"/>
            <a:ext cx="1541138" cy="379671"/>
          </a:xfrm>
        </p:spPr>
        <p:txBody>
          <a:bodyPr anchor="ctr">
            <a:normAutofit/>
          </a:bodyPr>
          <a:lstStyle>
            <a:lvl1pPr marL="0" indent="0" algn="r">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0" name="Text Placeholder 5"/>
          <p:cNvSpPr>
            <a:spLocks noGrp="1"/>
          </p:cNvSpPr>
          <p:nvPr>
            <p:ph type="body" sz="quarter" idx="21" hasCustomPrompt="1"/>
          </p:nvPr>
        </p:nvSpPr>
        <p:spPr>
          <a:xfrm rot="18900000">
            <a:off x="4931245" y="1877900"/>
            <a:ext cx="1643367" cy="379671"/>
          </a:xfrm>
        </p:spPr>
        <p:txBody>
          <a:bodyPr anchor="ctr">
            <a:normAutofit/>
          </a:bodyPr>
          <a:lstStyle>
            <a:lvl1pPr marL="0" indent="0" algn="l">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3" name="Text Placeholder 5"/>
          <p:cNvSpPr>
            <a:spLocks noGrp="1"/>
          </p:cNvSpPr>
          <p:nvPr>
            <p:ph type="body" sz="quarter" idx="22" hasCustomPrompt="1"/>
          </p:nvPr>
        </p:nvSpPr>
        <p:spPr>
          <a:xfrm rot="18900000">
            <a:off x="7101213" y="1877901"/>
            <a:ext cx="1643367" cy="379671"/>
          </a:xfrm>
        </p:spPr>
        <p:txBody>
          <a:bodyPr anchor="ctr">
            <a:normAutofit/>
          </a:bodyPr>
          <a:lstStyle>
            <a:lvl1pPr marL="0" indent="0" algn="l">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7" name="Title 1"/>
          <p:cNvSpPr>
            <a:spLocks noGrp="1"/>
          </p:cNvSpPr>
          <p:nvPr>
            <p:ph type="title" hasCustomPrompt="1"/>
          </p:nvPr>
        </p:nvSpPr>
        <p:spPr>
          <a:xfrm>
            <a:off x="935567" y="4667937"/>
            <a:ext cx="3816350" cy="1365547"/>
          </a:xfrm>
        </p:spPr>
        <p:txBody>
          <a:bodyPr anchor="ctr"/>
          <a:lstStyle>
            <a:lvl1pPr algn="r">
              <a:defRPr>
                <a:solidFill>
                  <a:schemeClr val="bg1"/>
                </a:solidFill>
              </a:defRPr>
            </a:lvl1pPr>
          </a:lstStyle>
          <a:p>
            <a:r>
              <a:rPr kumimoji="1" lang="en-US" altLang="ja-JP" dirty="0"/>
              <a:t>Slide title</a:t>
            </a:r>
            <a:endParaRPr kumimoji="1" lang="ja-JP" altLang="en-US" dirty="0"/>
          </a:p>
        </p:txBody>
      </p:sp>
      <p:sp>
        <p:nvSpPr>
          <p:cNvPr id="28" name="Text Placeholder 5"/>
          <p:cNvSpPr>
            <a:spLocks noGrp="1"/>
          </p:cNvSpPr>
          <p:nvPr>
            <p:ph type="body" sz="quarter" idx="12" hasCustomPrompt="1"/>
          </p:nvPr>
        </p:nvSpPr>
        <p:spPr>
          <a:xfrm>
            <a:off x="5052646" y="4792874"/>
            <a:ext cx="5124287" cy="1109304"/>
          </a:xfrm>
        </p:spPr>
        <p:txBody>
          <a:bodyPr anchor="ctr"/>
          <a:lstStyle>
            <a:lvl1pPr marL="0" indent="0" algn="just">
              <a:spcBef>
                <a:spcPts val="0"/>
              </a:spcBef>
              <a:buFontTx/>
              <a:buNone/>
              <a:defRPr>
                <a:solidFill>
                  <a:schemeClr val="bg1"/>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8" name="Diamond 7"/>
          <p:cNvSpPr/>
          <p:nvPr userDrawn="1"/>
        </p:nvSpPr>
        <p:spPr>
          <a:xfrm>
            <a:off x="3923696" y="2605867"/>
            <a:ext cx="425753" cy="425818"/>
          </a:xfrm>
          <a:prstGeom prst="diamond">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9" name="Diamond 8"/>
          <p:cNvSpPr/>
          <p:nvPr userDrawn="1"/>
        </p:nvSpPr>
        <p:spPr>
          <a:xfrm>
            <a:off x="4796972" y="2605867"/>
            <a:ext cx="425753" cy="425818"/>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6" name="Diamond 5"/>
          <p:cNvSpPr/>
          <p:nvPr userDrawn="1"/>
        </p:nvSpPr>
        <p:spPr>
          <a:xfrm>
            <a:off x="5670248" y="2392958"/>
            <a:ext cx="851505" cy="851637"/>
          </a:xfrm>
          <a:prstGeom prst="diamond">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0" name="Diamond 9"/>
          <p:cNvSpPr/>
          <p:nvPr userDrawn="1"/>
        </p:nvSpPr>
        <p:spPr>
          <a:xfrm>
            <a:off x="6969276" y="2605867"/>
            <a:ext cx="425753" cy="425818"/>
          </a:xfrm>
          <a:prstGeom prst="diamond">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1" name="Diamond 10"/>
          <p:cNvSpPr/>
          <p:nvPr userDrawn="1"/>
        </p:nvSpPr>
        <p:spPr>
          <a:xfrm>
            <a:off x="7842552" y="2605867"/>
            <a:ext cx="425753" cy="425818"/>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7" name="Diamond 6"/>
          <p:cNvSpPr/>
          <p:nvPr userDrawn="1"/>
        </p:nvSpPr>
        <p:spPr>
          <a:xfrm>
            <a:off x="8715829" y="2392958"/>
            <a:ext cx="851505" cy="851637"/>
          </a:xfrm>
          <a:prstGeom prst="diamond">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Tree>
    <p:extLst>
      <p:ext uri="{BB962C8B-B14F-4D97-AF65-F5344CB8AC3E}">
        <p14:creationId xmlns:p14="http://schemas.microsoft.com/office/powerpoint/2010/main" val="229757294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Flow start">
    <p:spTree>
      <p:nvGrpSpPr>
        <p:cNvPr id="1" name=""/>
        <p:cNvGrpSpPr/>
        <p:nvPr/>
      </p:nvGrpSpPr>
      <p:grpSpPr>
        <a:xfrm>
          <a:off x="0" y="0"/>
          <a:ext cx="0" cy="0"/>
          <a:chOff x="0" y="0"/>
          <a:chExt cx="0" cy="0"/>
        </a:xfrm>
      </p:grpSpPr>
      <p:sp>
        <p:nvSpPr>
          <p:cNvPr id="12" name="Freeform: Shape 11"/>
          <p:cNvSpPr/>
          <p:nvPr userDrawn="1"/>
        </p:nvSpPr>
        <p:spPr>
          <a:xfrm rot="10800000">
            <a:off x="7440084" y="2504520"/>
            <a:ext cx="2478877" cy="739077"/>
          </a:xfrm>
          <a:custGeom>
            <a:avLst/>
            <a:gdLst>
              <a:gd name="connsiteX0" fmla="*/ 3718316 w 3718316"/>
              <a:gd name="connsiteY0" fmla="*/ 1108444 h 1108444"/>
              <a:gd name="connsiteX1" fmla="*/ 0 w 3718316"/>
              <a:gd name="connsiteY1" fmla="*/ 1108444 h 1108444"/>
              <a:gd name="connsiteX2" fmla="*/ 0 w 3718316"/>
              <a:gd name="connsiteY2" fmla="*/ 202304 h 1108444"/>
              <a:gd name="connsiteX3" fmla="*/ 1751347 w 3718316"/>
              <a:gd name="connsiteY3" fmla="*/ 202304 h 1108444"/>
              <a:gd name="connsiteX4" fmla="*/ 1868683 w 3718316"/>
              <a:gd name="connsiteY4" fmla="*/ 0 h 1108444"/>
              <a:gd name="connsiteX5" fmla="*/ 1986019 w 3718316"/>
              <a:gd name="connsiteY5" fmla="*/ 202304 h 1108444"/>
              <a:gd name="connsiteX6" fmla="*/ 3718316 w 3718316"/>
              <a:gd name="connsiteY6" fmla="*/ 202304 h 1108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18316" h="1108444">
                <a:moveTo>
                  <a:pt x="3718316" y="1108444"/>
                </a:moveTo>
                <a:lnTo>
                  <a:pt x="0" y="1108444"/>
                </a:lnTo>
                <a:lnTo>
                  <a:pt x="0" y="202304"/>
                </a:lnTo>
                <a:lnTo>
                  <a:pt x="1751347" y="202304"/>
                </a:lnTo>
                <a:lnTo>
                  <a:pt x="1868683" y="0"/>
                </a:lnTo>
                <a:lnTo>
                  <a:pt x="1986019" y="202304"/>
                </a:lnTo>
                <a:lnTo>
                  <a:pt x="3718316" y="202304"/>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5" name="Picture Placeholder 6"/>
          <p:cNvSpPr>
            <a:spLocks noGrp="1"/>
          </p:cNvSpPr>
          <p:nvPr>
            <p:ph type="pic" sz="quarter" idx="15"/>
          </p:nvPr>
        </p:nvSpPr>
        <p:spPr>
          <a:xfrm>
            <a:off x="935568" y="932536"/>
            <a:ext cx="3407833" cy="4992928"/>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6" name="Oval 5"/>
          <p:cNvSpPr/>
          <p:nvPr userDrawn="1"/>
        </p:nvSpPr>
        <p:spPr>
          <a:xfrm>
            <a:off x="4678026" y="3355097"/>
            <a:ext cx="147782" cy="147805"/>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cxnSp>
        <p:nvCxnSpPr>
          <p:cNvPr id="7" name="Straight Connector 6"/>
          <p:cNvCxnSpPr>
            <a:stCxn id="6" idx="6"/>
            <a:endCxn id="8" idx="2"/>
          </p:cNvCxnSpPr>
          <p:nvPr userDrawn="1"/>
        </p:nvCxnSpPr>
        <p:spPr>
          <a:xfrm>
            <a:off x="4825808" y="3429000"/>
            <a:ext cx="3779823"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8" name="Oval 7"/>
          <p:cNvSpPr/>
          <p:nvPr userDrawn="1"/>
        </p:nvSpPr>
        <p:spPr>
          <a:xfrm>
            <a:off x="8605631" y="3355097"/>
            <a:ext cx="147782" cy="147805"/>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0" name="Text Placeholder 5"/>
          <p:cNvSpPr>
            <a:spLocks noGrp="1"/>
          </p:cNvSpPr>
          <p:nvPr>
            <p:ph type="body" sz="quarter" idx="16" hasCustomPrompt="1"/>
          </p:nvPr>
        </p:nvSpPr>
        <p:spPr>
          <a:xfrm>
            <a:off x="7532175" y="2589461"/>
            <a:ext cx="2288345" cy="407746"/>
          </a:xfrm>
        </p:spPr>
        <p:txBody>
          <a:bodyPr numCol="1" anchor="ctr">
            <a:normAutofit/>
          </a:bodyPr>
          <a:lstStyle>
            <a:lvl1pPr marL="0" indent="0" algn="ctr">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5" name="Text Placeholder 5"/>
          <p:cNvSpPr>
            <a:spLocks noGrp="1"/>
          </p:cNvSpPr>
          <p:nvPr>
            <p:ph type="body" sz="quarter" idx="12" hasCustomPrompt="1"/>
          </p:nvPr>
        </p:nvSpPr>
        <p:spPr>
          <a:xfrm>
            <a:off x="7440084" y="3575038"/>
            <a:ext cx="2478877" cy="2350427"/>
          </a:xfrm>
        </p:spPr>
        <p:txBody>
          <a:bodyPr anchor="t"/>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cxnSp>
        <p:nvCxnSpPr>
          <p:cNvPr id="16" name="Straight Connector 15"/>
          <p:cNvCxnSpPr>
            <a:stCxn id="8" idx="6"/>
          </p:cNvCxnSpPr>
          <p:nvPr userDrawn="1"/>
        </p:nvCxnSpPr>
        <p:spPr>
          <a:xfrm>
            <a:off x="8753413" y="3429000"/>
            <a:ext cx="3438587"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19" name="Title 1"/>
          <p:cNvSpPr>
            <a:spLocks noGrp="1"/>
          </p:cNvSpPr>
          <p:nvPr>
            <p:ph type="title" hasCustomPrompt="1"/>
          </p:nvPr>
        </p:nvSpPr>
        <p:spPr>
          <a:xfrm>
            <a:off x="4751917" y="932535"/>
            <a:ext cx="5160433" cy="1386583"/>
          </a:xfrm>
        </p:spPr>
        <p:txBody>
          <a:bodyPr anchor="t"/>
          <a:lstStyle>
            <a:lvl1pPr algn="l">
              <a:defRPr>
                <a:solidFill>
                  <a:schemeClr val="tx1"/>
                </a:solidFill>
              </a:defRPr>
            </a:lvl1pPr>
          </a:lstStyle>
          <a:p>
            <a:r>
              <a:rPr kumimoji="1" lang="en-US" altLang="ja-JP" dirty="0"/>
              <a:t>Slide title goes here</a:t>
            </a:r>
            <a:endParaRPr kumimoji="1" lang="ja-JP" altLang="en-US" dirty="0"/>
          </a:p>
        </p:txBody>
      </p:sp>
    </p:spTree>
    <p:extLst>
      <p:ext uri="{BB962C8B-B14F-4D97-AF65-F5344CB8AC3E}">
        <p14:creationId xmlns:p14="http://schemas.microsoft.com/office/powerpoint/2010/main" val="153539440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Flow 1">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cxnSp>
        <p:nvCxnSpPr>
          <p:cNvPr id="5" name="Straight Connector 4"/>
          <p:cNvCxnSpPr>
            <a:endCxn id="8" idx="2"/>
          </p:cNvCxnSpPr>
          <p:nvPr userDrawn="1"/>
        </p:nvCxnSpPr>
        <p:spPr>
          <a:xfrm>
            <a:off x="131805" y="3428471"/>
            <a:ext cx="1271215"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8" name="Oval 7"/>
          <p:cNvSpPr/>
          <p:nvPr userDrawn="1"/>
        </p:nvSpPr>
        <p:spPr>
          <a:xfrm>
            <a:off x="1403020" y="3354568"/>
            <a:ext cx="147782" cy="147805"/>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1" name="Freeform: Shape 10"/>
          <p:cNvSpPr/>
          <p:nvPr userDrawn="1"/>
        </p:nvSpPr>
        <p:spPr>
          <a:xfrm rot="10800000">
            <a:off x="244881" y="2504520"/>
            <a:ext cx="2478877" cy="739077"/>
          </a:xfrm>
          <a:custGeom>
            <a:avLst/>
            <a:gdLst>
              <a:gd name="connsiteX0" fmla="*/ 3718316 w 3718316"/>
              <a:gd name="connsiteY0" fmla="*/ 1108444 h 1108444"/>
              <a:gd name="connsiteX1" fmla="*/ 0 w 3718316"/>
              <a:gd name="connsiteY1" fmla="*/ 1108444 h 1108444"/>
              <a:gd name="connsiteX2" fmla="*/ 0 w 3718316"/>
              <a:gd name="connsiteY2" fmla="*/ 202304 h 1108444"/>
              <a:gd name="connsiteX3" fmla="*/ 1751347 w 3718316"/>
              <a:gd name="connsiteY3" fmla="*/ 202304 h 1108444"/>
              <a:gd name="connsiteX4" fmla="*/ 1868683 w 3718316"/>
              <a:gd name="connsiteY4" fmla="*/ 0 h 1108444"/>
              <a:gd name="connsiteX5" fmla="*/ 1986019 w 3718316"/>
              <a:gd name="connsiteY5" fmla="*/ 202304 h 1108444"/>
              <a:gd name="connsiteX6" fmla="*/ 3718316 w 3718316"/>
              <a:gd name="connsiteY6" fmla="*/ 202304 h 1108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18316" h="1108444">
                <a:moveTo>
                  <a:pt x="3718316" y="1108444"/>
                </a:moveTo>
                <a:lnTo>
                  <a:pt x="0" y="1108444"/>
                </a:lnTo>
                <a:lnTo>
                  <a:pt x="0" y="202304"/>
                </a:lnTo>
                <a:lnTo>
                  <a:pt x="1751347" y="202304"/>
                </a:lnTo>
                <a:lnTo>
                  <a:pt x="1868683" y="0"/>
                </a:lnTo>
                <a:lnTo>
                  <a:pt x="1986019" y="202304"/>
                </a:lnTo>
                <a:lnTo>
                  <a:pt x="3718316" y="202304"/>
                </a:lnTo>
                <a:close/>
              </a:path>
            </a:pathLst>
          </a:custGeom>
          <a:solidFill>
            <a:srgbClr val="58B6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2" name="Text Placeholder 5"/>
          <p:cNvSpPr>
            <a:spLocks noGrp="1"/>
          </p:cNvSpPr>
          <p:nvPr>
            <p:ph type="body" sz="quarter" idx="16" hasCustomPrompt="1"/>
          </p:nvPr>
        </p:nvSpPr>
        <p:spPr>
          <a:xfrm>
            <a:off x="336972" y="2589461"/>
            <a:ext cx="2288345" cy="407746"/>
          </a:xfrm>
        </p:spPr>
        <p:txBody>
          <a:bodyPr numCol="1" anchor="ctr">
            <a:normAutofit/>
          </a:bodyPr>
          <a:lstStyle>
            <a:lvl1pPr marL="0" indent="0" algn="ctr">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4" name="Text Placeholder 5"/>
          <p:cNvSpPr>
            <a:spLocks noGrp="1"/>
          </p:cNvSpPr>
          <p:nvPr>
            <p:ph type="body" sz="quarter" idx="12" hasCustomPrompt="1"/>
          </p:nvPr>
        </p:nvSpPr>
        <p:spPr>
          <a:xfrm>
            <a:off x="244882" y="3575038"/>
            <a:ext cx="2478877" cy="2350427"/>
          </a:xfrm>
        </p:spPr>
        <p:txBody>
          <a:bodyPr anchor="t"/>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cxnSp>
        <p:nvCxnSpPr>
          <p:cNvPr id="15" name="Straight Connector 14"/>
          <p:cNvCxnSpPr>
            <a:stCxn id="8" idx="6"/>
            <a:endCxn id="23" idx="2"/>
          </p:cNvCxnSpPr>
          <p:nvPr userDrawn="1"/>
        </p:nvCxnSpPr>
        <p:spPr>
          <a:xfrm>
            <a:off x="1550802" y="3428471"/>
            <a:ext cx="2849736"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23" name="Oval 22"/>
          <p:cNvSpPr/>
          <p:nvPr userDrawn="1"/>
        </p:nvSpPr>
        <p:spPr>
          <a:xfrm>
            <a:off x="4400538" y="3354568"/>
            <a:ext cx="147782" cy="147805"/>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25" name="Freeform: Shape 24"/>
          <p:cNvSpPr/>
          <p:nvPr userDrawn="1"/>
        </p:nvSpPr>
        <p:spPr>
          <a:xfrm>
            <a:off x="3234991" y="3621586"/>
            <a:ext cx="2478877" cy="739077"/>
          </a:xfrm>
          <a:custGeom>
            <a:avLst/>
            <a:gdLst>
              <a:gd name="connsiteX0" fmla="*/ 3718316 w 3718316"/>
              <a:gd name="connsiteY0" fmla="*/ 1108444 h 1108444"/>
              <a:gd name="connsiteX1" fmla="*/ 0 w 3718316"/>
              <a:gd name="connsiteY1" fmla="*/ 1108444 h 1108444"/>
              <a:gd name="connsiteX2" fmla="*/ 0 w 3718316"/>
              <a:gd name="connsiteY2" fmla="*/ 202304 h 1108444"/>
              <a:gd name="connsiteX3" fmla="*/ 1751347 w 3718316"/>
              <a:gd name="connsiteY3" fmla="*/ 202304 h 1108444"/>
              <a:gd name="connsiteX4" fmla="*/ 1868683 w 3718316"/>
              <a:gd name="connsiteY4" fmla="*/ 0 h 1108444"/>
              <a:gd name="connsiteX5" fmla="*/ 1986019 w 3718316"/>
              <a:gd name="connsiteY5" fmla="*/ 202304 h 1108444"/>
              <a:gd name="connsiteX6" fmla="*/ 3718316 w 3718316"/>
              <a:gd name="connsiteY6" fmla="*/ 202304 h 1108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18316" h="1108444">
                <a:moveTo>
                  <a:pt x="3718316" y="1108444"/>
                </a:moveTo>
                <a:lnTo>
                  <a:pt x="0" y="1108444"/>
                </a:lnTo>
                <a:lnTo>
                  <a:pt x="0" y="202304"/>
                </a:lnTo>
                <a:lnTo>
                  <a:pt x="1751347" y="202304"/>
                </a:lnTo>
                <a:lnTo>
                  <a:pt x="1868683" y="0"/>
                </a:lnTo>
                <a:lnTo>
                  <a:pt x="1986019" y="202304"/>
                </a:lnTo>
                <a:lnTo>
                  <a:pt x="3718316" y="202304"/>
                </a:lnTo>
                <a:close/>
              </a:path>
            </a:pathLst>
          </a:custGeom>
          <a:solidFill>
            <a:srgbClr val="58B6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26" name="Text Placeholder 5"/>
          <p:cNvSpPr>
            <a:spLocks noGrp="1"/>
          </p:cNvSpPr>
          <p:nvPr>
            <p:ph type="body" sz="quarter" idx="17" hasCustomPrompt="1"/>
          </p:nvPr>
        </p:nvSpPr>
        <p:spPr>
          <a:xfrm>
            <a:off x="3327082" y="3856605"/>
            <a:ext cx="2288345" cy="407746"/>
          </a:xfrm>
        </p:spPr>
        <p:txBody>
          <a:bodyPr numCol="1" anchor="ctr">
            <a:normAutofit/>
          </a:bodyPr>
          <a:lstStyle>
            <a:lvl1pPr marL="0" indent="0" algn="ctr">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7" name="Text Placeholder 5"/>
          <p:cNvSpPr>
            <a:spLocks noGrp="1"/>
          </p:cNvSpPr>
          <p:nvPr>
            <p:ph type="body" sz="quarter" idx="18" hasCustomPrompt="1"/>
          </p:nvPr>
        </p:nvSpPr>
        <p:spPr>
          <a:xfrm>
            <a:off x="3231816" y="944535"/>
            <a:ext cx="2478877" cy="2350427"/>
          </a:xfrm>
        </p:spPr>
        <p:txBody>
          <a:bodyPr anchor="b"/>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cxnSp>
        <p:nvCxnSpPr>
          <p:cNvPr id="30" name="Straight Connector 29"/>
          <p:cNvCxnSpPr>
            <a:stCxn id="23" idx="6"/>
          </p:cNvCxnSpPr>
          <p:nvPr userDrawn="1"/>
        </p:nvCxnSpPr>
        <p:spPr>
          <a:xfrm>
            <a:off x="4548320" y="3428471"/>
            <a:ext cx="7156157"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Oval 19"/>
          <p:cNvSpPr/>
          <p:nvPr userDrawn="1"/>
        </p:nvSpPr>
        <p:spPr>
          <a:xfrm>
            <a:off x="7460588" y="3348262"/>
            <a:ext cx="147782" cy="147805"/>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21" name="Freeform: Shape 10"/>
          <p:cNvSpPr/>
          <p:nvPr userDrawn="1"/>
        </p:nvSpPr>
        <p:spPr>
          <a:xfrm rot="10800000">
            <a:off x="6302448" y="2498214"/>
            <a:ext cx="2478877" cy="739077"/>
          </a:xfrm>
          <a:custGeom>
            <a:avLst/>
            <a:gdLst>
              <a:gd name="connsiteX0" fmla="*/ 3718316 w 3718316"/>
              <a:gd name="connsiteY0" fmla="*/ 1108444 h 1108444"/>
              <a:gd name="connsiteX1" fmla="*/ 0 w 3718316"/>
              <a:gd name="connsiteY1" fmla="*/ 1108444 h 1108444"/>
              <a:gd name="connsiteX2" fmla="*/ 0 w 3718316"/>
              <a:gd name="connsiteY2" fmla="*/ 202304 h 1108444"/>
              <a:gd name="connsiteX3" fmla="*/ 1751347 w 3718316"/>
              <a:gd name="connsiteY3" fmla="*/ 202304 h 1108444"/>
              <a:gd name="connsiteX4" fmla="*/ 1868683 w 3718316"/>
              <a:gd name="connsiteY4" fmla="*/ 0 h 1108444"/>
              <a:gd name="connsiteX5" fmla="*/ 1986019 w 3718316"/>
              <a:gd name="connsiteY5" fmla="*/ 202304 h 1108444"/>
              <a:gd name="connsiteX6" fmla="*/ 3718316 w 3718316"/>
              <a:gd name="connsiteY6" fmla="*/ 202304 h 1108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18316" h="1108444">
                <a:moveTo>
                  <a:pt x="3718316" y="1108444"/>
                </a:moveTo>
                <a:lnTo>
                  <a:pt x="0" y="1108444"/>
                </a:lnTo>
                <a:lnTo>
                  <a:pt x="0" y="202304"/>
                </a:lnTo>
                <a:lnTo>
                  <a:pt x="1751347" y="202304"/>
                </a:lnTo>
                <a:lnTo>
                  <a:pt x="1868683" y="0"/>
                </a:lnTo>
                <a:lnTo>
                  <a:pt x="1986019" y="202304"/>
                </a:lnTo>
                <a:lnTo>
                  <a:pt x="3718316" y="202304"/>
                </a:lnTo>
                <a:close/>
              </a:path>
            </a:pathLst>
          </a:custGeom>
          <a:solidFill>
            <a:srgbClr val="58B6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22" name="Text Placeholder 5"/>
          <p:cNvSpPr>
            <a:spLocks noGrp="1"/>
          </p:cNvSpPr>
          <p:nvPr>
            <p:ph type="body" sz="quarter" idx="19" hasCustomPrompt="1"/>
          </p:nvPr>
        </p:nvSpPr>
        <p:spPr>
          <a:xfrm>
            <a:off x="6394540" y="2583155"/>
            <a:ext cx="2288345" cy="407746"/>
          </a:xfrm>
        </p:spPr>
        <p:txBody>
          <a:bodyPr numCol="1" anchor="ctr">
            <a:normAutofit/>
          </a:bodyPr>
          <a:lstStyle>
            <a:lvl1pPr marL="0" indent="0" algn="ctr">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4" name="Text Placeholder 5"/>
          <p:cNvSpPr>
            <a:spLocks noGrp="1"/>
          </p:cNvSpPr>
          <p:nvPr>
            <p:ph type="body" sz="quarter" idx="20" hasCustomPrompt="1"/>
          </p:nvPr>
        </p:nvSpPr>
        <p:spPr>
          <a:xfrm>
            <a:off x="6302449" y="3568732"/>
            <a:ext cx="2478877" cy="2350427"/>
          </a:xfrm>
        </p:spPr>
        <p:txBody>
          <a:bodyPr anchor="t"/>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28" name="Oval 27"/>
          <p:cNvSpPr/>
          <p:nvPr userDrawn="1"/>
        </p:nvSpPr>
        <p:spPr>
          <a:xfrm>
            <a:off x="10738196" y="3348262"/>
            <a:ext cx="147782" cy="147805"/>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29" name="Freeform: Shape 24"/>
          <p:cNvSpPr/>
          <p:nvPr userDrawn="1"/>
        </p:nvSpPr>
        <p:spPr>
          <a:xfrm>
            <a:off x="9572648" y="3615280"/>
            <a:ext cx="2478877" cy="739077"/>
          </a:xfrm>
          <a:custGeom>
            <a:avLst/>
            <a:gdLst>
              <a:gd name="connsiteX0" fmla="*/ 3718316 w 3718316"/>
              <a:gd name="connsiteY0" fmla="*/ 1108444 h 1108444"/>
              <a:gd name="connsiteX1" fmla="*/ 0 w 3718316"/>
              <a:gd name="connsiteY1" fmla="*/ 1108444 h 1108444"/>
              <a:gd name="connsiteX2" fmla="*/ 0 w 3718316"/>
              <a:gd name="connsiteY2" fmla="*/ 202304 h 1108444"/>
              <a:gd name="connsiteX3" fmla="*/ 1751347 w 3718316"/>
              <a:gd name="connsiteY3" fmla="*/ 202304 h 1108444"/>
              <a:gd name="connsiteX4" fmla="*/ 1868683 w 3718316"/>
              <a:gd name="connsiteY4" fmla="*/ 0 h 1108444"/>
              <a:gd name="connsiteX5" fmla="*/ 1986019 w 3718316"/>
              <a:gd name="connsiteY5" fmla="*/ 202304 h 1108444"/>
              <a:gd name="connsiteX6" fmla="*/ 3718316 w 3718316"/>
              <a:gd name="connsiteY6" fmla="*/ 202304 h 1108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18316" h="1108444">
                <a:moveTo>
                  <a:pt x="3718316" y="1108444"/>
                </a:moveTo>
                <a:lnTo>
                  <a:pt x="0" y="1108444"/>
                </a:lnTo>
                <a:lnTo>
                  <a:pt x="0" y="202304"/>
                </a:lnTo>
                <a:lnTo>
                  <a:pt x="1751347" y="202304"/>
                </a:lnTo>
                <a:lnTo>
                  <a:pt x="1868683" y="0"/>
                </a:lnTo>
                <a:lnTo>
                  <a:pt x="1986019" y="202304"/>
                </a:lnTo>
                <a:lnTo>
                  <a:pt x="3718316" y="202304"/>
                </a:lnTo>
                <a:close/>
              </a:path>
            </a:pathLst>
          </a:custGeom>
          <a:solidFill>
            <a:srgbClr val="58B6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31" name="Text Placeholder 5"/>
          <p:cNvSpPr>
            <a:spLocks noGrp="1"/>
          </p:cNvSpPr>
          <p:nvPr>
            <p:ph type="body" sz="quarter" idx="21" hasCustomPrompt="1"/>
          </p:nvPr>
        </p:nvSpPr>
        <p:spPr>
          <a:xfrm>
            <a:off x="9664740" y="3850299"/>
            <a:ext cx="2288345" cy="407746"/>
          </a:xfrm>
        </p:spPr>
        <p:txBody>
          <a:bodyPr numCol="1" anchor="ctr">
            <a:normAutofit/>
          </a:bodyPr>
          <a:lstStyle>
            <a:lvl1pPr marL="0" indent="0" algn="ctr">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32" name="Text Placeholder 5"/>
          <p:cNvSpPr>
            <a:spLocks noGrp="1"/>
          </p:cNvSpPr>
          <p:nvPr>
            <p:ph type="body" sz="quarter" idx="22" hasCustomPrompt="1"/>
          </p:nvPr>
        </p:nvSpPr>
        <p:spPr>
          <a:xfrm>
            <a:off x="9569473" y="938229"/>
            <a:ext cx="2478877" cy="2350427"/>
          </a:xfrm>
        </p:spPr>
        <p:txBody>
          <a:bodyPr anchor="b"/>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266500073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Flow 2">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cxnSp>
        <p:nvCxnSpPr>
          <p:cNvPr id="5" name="Straight Connector 4"/>
          <p:cNvCxnSpPr>
            <a:endCxn id="8" idx="2"/>
          </p:cNvCxnSpPr>
          <p:nvPr userDrawn="1"/>
        </p:nvCxnSpPr>
        <p:spPr>
          <a:xfrm>
            <a:off x="-4233" y="3428471"/>
            <a:ext cx="2097939"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8" name="Oval 7"/>
          <p:cNvSpPr/>
          <p:nvPr userDrawn="1"/>
        </p:nvSpPr>
        <p:spPr>
          <a:xfrm>
            <a:off x="2093706" y="3354568"/>
            <a:ext cx="147782" cy="147805"/>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25" name="Freeform: Shape 24"/>
          <p:cNvSpPr/>
          <p:nvPr userDrawn="1"/>
        </p:nvSpPr>
        <p:spPr>
          <a:xfrm>
            <a:off x="922867" y="3621586"/>
            <a:ext cx="2478877" cy="739077"/>
          </a:xfrm>
          <a:custGeom>
            <a:avLst/>
            <a:gdLst>
              <a:gd name="connsiteX0" fmla="*/ 3718316 w 3718316"/>
              <a:gd name="connsiteY0" fmla="*/ 1108444 h 1108444"/>
              <a:gd name="connsiteX1" fmla="*/ 0 w 3718316"/>
              <a:gd name="connsiteY1" fmla="*/ 1108444 h 1108444"/>
              <a:gd name="connsiteX2" fmla="*/ 0 w 3718316"/>
              <a:gd name="connsiteY2" fmla="*/ 202304 h 1108444"/>
              <a:gd name="connsiteX3" fmla="*/ 1751347 w 3718316"/>
              <a:gd name="connsiteY3" fmla="*/ 202304 h 1108444"/>
              <a:gd name="connsiteX4" fmla="*/ 1868683 w 3718316"/>
              <a:gd name="connsiteY4" fmla="*/ 0 h 1108444"/>
              <a:gd name="connsiteX5" fmla="*/ 1986019 w 3718316"/>
              <a:gd name="connsiteY5" fmla="*/ 202304 h 1108444"/>
              <a:gd name="connsiteX6" fmla="*/ 3718316 w 3718316"/>
              <a:gd name="connsiteY6" fmla="*/ 202304 h 1108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18316" h="1108444">
                <a:moveTo>
                  <a:pt x="3718316" y="1108444"/>
                </a:moveTo>
                <a:lnTo>
                  <a:pt x="0" y="1108444"/>
                </a:lnTo>
                <a:lnTo>
                  <a:pt x="0" y="202304"/>
                </a:lnTo>
                <a:lnTo>
                  <a:pt x="1751347" y="202304"/>
                </a:lnTo>
                <a:lnTo>
                  <a:pt x="1868683" y="0"/>
                </a:lnTo>
                <a:lnTo>
                  <a:pt x="1986019" y="202304"/>
                </a:lnTo>
                <a:lnTo>
                  <a:pt x="3718316" y="202304"/>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26" name="Text Placeholder 5"/>
          <p:cNvSpPr>
            <a:spLocks noGrp="1"/>
          </p:cNvSpPr>
          <p:nvPr>
            <p:ph type="body" sz="quarter" idx="17" hasCustomPrompt="1"/>
          </p:nvPr>
        </p:nvSpPr>
        <p:spPr>
          <a:xfrm>
            <a:off x="1014958" y="3856605"/>
            <a:ext cx="2288345" cy="407746"/>
          </a:xfrm>
        </p:spPr>
        <p:txBody>
          <a:bodyPr numCol="1" anchor="ctr">
            <a:normAutofit/>
          </a:bodyPr>
          <a:lstStyle>
            <a:lvl1pPr marL="0" indent="0" algn="ctr">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7" name="Text Placeholder 5"/>
          <p:cNvSpPr>
            <a:spLocks noGrp="1"/>
          </p:cNvSpPr>
          <p:nvPr>
            <p:ph type="body" sz="quarter" idx="18" hasCustomPrompt="1"/>
          </p:nvPr>
        </p:nvSpPr>
        <p:spPr>
          <a:xfrm>
            <a:off x="932392" y="944535"/>
            <a:ext cx="2478877" cy="2350427"/>
          </a:xfrm>
        </p:spPr>
        <p:txBody>
          <a:bodyPr anchor="b"/>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cxnSp>
        <p:nvCxnSpPr>
          <p:cNvPr id="30" name="Straight Connector 29"/>
          <p:cNvCxnSpPr>
            <a:stCxn id="8" idx="6"/>
            <a:endCxn id="38" idx="2"/>
          </p:cNvCxnSpPr>
          <p:nvPr userDrawn="1"/>
        </p:nvCxnSpPr>
        <p:spPr>
          <a:xfrm>
            <a:off x="2241489" y="3428471"/>
            <a:ext cx="3783795"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38" name="Oval 37"/>
          <p:cNvSpPr/>
          <p:nvPr userDrawn="1"/>
        </p:nvSpPr>
        <p:spPr>
          <a:xfrm>
            <a:off x="6025284" y="3354568"/>
            <a:ext cx="147782" cy="147805"/>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40" name="Freeform: Shape 39"/>
          <p:cNvSpPr/>
          <p:nvPr userDrawn="1"/>
        </p:nvSpPr>
        <p:spPr>
          <a:xfrm rot="10800000">
            <a:off x="4850210" y="2504520"/>
            <a:ext cx="2478877" cy="739077"/>
          </a:xfrm>
          <a:custGeom>
            <a:avLst/>
            <a:gdLst>
              <a:gd name="connsiteX0" fmla="*/ 3718316 w 3718316"/>
              <a:gd name="connsiteY0" fmla="*/ 1108444 h 1108444"/>
              <a:gd name="connsiteX1" fmla="*/ 0 w 3718316"/>
              <a:gd name="connsiteY1" fmla="*/ 1108444 h 1108444"/>
              <a:gd name="connsiteX2" fmla="*/ 0 w 3718316"/>
              <a:gd name="connsiteY2" fmla="*/ 202304 h 1108444"/>
              <a:gd name="connsiteX3" fmla="*/ 1751347 w 3718316"/>
              <a:gd name="connsiteY3" fmla="*/ 202304 h 1108444"/>
              <a:gd name="connsiteX4" fmla="*/ 1868683 w 3718316"/>
              <a:gd name="connsiteY4" fmla="*/ 0 h 1108444"/>
              <a:gd name="connsiteX5" fmla="*/ 1986019 w 3718316"/>
              <a:gd name="connsiteY5" fmla="*/ 202304 h 1108444"/>
              <a:gd name="connsiteX6" fmla="*/ 3718316 w 3718316"/>
              <a:gd name="connsiteY6" fmla="*/ 202304 h 1108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18316" h="1108444">
                <a:moveTo>
                  <a:pt x="3718316" y="1108444"/>
                </a:moveTo>
                <a:lnTo>
                  <a:pt x="0" y="1108444"/>
                </a:lnTo>
                <a:lnTo>
                  <a:pt x="0" y="202304"/>
                </a:lnTo>
                <a:lnTo>
                  <a:pt x="1751347" y="202304"/>
                </a:lnTo>
                <a:lnTo>
                  <a:pt x="1868683" y="0"/>
                </a:lnTo>
                <a:lnTo>
                  <a:pt x="1986019" y="202304"/>
                </a:lnTo>
                <a:lnTo>
                  <a:pt x="3718316" y="202304"/>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41" name="Text Placeholder 5"/>
          <p:cNvSpPr>
            <a:spLocks noGrp="1"/>
          </p:cNvSpPr>
          <p:nvPr>
            <p:ph type="body" sz="quarter" idx="19" hasCustomPrompt="1"/>
          </p:nvPr>
        </p:nvSpPr>
        <p:spPr>
          <a:xfrm>
            <a:off x="4942302" y="2589461"/>
            <a:ext cx="2288345" cy="407746"/>
          </a:xfrm>
        </p:spPr>
        <p:txBody>
          <a:bodyPr numCol="1" anchor="ctr">
            <a:normAutofit/>
          </a:bodyPr>
          <a:lstStyle>
            <a:lvl1pPr marL="0" indent="0" algn="ctr">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42" name="Text Placeholder 5"/>
          <p:cNvSpPr>
            <a:spLocks noGrp="1"/>
          </p:cNvSpPr>
          <p:nvPr>
            <p:ph type="body" sz="quarter" idx="20" hasCustomPrompt="1"/>
          </p:nvPr>
        </p:nvSpPr>
        <p:spPr>
          <a:xfrm>
            <a:off x="4841516" y="3575038"/>
            <a:ext cx="2478877" cy="2350427"/>
          </a:xfrm>
        </p:spPr>
        <p:txBody>
          <a:bodyPr anchor="t"/>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cxnSp>
        <p:nvCxnSpPr>
          <p:cNvPr id="43" name="Straight Connector 42"/>
          <p:cNvCxnSpPr>
            <a:stCxn id="38" idx="6"/>
          </p:cNvCxnSpPr>
          <p:nvPr userDrawn="1"/>
        </p:nvCxnSpPr>
        <p:spPr>
          <a:xfrm>
            <a:off x="6173065" y="3428471"/>
            <a:ext cx="6018935"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24" name="Picture Placeholder 6"/>
          <p:cNvSpPr>
            <a:spLocks noGrp="1"/>
          </p:cNvSpPr>
          <p:nvPr>
            <p:ph type="pic" sz="quarter" idx="15"/>
          </p:nvPr>
        </p:nvSpPr>
        <p:spPr>
          <a:xfrm>
            <a:off x="7427381" y="932536"/>
            <a:ext cx="3829053" cy="2176268"/>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Tree>
    <p:extLst>
      <p:ext uri="{BB962C8B-B14F-4D97-AF65-F5344CB8AC3E}">
        <p14:creationId xmlns:p14="http://schemas.microsoft.com/office/powerpoint/2010/main" val="259609216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Flow 3">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cxnSp>
        <p:nvCxnSpPr>
          <p:cNvPr id="5" name="Straight Connector 4"/>
          <p:cNvCxnSpPr>
            <a:endCxn id="8" idx="2"/>
          </p:cNvCxnSpPr>
          <p:nvPr userDrawn="1"/>
        </p:nvCxnSpPr>
        <p:spPr>
          <a:xfrm>
            <a:off x="-4233" y="3428471"/>
            <a:ext cx="2097939"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8" name="Oval 7"/>
          <p:cNvSpPr/>
          <p:nvPr userDrawn="1"/>
        </p:nvSpPr>
        <p:spPr>
          <a:xfrm>
            <a:off x="2093706" y="3354568"/>
            <a:ext cx="147782" cy="147805"/>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1" name="Freeform: Shape 10"/>
          <p:cNvSpPr/>
          <p:nvPr userDrawn="1"/>
        </p:nvSpPr>
        <p:spPr>
          <a:xfrm rot="10800000">
            <a:off x="935567" y="2504520"/>
            <a:ext cx="2478877" cy="739077"/>
          </a:xfrm>
          <a:custGeom>
            <a:avLst/>
            <a:gdLst>
              <a:gd name="connsiteX0" fmla="*/ 3718316 w 3718316"/>
              <a:gd name="connsiteY0" fmla="*/ 1108444 h 1108444"/>
              <a:gd name="connsiteX1" fmla="*/ 0 w 3718316"/>
              <a:gd name="connsiteY1" fmla="*/ 1108444 h 1108444"/>
              <a:gd name="connsiteX2" fmla="*/ 0 w 3718316"/>
              <a:gd name="connsiteY2" fmla="*/ 202304 h 1108444"/>
              <a:gd name="connsiteX3" fmla="*/ 1751347 w 3718316"/>
              <a:gd name="connsiteY3" fmla="*/ 202304 h 1108444"/>
              <a:gd name="connsiteX4" fmla="*/ 1868683 w 3718316"/>
              <a:gd name="connsiteY4" fmla="*/ 0 h 1108444"/>
              <a:gd name="connsiteX5" fmla="*/ 1986019 w 3718316"/>
              <a:gd name="connsiteY5" fmla="*/ 202304 h 1108444"/>
              <a:gd name="connsiteX6" fmla="*/ 3718316 w 3718316"/>
              <a:gd name="connsiteY6" fmla="*/ 202304 h 1108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18316" h="1108444">
                <a:moveTo>
                  <a:pt x="3718316" y="1108444"/>
                </a:moveTo>
                <a:lnTo>
                  <a:pt x="0" y="1108444"/>
                </a:lnTo>
                <a:lnTo>
                  <a:pt x="0" y="202304"/>
                </a:lnTo>
                <a:lnTo>
                  <a:pt x="1751347" y="202304"/>
                </a:lnTo>
                <a:lnTo>
                  <a:pt x="1868683" y="0"/>
                </a:lnTo>
                <a:lnTo>
                  <a:pt x="1986019" y="202304"/>
                </a:lnTo>
                <a:lnTo>
                  <a:pt x="3718316" y="202304"/>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2" name="Text Placeholder 5"/>
          <p:cNvSpPr>
            <a:spLocks noGrp="1"/>
          </p:cNvSpPr>
          <p:nvPr>
            <p:ph type="body" sz="quarter" idx="16" hasCustomPrompt="1"/>
          </p:nvPr>
        </p:nvSpPr>
        <p:spPr>
          <a:xfrm>
            <a:off x="1027658" y="2589461"/>
            <a:ext cx="2288345" cy="407746"/>
          </a:xfrm>
        </p:spPr>
        <p:txBody>
          <a:bodyPr numCol="1" anchor="ctr">
            <a:normAutofit/>
          </a:bodyPr>
          <a:lstStyle>
            <a:lvl1pPr marL="0" indent="0" algn="ctr">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4" name="Text Placeholder 5"/>
          <p:cNvSpPr>
            <a:spLocks noGrp="1"/>
          </p:cNvSpPr>
          <p:nvPr>
            <p:ph type="body" sz="quarter" idx="12" hasCustomPrompt="1"/>
          </p:nvPr>
        </p:nvSpPr>
        <p:spPr>
          <a:xfrm>
            <a:off x="935568" y="3575038"/>
            <a:ext cx="2478877" cy="2350427"/>
          </a:xfrm>
        </p:spPr>
        <p:txBody>
          <a:bodyPr anchor="t"/>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cxnSp>
        <p:nvCxnSpPr>
          <p:cNvPr id="15" name="Straight Connector 14"/>
          <p:cNvCxnSpPr>
            <a:stCxn id="8" idx="6"/>
            <a:endCxn id="23" idx="2"/>
          </p:cNvCxnSpPr>
          <p:nvPr userDrawn="1"/>
        </p:nvCxnSpPr>
        <p:spPr>
          <a:xfrm>
            <a:off x="2241488" y="3428471"/>
            <a:ext cx="5031701"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23" name="Oval 22"/>
          <p:cNvSpPr/>
          <p:nvPr userDrawn="1"/>
        </p:nvSpPr>
        <p:spPr>
          <a:xfrm>
            <a:off x="7273190" y="3354568"/>
            <a:ext cx="147782" cy="147805"/>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25" name="Freeform: Shape 24"/>
          <p:cNvSpPr/>
          <p:nvPr userDrawn="1"/>
        </p:nvSpPr>
        <p:spPr>
          <a:xfrm>
            <a:off x="6099176" y="3621586"/>
            <a:ext cx="2478877" cy="739077"/>
          </a:xfrm>
          <a:custGeom>
            <a:avLst/>
            <a:gdLst>
              <a:gd name="connsiteX0" fmla="*/ 3718316 w 3718316"/>
              <a:gd name="connsiteY0" fmla="*/ 1108444 h 1108444"/>
              <a:gd name="connsiteX1" fmla="*/ 0 w 3718316"/>
              <a:gd name="connsiteY1" fmla="*/ 1108444 h 1108444"/>
              <a:gd name="connsiteX2" fmla="*/ 0 w 3718316"/>
              <a:gd name="connsiteY2" fmla="*/ 202304 h 1108444"/>
              <a:gd name="connsiteX3" fmla="*/ 1751347 w 3718316"/>
              <a:gd name="connsiteY3" fmla="*/ 202304 h 1108444"/>
              <a:gd name="connsiteX4" fmla="*/ 1868683 w 3718316"/>
              <a:gd name="connsiteY4" fmla="*/ 0 h 1108444"/>
              <a:gd name="connsiteX5" fmla="*/ 1986019 w 3718316"/>
              <a:gd name="connsiteY5" fmla="*/ 202304 h 1108444"/>
              <a:gd name="connsiteX6" fmla="*/ 3718316 w 3718316"/>
              <a:gd name="connsiteY6" fmla="*/ 202304 h 1108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18316" h="1108444">
                <a:moveTo>
                  <a:pt x="3718316" y="1108444"/>
                </a:moveTo>
                <a:lnTo>
                  <a:pt x="0" y="1108444"/>
                </a:lnTo>
                <a:lnTo>
                  <a:pt x="0" y="202304"/>
                </a:lnTo>
                <a:lnTo>
                  <a:pt x="1751347" y="202304"/>
                </a:lnTo>
                <a:lnTo>
                  <a:pt x="1868683" y="0"/>
                </a:lnTo>
                <a:lnTo>
                  <a:pt x="1986019" y="202304"/>
                </a:lnTo>
                <a:lnTo>
                  <a:pt x="3718316" y="202304"/>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26" name="Text Placeholder 5"/>
          <p:cNvSpPr>
            <a:spLocks noGrp="1"/>
          </p:cNvSpPr>
          <p:nvPr>
            <p:ph type="body" sz="quarter" idx="17" hasCustomPrompt="1"/>
          </p:nvPr>
        </p:nvSpPr>
        <p:spPr>
          <a:xfrm>
            <a:off x="6191267" y="3856605"/>
            <a:ext cx="2288345" cy="407746"/>
          </a:xfrm>
        </p:spPr>
        <p:txBody>
          <a:bodyPr numCol="1" anchor="ctr">
            <a:normAutofit/>
          </a:bodyPr>
          <a:lstStyle>
            <a:lvl1pPr marL="0" indent="0" algn="ctr">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7" name="Text Placeholder 5"/>
          <p:cNvSpPr>
            <a:spLocks noGrp="1"/>
          </p:cNvSpPr>
          <p:nvPr>
            <p:ph type="body" sz="quarter" idx="18" hasCustomPrompt="1"/>
          </p:nvPr>
        </p:nvSpPr>
        <p:spPr>
          <a:xfrm>
            <a:off x="6096000" y="944535"/>
            <a:ext cx="2478877" cy="2350427"/>
          </a:xfrm>
        </p:spPr>
        <p:txBody>
          <a:bodyPr anchor="b"/>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cxnSp>
        <p:nvCxnSpPr>
          <p:cNvPr id="30" name="Straight Connector 29"/>
          <p:cNvCxnSpPr>
            <a:stCxn id="23" idx="6"/>
          </p:cNvCxnSpPr>
          <p:nvPr userDrawn="1"/>
        </p:nvCxnSpPr>
        <p:spPr>
          <a:xfrm>
            <a:off x="7420972" y="3428471"/>
            <a:ext cx="4779495" cy="10552"/>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24" name="Picture Placeholder 6"/>
          <p:cNvSpPr>
            <a:spLocks noGrp="1"/>
          </p:cNvSpPr>
          <p:nvPr>
            <p:ph type="pic" sz="quarter" idx="15"/>
          </p:nvPr>
        </p:nvSpPr>
        <p:spPr>
          <a:xfrm>
            <a:off x="935567" y="932536"/>
            <a:ext cx="3816350" cy="1510359"/>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28" name="Picture Placeholder 6"/>
          <p:cNvSpPr>
            <a:spLocks noGrp="1"/>
          </p:cNvSpPr>
          <p:nvPr>
            <p:ph type="pic" sz="quarter" idx="19"/>
          </p:nvPr>
        </p:nvSpPr>
        <p:spPr>
          <a:xfrm>
            <a:off x="6096000" y="4416730"/>
            <a:ext cx="3816350" cy="1510359"/>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Tree>
    <p:extLst>
      <p:ext uri="{BB962C8B-B14F-4D97-AF65-F5344CB8AC3E}">
        <p14:creationId xmlns:p14="http://schemas.microsoft.com/office/powerpoint/2010/main" val="324629142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Flow 4">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cxnSp>
        <p:nvCxnSpPr>
          <p:cNvPr id="5" name="Straight Connector 4"/>
          <p:cNvCxnSpPr>
            <a:endCxn id="23" idx="2"/>
          </p:cNvCxnSpPr>
          <p:nvPr userDrawn="1"/>
        </p:nvCxnSpPr>
        <p:spPr>
          <a:xfrm>
            <a:off x="0" y="3428471"/>
            <a:ext cx="6025284"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23" name="Oval 22"/>
          <p:cNvSpPr/>
          <p:nvPr userDrawn="1"/>
        </p:nvSpPr>
        <p:spPr>
          <a:xfrm>
            <a:off x="6025284" y="3354568"/>
            <a:ext cx="147782" cy="147805"/>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25" name="Freeform: Shape 24"/>
          <p:cNvSpPr/>
          <p:nvPr userDrawn="1"/>
        </p:nvSpPr>
        <p:spPr>
          <a:xfrm>
            <a:off x="4850500" y="3621586"/>
            <a:ext cx="2478877" cy="739077"/>
          </a:xfrm>
          <a:custGeom>
            <a:avLst/>
            <a:gdLst>
              <a:gd name="connsiteX0" fmla="*/ 3718316 w 3718316"/>
              <a:gd name="connsiteY0" fmla="*/ 1108444 h 1108444"/>
              <a:gd name="connsiteX1" fmla="*/ 0 w 3718316"/>
              <a:gd name="connsiteY1" fmla="*/ 1108444 h 1108444"/>
              <a:gd name="connsiteX2" fmla="*/ 0 w 3718316"/>
              <a:gd name="connsiteY2" fmla="*/ 202304 h 1108444"/>
              <a:gd name="connsiteX3" fmla="*/ 1751347 w 3718316"/>
              <a:gd name="connsiteY3" fmla="*/ 202304 h 1108444"/>
              <a:gd name="connsiteX4" fmla="*/ 1868683 w 3718316"/>
              <a:gd name="connsiteY4" fmla="*/ 0 h 1108444"/>
              <a:gd name="connsiteX5" fmla="*/ 1986019 w 3718316"/>
              <a:gd name="connsiteY5" fmla="*/ 202304 h 1108444"/>
              <a:gd name="connsiteX6" fmla="*/ 3718316 w 3718316"/>
              <a:gd name="connsiteY6" fmla="*/ 202304 h 1108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18316" h="1108444">
                <a:moveTo>
                  <a:pt x="3718316" y="1108444"/>
                </a:moveTo>
                <a:lnTo>
                  <a:pt x="0" y="1108444"/>
                </a:lnTo>
                <a:lnTo>
                  <a:pt x="0" y="202304"/>
                </a:lnTo>
                <a:lnTo>
                  <a:pt x="1751347" y="202304"/>
                </a:lnTo>
                <a:lnTo>
                  <a:pt x="1868683" y="0"/>
                </a:lnTo>
                <a:lnTo>
                  <a:pt x="1986019" y="202304"/>
                </a:lnTo>
                <a:lnTo>
                  <a:pt x="3718316" y="202304"/>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26" name="Text Placeholder 5"/>
          <p:cNvSpPr>
            <a:spLocks noGrp="1"/>
          </p:cNvSpPr>
          <p:nvPr>
            <p:ph type="body" sz="quarter" idx="17" hasCustomPrompt="1"/>
          </p:nvPr>
        </p:nvSpPr>
        <p:spPr>
          <a:xfrm>
            <a:off x="4942592" y="3856605"/>
            <a:ext cx="2288345" cy="407746"/>
          </a:xfrm>
        </p:spPr>
        <p:txBody>
          <a:bodyPr numCol="1" anchor="ctr">
            <a:normAutofit/>
          </a:bodyPr>
          <a:lstStyle>
            <a:lvl1pPr marL="0" indent="0" algn="ctr">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cxnSp>
        <p:nvCxnSpPr>
          <p:cNvPr id="30" name="Straight Connector 29"/>
          <p:cNvCxnSpPr>
            <a:stCxn id="23" idx="6"/>
          </p:cNvCxnSpPr>
          <p:nvPr userDrawn="1"/>
        </p:nvCxnSpPr>
        <p:spPr>
          <a:xfrm>
            <a:off x="6173066" y="3428471"/>
            <a:ext cx="6018934" cy="13289"/>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28" name="Picture Placeholder 6"/>
          <p:cNvSpPr>
            <a:spLocks noGrp="1"/>
          </p:cNvSpPr>
          <p:nvPr>
            <p:ph type="pic" sz="quarter" idx="19"/>
          </p:nvPr>
        </p:nvSpPr>
        <p:spPr>
          <a:xfrm>
            <a:off x="935567" y="932536"/>
            <a:ext cx="10320867" cy="2325721"/>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9" name="Text Placeholder 5"/>
          <p:cNvSpPr>
            <a:spLocks noGrp="1"/>
          </p:cNvSpPr>
          <p:nvPr>
            <p:ph type="body" sz="quarter" idx="20" hasCustomPrompt="1"/>
          </p:nvPr>
        </p:nvSpPr>
        <p:spPr>
          <a:xfrm>
            <a:off x="7698057" y="3621586"/>
            <a:ext cx="3558377" cy="2303879"/>
          </a:xfrm>
        </p:spPr>
        <p:txBody>
          <a:bodyPr anchor="t"/>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220345491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Flow 5">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cxnSp>
        <p:nvCxnSpPr>
          <p:cNvPr id="5" name="Straight Connector 4"/>
          <p:cNvCxnSpPr/>
          <p:nvPr userDrawn="1"/>
        </p:nvCxnSpPr>
        <p:spPr>
          <a:xfrm>
            <a:off x="0" y="3428471"/>
            <a:ext cx="6025284"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23" name="Diamond 22"/>
          <p:cNvSpPr/>
          <p:nvPr userDrawn="1"/>
        </p:nvSpPr>
        <p:spPr>
          <a:xfrm>
            <a:off x="6025284" y="3354568"/>
            <a:ext cx="147782" cy="147805"/>
          </a:xfrm>
          <a:prstGeom prst="diamond">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25" name="Freeform: Shape 24"/>
          <p:cNvSpPr/>
          <p:nvPr userDrawn="1"/>
        </p:nvSpPr>
        <p:spPr>
          <a:xfrm>
            <a:off x="4853387" y="3621586"/>
            <a:ext cx="2478877" cy="739077"/>
          </a:xfrm>
          <a:custGeom>
            <a:avLst/>
            <a:gdLst>
              <a:gd name="connsiteX0" fmla="*/ 3718316 w 3718316"/>
              <a:gd name="connsiteY0" fmla="*/ 1108444 h 1108444"/>
              <a:gd name="connsiteX1" fmla="*/ 0 w 3718316"/>
              <a:gd name="connsiteY1" fmla="*/ 1108444 h 1108444"/>
              <a:gd name="connsiteX2" fmla="*/ 0 w 3718316"/>
              <a:gd name="connsiteY2" fmla="*/ 202304 h 1108444"/>
              <a:gd name="connsiteX3" fmla="*/ 1751347 w 3718316"/>
              <a:gd name="connsiteY3" fmla="*/ 202304 h 1108444"/>
              <a:gd name="connsiteX4" fmla="*/ 1868683 w 3718316"/>
              <a:gd name="connsiteY4" fmla="*/ 0 h 1108444"/>
              <a:gd name="connsiteX5" fmla="*/ 1986019 w 3718316"/>
              <a:gd name="connsiteY5" fmla="*/ 202304 h 1108444"/>
              <a:gd name="connsiteX6" fmla="*/ 3718316 w 3718316"/>
              <a:gd name="connsiteY6" fmla="*/ 202304 h 1108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18316" h="1108444">
                <a:moveTo>
                  <a:pt x="3718316" y="1108444"/>
                </a:moveTo>
                <a:lnTo>
                  <a:pt x="0" y="1108444"/>
                </a:lnTo>
                <a:lnTo>
                  <a:pt x="0" y="202304"/>
                </a:lnTo>
                <a:lnTo>
                  <a:pt x="1751347" y="202304"/>
                </a:lnTo>
                <a:lnTo>
                  <a:pt x="1868683" y="0"/>
                </a:lnTo>
                <a:lnTo>
                  <a:pt x="1986019" y="202304"/>
                </a:lnTo>
                <a:lnTo>
                  <a:pt x="3718316" y="202304"/>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26" name="Text Placeholder 5"/>
          <p:cNvSpPr>
            <a:spLocks noGrp="1"/>
          </p:cNvSpPr>
          <p:nvPr>
            <p:ph type="body" sz="quarter" idx="17" hasCustomPrompt="1"/>
          </p:nvPr>
        </p:nvSpPr>
        <p:spPr>
          <a:xfrm>
            <a:off x="4945478" y="3856605"/>
            <a:ext cx="2288345" cy="407746"/>
          </a:xfrm>
        </p:spPr>
        <p:txBody>
          <a:bodyPr numCol="1" anchor="ctr">
            <a:normAutofit/>
          </a:bodyPr>
          <a:lstStyle>
            <a:lvl1pPr marL="0" indent="0" algn="ctr">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cxnSp>
        <p:nvCxnSpPr>
          <p:cNvPr id="30" name="Straight Connector 29"/>
          <p:cNvCxnSpPr/>
          <p:nvPr userDrawn="1"/>
        </p:nvCxnSpPr>
        <p:spPr>
          <a:xfrm>
            <a:off x="6173066" y="3428471"/>
            <a:ext cx="6018934" cy="13289"/>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19" name="Text Placeholder 5"/>
          <p:cNvSpPr>
            <a:spLocks noGrp="1"/>
          </p:cNvSpPr>
          <p:nvPr>
            <p:ph type="body" sz="quarter" idx="20" hasCustomPrompt="1"/>
          </p:nvPr>
        </p:nvSpPr>
        <p:spPr>
          <a:xfrm>
            <a:off x="4853388" y="4471090"/>
            <a:ext cx="2478877" cy="1454375"/>
          </a:xfrm>
        </p:spPr>
        <p:txBody>
          <a:bodyPr anchor="t"/>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cxnSp>
        <p:nvCxnSpPr>
          <p:cNvPr id="11" name="Straight Connector 10"/>
          <p:cNvCxnSpPr>
            <a:stCxn id="23" idx="0"/>
          </p:cNvCxnSpPr>
          <p:nvPr userDrawn="1"/>
        </p:nvCxnSpPr>
        <p:spPr>
          <a:xfrm flipH="1" flipV="1">
            <a:off x="6096001" y="0"/>
            <a:ext cx="3175" cy="3354568"/>
          </a:xfrm>
          <a:prstGeom prst="line">
            <a:avLst/>
          </a:prstGeom>
          <a:ln w="12700">
            <a:solidFill>
              <a:schemeClr val="accent5"/>
            </a:solidFill>
            <a:prstDash val="dash"/>
          </a:ln>
        </p:spPr>
        <p:style>
          <a:lnRef idx="1">
            <a:schemeClr val="accent1"/>
          </a:lnRef>
          <a:fillRef idx="0">
            <a:schemeClr val="accent1"/>
          </a:fillRef>
          <a:effectRef idx="0">
            <a:schemeClr val="accent1"/>
          </a:effectRef>
          <a:fontRef idx="minor">
            <a:schemeClr val="tx1"/>
          </a:fontRef>
        </p:style>
      </p:cxnSp>
      <p:sp>
        <p:nvSpPr>
          <p:cNvPr id="14" name="Text Placeholder 5"/>
          <p:cNvSpPr>
            <a:spLocks noGrp="1"/>
          </p:cNvSpPr>
          <p:nvPr>
            <p:ph type="body" sz="quarter" idx="16" hasCustomPrompt="1"/>
          </p:nvPr>
        </p:nvSpPr>
        <p:spPr>
          <a:xfrm>
            <a:off x="4378743" y="932536"/>
            <a:ext cx="1643367" cy="379671"/>
          </a:xfrm>
        </p:spPr>
        <p:txBody>
          <a:bodyPr anchor="ctr">
            <a:normAutofit/>
          </a:bodyPr>
          <a:lstStyle>
            <a:lvl1pPr marL="0" indent="0" algn="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5" name="Text Placeholder 5"/>
          <p:cNvSpPr>
            <a:spLocks noGrp="1"/>
          </p:cNvSpPr>
          <p:nvPr>
            <p:ph type="body" sz="quarter" idx="21" hasCustomPrompt="1"/>
          </p:nvPr>
        </p:nvSpPr>
        <p:spPr>
          <a:xfrm>
            <a:off x="6169892" y="950097"/>
            <a:ext cx="4007042" cy="362110"/>
          </a:xfrm>
        </p:spPr>
        <p:txBody>
          <a:bodyPr anchor="t"/>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6" name="Text Placeholder 5"/>
          <p:cNvSpPr>
            <a:spLocks noGrp="1"/>
          </p:cNvSpPr>
          <p:nvPr>
            <p:ph type="body" sz="quarter" idx="22" hasCustomPrompt="1"/>
          </p:nvPr>
        </p:nvSpPr>
        <p:spPr>
          <a:xfrm>
            <a:off x="9613067" y="2974897"/>
            <a:ext cx="1643367" cy="379671"/>
          </a:xfrm>
        </p:spPr>
        <p:txBody>
          <a:bodyPr anchor="ctr">
            <a:normAutofit/>
          </a:bodyPr>
          <a:lstStyle>
            <a:lvl1pPr marL="0" indent="0" algn="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Tree>
    <p:extLst>
      <p:ext uri="{BB962C8B-B14F-4D97-AF65-F5344CB8AC3E}">
        <p14:creationId xmlns:p14="http://schemas.microsoft.com/office/powerpoint/2010/main" val="155437765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Flow end">
    <p:spTree>
      <p:nvGrpSpPr>
        <p:cNvPr id="1" name=""/>
        <p:cNvGrpSpPr/>
        <p:nvPr/>
      </p:nvGrpSpPr>
      <p:grpSpPr>
        <a:xfrm>
          <a:off x="0" y="0"/>
          <a:ext cx="0" cy="0"/>
          <a:chOff x="0" y="0"/>
          <a:chExt cx="0" cy="0"/>
        </a:xfrm>
      </p:grpSpPr>
      <p:sp>
        <p:nvSpPr>
          <p:cNvPr id="17" name="Picture Placeholder 6"/>
          <p:cNvSpPr>
            <a:spLocks noGrp="1"/>
          </p:cNvSpPr>
          <p:nvPr>
            <p:ph type="pic" sz="quarter" idx="15"/>
          </p:nvPr>
        </p:nvSpPr>
        <p:spPr>
          <a:xfrm>
            <a:off x="6096000" y="932536"/>
            <a:ext cx="5160433" cy="4992928"/>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cxnSp>
        <p:nvCxnSpPr>
          <p:cNvPr id="13" name="Straight Connector 12"/>
          <p:cNvCxnSpPr>
            <a:endCxn id="14" idx="2"/>
          </p:cNvCxnSpPr>
          <p:nvPr userDrawn="1"/>
        </p:nvCxnSpPr>
        <p:spPr>
          <a:xfrm>
            <a:off x="0" y="3428471"/>
            <a:ext cx="5635061" cy="529"/>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14" name="Oval 13"/>
          <p:cNvSpPr/>
          <p:nvPr userDrawn="1"/>
        </p:nvSpPr>
        <p:spPr>
          <a:xfrm>
            <a:off x="5635062" y="3355097"/>
            <a:ext cx="147782" cy="147805"/>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23" name="Title 1"/>
          <p:cNvSpPr>
            <a:spLocks noGrp="1"/>
          </p:cNvSpPr>
          <p:nvPr>
            <p:ph type="title" hasCustomPrompt="1"/>
          </p:nvPr>
        </p:nvSpPr>
        <p:spPr>
          <a:xfrm>
            <a:off x="935568" y="932537"/>
            <a:ext cx="3407833" cy="2432655"/>
          </a:xfrm>
        </p:spPr>
        <p:txBody>
          <a:bodyPr anchor="b"/>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24" name="Text Placeholder 5"/>
          <p:cNvSpPr>
            <a:spLocks noGrp="1"/>
          </p:cNvSpPr>
          <p:nvPr>
            <p:ph type="body" sz="quarter" idx="12" hasCustomPrompt="1"/>
          </p:nvPr>
        </p:nvSpPr>
        <p:spPr>
          <a:xfrm>
            <a:off x="948267" y="3574543"/>
            <a:ext cx="3395133" cy="2015378"/>
          </a:xfrm>
        </p:spPr>
        <p:txBody>
          <a:bodyPr anchor="t"/>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102752312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Magnifi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72" name="Freeform: Shape 71"/>
          <p:cNvSpPr/>
          <p:nvPr userDrawn="1"/>
        </p:nvSpPr>
        <p:spPr>
          <a:xfrm rot="2700000">
            <a:off x="3802408" y="1921571"/>
            <a:ext cx="2464342" cy="3943867"/>
          </a:xfrm>
          <a:custGeom>
            <a:avLst/>
            <a:gdLst>
              <a:gd name="connsiteX0" fmla="*/ 797273 w 3695942"/>
              <a:gd name="connsiteY0" fmla="*/ 797271 h 5915801"/>
              <a:gd name="connsiteX1" fmla="*/ 362059 w 3695942"/>
              <a:gd name="connsiteY1" fmla="*/ 1847971 h 5915801"/>
              <a:gd name="connsiteX2" fmla="*/ 1847972 w 3695942"/>
              <a:gd name="connsiteY2" fmla="*/ 3333884 h 5915801"/>
              <a:gd name="connsiteX3" fmla="*/ 3333885 w 3695942"/>
              <a:gd name="connsiteY3" fmla="*/ 1847971 h 5915801"/>
              <a:gd name="connsiteX4" fmla="*/ 1847972 w 3695942"/>
              <a:gd name="connsiteY4" fmla="*/ 362057 h 5915801"/>
              <a:gd name="connsiteX5" fmla="*/ 797273 w 3695942"/>
              <a:gd name="connsiteY5" fmla="*/ 797271 h 5915801"/>
              <a:gd name="connsiteX6" fmla="*/ 541259 w 3695942"/>
              <a:gd name="connsiteY6" fmla="*/ 541258 h 5915801"/>
              <a:gd name="connsiteX7" fmla="*/ 1847971 w 3695942"/>
              <a:gd name="connsiteY7" fmla="*/ 0 h 5915801"/>
              <a:gd name="connsiteX8" fmla="*/ 3695942 w 3695942"/>
              <a:gd name="connsiteY8" fmla="*/ 1847971 h 5915801"/>
              <a:gd name="connsiteX9" fmla="*/ 2220402 w 3695942"/>
              <a:gd name="connsiteY9" fmla="*/ 3658398 h 5915801"/>
              <a:gd name="connsiteX10" fmla="*/ 2044562 w 3695942"/>
              <a:gd name="connsiteY10" fmla="*/ 3685234 h 5915801"/>
              <a:gd name="connsiteX11" fmla="*/ 2044562 w 3695942"/>
              <a:gd name="connsiteY11" fmla="*/ 5719208 h 5915801"/>
              <a:gd name="connsiteX12" fmla="*/ 1847969 w 3695942"/>
              <a:gd name="connsiteY12" fmla="*/ 5915801 h 5915801"/>
              <a:gd name="connsiteX13" fmla="*/ 1847969 w 3695942"/>
              <a:gd name="connsiteY13" fmla="*/ 5915800 h 5915801"/>
              <a:gd name="connsiteX14" fmla="*/ 1651376 w 3695942"/>
              <a:gd name="connsiteY14" fmla="*/ 5719207 h 5915801"/>
              <a:gd name="connsiteX15" fmla="*/ 1651377 w 3695942"/>
              <a:gd name="connsiteY15" fmla="*/ 3685234 h 5915801"/>
              <a:gd name="connsiteX16" fmla="*/ 1475541 w 3695942"/>
              <a:gd name="connsiteY16" fmla="*/ 3658398 h 5915801"/>
              <a:gd name="connsiteX17" fmla="*/ 0 w 3695942"/>
              <a:gd name="connsiteY17" fmla="*/ 1847971 h 5915801"/>
              <a:gd name="connsiteX18" fmla="*/ 541259 w 3695942"/>
              <a:gd name="connsiteY18" fmla="*/ 541258 h 5915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95942" h="5915801">
                <a:moveTo>
                  <a:pt x="797273" y="797271"/>
                </a:moveTo>
                <a:cubicBezTo>
                  <a:pt x="528375" y="1066169"/>
                  <a:pt x="362059" y="1437647"/>
                  <a:pt x="362059" y="1847971"/>
                </a:cubicBezTo>
                <a:cubicBezTo>
                  <a:pt x="362059" y="2668617"/>
                  <a:pt x="1027325" y="3333884"/>
                  <a:pt x="1847972" y="3333884"/>
                </a:cubicBezTo>
                <a:cubicBezTo>
                  <a:pt x="2668619" y="3333884"/>
                  <a:pt x="3333885" y="2668617"/>
                  <a:pt x="3333885" y="1847971"/>
                </a:cubicBezTo>
                <a:cubicBezTo>
                  <a:pt x="3333885" y="1027324"/>
                  <a:pt x="2668619" y="362057"/>
                  <a:pt x="1847972" y="362057"/>
                </a:cubicBezTo>
                <a:cubicBezTo>
                  <a:pt x="1437648" y="362058"/>
                  <a:pt x="1066170" y="528374"/>
                  <a:pt x="797273" y="797271"/>
                </a:cubicBezTo>
                <a:close/>
                <a:moveTo>
                  <a:pt x="541259" y="541258"/>
                </a:moveTo>
                <a:cubicBezTo>
                  <a:pt x="875676" y="206841"/>
                  <a:pt x="1337668" y="0"/>
                  <a:pt x="1847971" y="0"/>
                </a:cubicBezTo>
                <a:cubicBezTo>
                  <a:pt x="2868577" y="0"/>
                  <a:pt x="3695942" y="827365"/>
                  <a:pt x="3695942" y="1847971"/>
                </a:cubicBezTo>
                <a:cubicBezTo>
                  <a:pt x="3695942" y="2741001"/>
                  <a:pt x="3062491" y="3486081"/>
                  <a:pt x="2220402" y="3658398"/>
                </a:cubicBezTo>
                <a:lnTo>
                  <a:pt x="2044562" y="3685234"/>
                </a:lnTo>
                <a:lnTo>
                  <a:pt x="2044562" y="5719208"/>
                </a:lnTo>
                <a:cubicBezTo>
                  <a:pt x="2044562" y="5827783"/>
                  <a:pt x="1956544" y="5915801"/>
                  <a:pt x="1847969" y="5915801"/>
                </a:cubicBezTo>
                <a:lnTo>
                  <a:pt x="1847969" y="5915800"/>
                </a:lnTo>
                <a:cubicBezTo>
                  <a:pt x="1739394" y="5915800"/>
                  <a:pt x="1651376" y="5827782"/>
                  <a:pt x="1651376" y="5719207"/>
                </a:cubicBezTo>
                <a:lnTo>
                  <a:pt x="1651377" y="3685234"/>
                </a:lnTo>
                <a:lnTo>
                  <a:pt x="1475541" y="3658398"/>
                </a:lnTo>
                <a:cubicBezTo>
                  <a:pt x="633452" y="3486081"/>
                  <a:pt x="0" y="2741001"/>
                  <a:pt x="0" y="1847971"/>
                </a:cubicBezTo>
                <a:cubicBezTo>
                  <a:pt x="0" y="1337668"/>
                  <a:pt x="206841" y="875676"/>
                  <a:pt x="541259" y="541258"/>
                </a:cubicBezTo>
                <a:close/>
              </a:path>
            </a:pathLst>
          </a:cu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51" name="Freeform: Shape 50"/>
          <p:cNvSpPr/>
          <p:nvPr userDrawn="1"/>
        </p:nvSpPr>
        <p:spPr>
          <a:xfrm rot="19800000">
            <a:off x="5692688" y="1382709"/>
            <a:ext cx="1058703" cy="1456073"/>
          </a:xfrm>
          <a:custGeom>
            <a:avLst/>
            <a:gdLst>
              <a:gd name="connsiteX0" fmla="*/ 327872 w 1588054"/>
              <a:gd name="connsiteY0" fmla="*/ 0 h 2183773"/>
              <a:gd name="connsiteX1" fmla="*/ 510788 w 1588054"/>
              <a:gd name="connsiteY1" fmla="*/ 118292 h 2183773"/>
              <a:gd name="connsiteX2" fmla="*/ 1585097 w 1588054"/>
              <a:gd name="connsiteY2" fmla="*/ 2051410 h 2183773"/>
              <a:gd name="connsiteX3" fmla="*/ 1588054 w 1588054"/>
              <a:gd name="connsiteY3" fmla="*/ 2183773 h 2183773"/>
              <a:gd name="connsiteX4" fmla="*/ 932943 w 1588054"/>
              <a:gd name="connsiteY4" fmla="*/ 2183773 h 2183773"/>
              <a:gd name="connsiteX5" fmla="*/ 932277 w 1588054"/>
              <a:gd name="connsiteY5" fmla="*/ 2117963 h 2183773"/>
              <a:gd name="connsiteX6" fmla="*/ 868717 w 1588054"/>
              <a:gd name="connsiteY6" fmla="*/ 1727409 h 2183773"/>
              <a:gd name="connsiteX7" fmla="*/ 116225 w 1588054"/>
              <a:gd name="connsiteY7" fmla="*/ 642603 h 2183773"/>
              <a:gd name="connsiteX8" fmla="*/ 0 w 1588054"/>
              <a:gd name="connsiteY8" fmla="*/ 567891 h 2183773"/>
              <a:gd name="connsiteX9" fmla="*/ 327872 w 1588054"/>
              <a:gd name="connsiteY9" fmla="*/ 0 h 218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88054" h="2183773">
                <a:moveTo>
                  <a:pt x="327872" y="0"/>
                </a:moveTo>
                <a:lnTo>
                  <a:pt x="510788" y="118292"/>
                </a:lnTo>
                <a:cubicBezTo>
                  <a:pt x="1154406" y="582464"/>
                  <a:pt x="1531952" y="1299400"/>
                  <a:pt x="1585097" y="2051410"/>
                </a:cubicBezTo>
                <a:lnTo>
                  <a:pt x="1588054" y="2183773"/>
                </a:lnTo>
                <a:lnTo>
                  <a:pt x="932943" y="2183773"/>
                </a:lnTo>
                <a:lnTo>
                  <a:pt x="932277" y="2117963"/>
                </a:lnTo>
                <a:cubicBezTo>
                  <a:pt x="924499" y="1988393"/>
                  <a:pt x="903621" y="1857675"/>
                  <a:pt x="868717" y="1727409"/>
                </a:cubicBezTo>
                <a:cubicBezTo>
                  <a:pt x="746551" y="1271481"/>
                  <a:pt x="472804" y="896648"/>
                  <a:pt x="116225" y="642603"/>
                </a:cubicBezTo>
                <a:lnTo>
                  <a:pt x="0" y="567891"/>
                </a:lnTo>
                <a:lnTo>
                  <a:pt x="327872"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52" name="Freeform: Shape 51"/>
          <p:cNvSpPr/>
          <p:nvPr userDrawn="1"/>
        </p:nvSpPr>
        <p:spPr>
          <a:xfrm rot="19800000">
            <a:off x="6453862" y="2699978"/>
            <a:ext cx="1060142" cy="1456985"/>
          </a:xfrm>
          <a:custGeom>
            <a:avLst/>
            <a:gdLst>
              <a:gd name="connsiteX0" fmla="*/ 1589747 w 1590213"/>
              <a:gd name="connsiteY0" fmla="*/ 0 h 2185140"/>
              <a:gd name="connsiteX1" fmla="*/ 1590213 w 1590213"/>
              <a:gd name="connsiteY1" fmla="*/ 20834 h 2185140"/>
              <a:gd name="connsiteX2" fmla="*/ 1241066 w 1590213"/>
              <a:gd name="connsiteY2" fmla="*/ 1255449 h 2185140"/>
              <a:gd name="connsiteX3" fmla="*/ 346432 w 1590213"/>
              <a:gd name="connsiteY3" fmla="*/ 2175126 h 2185140"/>
              <a:gd name="connsiteX4" fmla="*/ 328156 w 1590213"/>
              <a:gd name="connsiteY4" fmla="*/ 2185140 h 2185140"/>
              <a:gd name="connsiteX5" fmla="*/ 0 w 1590213"/>
              <a:gd name="connsiteY5" fmla="*/ 1616757 h 2185140"/>
              <a:gd name="connsiteX6" fmla="*/ 25268 w 1590213"/>
              <a:gd name="connsiteY6" fmla="*/ 1602508 h 2185140"/>
              <a:gd name="connsiteX7" fmla="*/ 933729 w 1590213"/>
              <a:gd name="connsiteY7" fmla="*/ 29007 h 2185140"/>
              <a:gd name="connsiteX8" fmla="*/ 933435 w 1590213"/>
              <a:gd name="connsiteY8" fmla="*/ 0 h 2185140"/>
              <a:gd name="connsiteX9" fmla="*/ 1589747 w 1590213"/>
              <a:gd name="connsiteY9" fmla="*/ 0 h 2185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90213" h="2185140">
                <a:moveTo>
                  <a:pt x="1589747" y="0"/>
                </a:moveTo>
                <a:lnTo>
                  <a:pt x="1590213" y="20834"/>
                </a:lnTo>
                <a:cubicBezTo>
                  <a:pt x="1579289" y="441455"/>
                  <a:pt x="1466240" y="865435"/>
                  <a:pt x="1241066" y="1255449"/>
                </a:cubicBezTo>
                <a:cubicBezTo>
                  <a:pt x="1015891" y="1645462"/>
                  <a:pt x="705238" y="1955355"/>
                  <a:pt x="346432" y="2175126"/>
                </a:cubicBezTo>
                <a:lnTo>
                  <a:pt x="328156" y="2185140"/>
                </a:lnTo>
                <a:lnTo>
                  <a:pt x="0" y="1616757"/>
                </a:lnTo>
                <a:lnTo>
                  <a:pt x="25268" y="1602508"/>
                </a:lnTo>
                <a:cubicBezTo>
                  <a:pt x="566879" y="1260414"/>
                  <a:pt x="908273" y="669103"/>
                  <a:pt x="933729" y="29007"/>
                </a:cubicBezTo>
                <a:lnTo>
                  <a:pt x="933435" y="0"/>
                </a:lnTo>
                <a:lnTo>
                  <a:pt x="1589747" y="0"/>
                </a:ln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53" name="Freeform: Shape 52"/>
          <p:cNvSpPr/>
          <p:nvPr userDrawn="1"/>
        </p:nvSpPr>
        <p:spPr>
          <a:xfrm rot="19800000">
            <a:off x="5436291" y="4323840"/>
            <a:ext cx="1680863" cy="597059"/>
          </a:xfrm>
          <a:custGeom>
            <a:avLst/>
            <a:gdLst>
              <a:gd name="connsiteX0" fmla="*/ 2193739 w 2521294"/>
              <a:gd name="connsiteY0" fmla="*/ 13 h 895451"/>
              <a:gd name="connsiteX1" fmla="*/ 2521294 w 2521294"/>
              <a:gd name="connsiteY1" fmla="*/ 567355 h 895451"/>
              <a:gd name="connsiteX2" fmla="*/ 2405186 w 2521294"/>
              <a:gd name="connsiteY2" fmla="*/ 630976 h 895451"/>
              <a:gd name="connsiteX3" fmla="*/ 193902 w 2521294"/>
              <a:gd name="connsiteY3" fmla="*/ 667156 h 895451"/>
              <a:gd name="connsiteX4" fmla="*/ 0 w 2521294"/>
              <a:gd name="connsiteY4" fmla="*/ 567892 h 895451"/>
              <a:gd name="connsiteX5" fmla="*/ 327872 w 2521294"/>
              <a:gd name="connsiteY5" fmla="*/ 0 h 895451"/>
              <a:gd name="connsiteX6" fmla="*/ 450687 w 2521294"/>
              <a:gd name="connsiteY6" fmla="*/ 63299 h 895451"/>
              <a:gd name="connsiteX7" fmla="*/ 1766403 w 2521294"/>
              <a:gd name="connsiteY7" fmla="*/ 172573 h 895451"/>
              <a:gd name="connsiteX8" fmla="*/ 2136412 w 2521294"/>
              <a:gd name="connsiteY8" fmla="*/ 32341 h 895451"/>
              <a:gd name="connsiteX9" fmla="*/ 2193739 w 2521294"/>
              <a:gd name="connsiteY9" fmla="*/ 13 h 895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21294" h="895451">
                <a:moveTo>
                  <a:pt x="2193739" y="13"/>
                </a:moveTo>
                <a:lnTo>
                  <a:pt x="2521294" y="567355"/>
                </a:lnTo>
                <a:lnTo>
                  <a:pt x="2405186" y="630976"/>
                </a:lnTo>
                <a:cubicBezTo>
                  <a:pt x="1727354" y="960956"/>
                  <a:pt x="917695" y="992459"/>
                  <a:pt x="193902" y="667156"/>
                </a:cubicBezTo>
                <a:lnTo>
                  <a:pt x="0" y="567892"/>
                </a:lnTo>
                <a:lnTo>
                  <a:pt x="327872" y="0"/>
                </a:lnTo>
                <a:lnTo>
                  <a:pt x="450687" y="63299"/>
                </a:lnTo>
                <a:cubicBezTo>
                  <a:pt x="848986" y="245083"/>
                  <a:pt x="1310475" y="294738"/>
                  <a:pt x="1766403" y="172573"/>
                </a:cubicBezTo>
                <a:cubicBezTo>
                  <a:pt x="1896668" y="137668"/>
                  <a:pt x="2020313" y="90390"/>
                  <a:pt x="2136412" y="32341"/>
                </a:cubicBezTo>
                <a:lnTo>
                  <a:pt x="2193739" y="13"/>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54" name="Text Placeholder 5"/>
          <p:cNvSpPr>
            <a:spLocks noGrp="1"/>
          </p:cNvSpPr>
          <p:nvPr userDrawn="1">
            <p:ph type="body" sz="quarter" idx="22" hasCustomPrompt="1"/>
          </p:nvPr>
        </p:nvSpPr>
        <p:spPr>
          <a:xfrm>
            <a:off x="6123952" y="1871104"/>
            <a:ext cx="382439" cy="379671"/>
          </a:xfrm>
        </p:spPr>
        <p:txBody>
          <a:bodyPr anchor="ctr">
            <a:normAutofit/>
          </a:bodyPr>
          <a:lstStyle>
            <a:lvl1pPr marL="0" indent="0" algn="ctr">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00</a:t>
            </a:r>
            <a:endParaRPr kumimoji="1" lang="ja-JP" altLang="en-US" dirty="0"/>
          </a:p>
        </p:txBody>
      </p:sp>
      <p:sp>
        <p:nvSpPr>
          <p:cNvPr id="55" name="Text Placeholder 5"/>
          <p:cNvSpPr>
            <a:spLocks noGrp="1"/>
          </p:cNvSpPr>
          <p:nvPr userDrawn="1">
            <p:ph type="body" sz="quarter" idx="23" hasCustomPrompt="1"/>
          </p:nvPr>
        </p:nvSpPr>
        <p:spPr>
          <a:xfrm>
            <a:off x="6123952" y="4485893"/>
            <a:ext cx="382439" cy="379671"/>
          </a:xfrm>
        </p:spPr>
        <p:txBody>
          <a:bodyPr anchor="ctr">
            <a:normAutofit/>
          </a:bodyPr>
          <a:lstStyle>
            <a:lvl1pPr marL="0" indent="0" algn="ctr">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00</a:t>
            </a:r>
            <a:endParaRPr kumimoji="1" lang="ja-JP" altLang="en-US" dirty="0"/>
          </a:p>
        </p:txBody>
      </p:sp>
      <p:sp>
        <p:nvSpPr>
          <p:cNvPr id="56" name="Text Placeholder 5"/>
          <p:cNvSpPr>
            <a:spLocks noGrp="1"/>
          </p:cNvSpPr>
          <p:nvPr userDrawn="1">
            <p:ph type="body" sz="quarter" idx="24" hasCustomPrompt="1"/>
          </p:nvPr>
        </p:nvSpPr>
        <p:spPr>
          <a:xfrm>
            <a:off x="6879877" y="3116534"/>
            <a:ext cx="382439" cy="379671"/>
          </a:xfrm>
        </p:spPr>
        <p:txBody>
          <a:bodyPr anchor="ctr">
            <a:normAutofit/>
          </a:bodyPr>
          <a:lstStyle>
            <a:lvl1pPr marL="0" indent="0" algn="ctr">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00</a:t>
            </a:r>
            <a:endParaRPr kumimoji="1" lang="ja-JP" altLang="en-US" dirty="0"/>
          </a:p>
        </p:txBody>
      </p:sp>
      <p:sp>
        <p:nvSpPr>
          <p:cNvPr id="57" name="Text Placeholder 5"/>
          <p:cNvSpPr>
            <a:spLocks noGrp="1"/>
          </p:cNvSpPr>
          <p:nvPr userDrawn="1">
            <p:ph type="body" sz="quarter" idx="25" hasCustomPrompt="1"/>
          </p:nvPr>
        </p:nvSpPr>
        <p:spPr>
          <a:xfrm>
            <a:off x="4747231" y="3129281"/>
            <a:ext cx="1643367" cy="379671"/>
          </a:xfrm>
        </p:spPr>
        <p:txBody>
          <a:bodyPr anchor="ctr">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58" name="Text Placeholder 5"/>
          <p:cNvSpPr>
            <a:spLocks noGrp="1"/>
          </p:cNvSpPr>
          <p:nvPr userDrawn="1">
            <p:ph type="body" sz="quarter" idx="19" hasCustomPrompt="1"/>
          </p:nvPr>
        </p:nvSpPr>
        <p:spPr>
          <a:xfrm>
            <a:off x="8001000" y="1331705"/>
            <a:ext cx="3244883" cy="947613"/>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59" name="Text Placeholder 5"/>
          <p:cNvSpPr>
            <a:spLocks noGrp="1"/>
          </p:cNvSpPr>
          <p:nvPr userDrawn="1">
            <p:ph type="body" sz="quarter" idx="20" hasCustomPrompt="1"/>
          </p:nvPr>
        </p:nvSpPr>
        <p:spPr>
          <a:xfrm>
            <a:off x="8001000" y="892146"/>
            <a:ext cx="3244883"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60" name="Text Placeholder 5"/>
          <p:cNvSpPr>
            <a:spLocks noGrp="1"/>
          </p:cNvSpPr>
          <p:nvPr userDrawn="1">
            <p:ph type="body" sz="quarter" idx="21" hasCustomPrompt="1"/>
          </p:nvPr>
        </p:nvSpPr>
        <p:spPr>
          <a:xfrm>
            <a:off x="8001000" y="3154778"/>
            <a:ext cx="3244883" cy="947613"/>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61" name="Text Placeholder 5"/>
          <p:cNvSpPr>
            <a:spLocks noGrp="1"/>
          </p:cNvSpPr>
          <p:nvPr userDrawn="1">
            <p:ph type="body" sz="quarter" idx="26" hasCustomPrompt="1"/>
          </p:nvPr>
        </p:nvSpPr>
        <p:spPr>
          <a:xfrm>
            <a:off x="8001000" y="2715219"/>
            <a:ext cx="3244883"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62" name="Text Placeholder 5"/>
          <p:cNvSpPr>
            <a:spLocks noGrp="1"/>
          </p:cNvSpPr>
          <p:nvPr userDrawn="1">
            <p:ph type="body" sz="quarter" idx="27" hasCustomPrompt="1"/>
          </p:nvPr>
        </p:nvSpPr>
        <p:spPr>
          <a:xfrm>
            <a:off x="8001000" y="4977851"/>
            <a:ext cx="3244883" cy="947613"/>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63" name="Text Placeholder 5"/>
          <p:cNvSpPr>
            <a:spLocks noGrp="1"/>
          </p:cNvSpPr>
          <p:nvPr userDrawn="1">
            <p:ph type="body" sz="quarter" idx="28" hasCustomPrompt="1"/>
          </p:nvPr>
        </p:nvSpPr>
        <p:spPr>
          <a:xfrm>
            <a:off x="8001000" y="4538292"/>
            <a:ext cx="3244883"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64" name="Title 1"/>
          <p:cNvSpPr>
            <a:spLocks noGrp="1"/>
          </p:cNvSpPr>
          <p:nvPr userDrawn="1">
            <p:ph type="title" hasCustomPrompt="1"/>
          </p:nvPr>
        </p:nvSpPr>
        <p:spPr>
          <a:xfrm>
            <a:off x="935567" y="2422731"/>
            <a:ext cx="3016853" cy="2012539"/>
          </a:xfrm>
        </p:spPr>
        <p:txBody>
          <a:bodyPr anchor="ctr"/>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spTree>
    <p:extLst>
      <p:ext uri="{BB962C8B-B14F-4D97-AF65-F5344CB8AC3E}">
        <p14:creationId xmlns:p14="http://schemas.microsoft.com/office/powerpoint/2010/main" val="146666750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3 arrows">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25" name="Freeform: Shape 24"/>
          <p:cNvSpPr/>
          <p:nvPr userDrawn="1"/>
        </p:nvSpPr>
        <p:spPr>
          <a:xfrm>
            <a:off x="1295401" y="2180504"/>
            <a:ext cx="2696079" cy="2121805"/>
          </a:xfrm>
          <a:custGeom>
            <a:avLst/>
            <a:gdLst>
              <a:gd name="connsiteX0" fmla="*/ 2453010 w 4044119"/>
              <a:gd name="connsiteY0" fmla="*/ 0 h 3182217"/>
              <a:gd name="connsiteX1" fmla="*/ 3630386 w 4044119"/>
              <a:gd name="connsiteY1" fmla="*/ 1177376 h 3182217"/>
              <a:gd name="connsiteX2" fmla="*/ 3751565 w 4044119"/>
              <a:gd name="connsiteY2" fmla="*/ 1298555 h 3182217"/>
              <a:gd name="connsiteX3" fmla="*/ 3915229 w 4044119"/>
              <a:gd name="connsiteY3" fmla="*/ 1462219 h 3182217"/>
              <a:gd name="connsiteX4" fmla="*/ 4044119 w 4044119"/>
              <a:gd name="connsiteY4" fmla="*/ 1591109 h 3182217"/>
              <a:gd name="connsiteX5" fmla="*/ 3915229 w 4044119"/>
              <a:gd name="connsiteY5" fmla="*/ 1719999 h 3182217"/>
              <a:gd name="connsiteX6" fmla="*/ 3751566 w 4044119"/>
              <a:gd name="connsiteY6" fmla="*/ 1883662 h 3182217"/>
              <a:gd name="connsiteX7" fmla="*/ 3630386 w 4044119"/>
              <a:gd name="connsiteY7" fmla="*/ 2004842 h 3182217"/>
              <a:gd name="connsiteX8" fmla="*/ 3630386 w 4044119"/>
              <a:gd name="connsiteY8" fmla="*/ 2004842 h 3182217"/>
              <a:gd name="connsiteX9" fmla="*/ 2453010 w 4044119"/>
              <a:gd name="connsiteY9" fmla="*/ 3182217 h 3182217"/>
              <a:gd name="connsiteX10" fmla="*/ 2039277 w 4044119"/>
              <a:gd name="connsiteY10" fmla="*/ 2768484 h 3182217"/>
              <a:gd name="connsiteX11" fmla="*/ 2924099 w 4044119"/>
              <a:gd name="connsiteY11" fmla="*/ 1883662 h 3182217"/>
              <a:gd name="connsiteX12" fmla="*/ 0 w 4044119"/>
              <a:gd name="connsiteY12" fmla="*/ 1883662 h 3182217"/>
              <a:gd name="connsiteX13" fmla="*/ 0 w 4044119"/>
              <a:gd name="connsiteY13" fmla="*/ 1298555 h 3182217"/>
              <a:gd name="connsiteX14" fmla="*/ 2924099 w 4044119"/>
              <a:gd name="connsiteY14" fmla="*/ 1298555 h 3182217"/>
              <a:gd name="connsiteX15" fmla="*/ 2039277 w 4044119"/>
              <a:gd name="connsiteY15" fmla="*/ 413733 h 3182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044119" h="3182217">
                <a:moveTo>
                  <a:pt x="2453010" y="0"/>
                </a:moveTo>
                <a:lnTo>
                  <a:pt x="3630386" y="1177376"/>
                </a:lnTo>
                <a:lnTo>
                  <a:pt x="3751565" y="1298555"/>
                </a:lnTo>
                <a:lnTo>
                  <a:pt x="3915229" y="1462219"/>
                </a:lnTo>
                <a:lnTo>
                  <a:pt x="4044119" y="1591109"/>
                </a:lnTo>
                <a:lnTo>
                  <a:pt x="3915229" y="1719999"/>
                </a:lnTo>
                <a:lnTo>
                  <a:pt x="3751566" y="1883662"/>
                </a:lnTo>
                <a:lnTo>
                  <a:pt x="3630386" y="2004842"/>
                </a:lnTo>
                <a:lnTo>
                  <a:pt x="3630386" y="2004842"/>
                </a:lnTo>
                <a:lnTo>
                  <a:pt x="2453010" y="3182217"/>
                </a:lnTo>
                <a:lnTo>
                  <a:pt x="2039277" y="2768484"/>
                </a:lnTo>
                <a:lnTo>
                  <a:pt x="2924099" y="1883662"/>
                </a:lnTo>
                <a:lnTo>
                  <a:pt x="0" y="1883662"/>
                </a:lnTo>
                <a:lnTo>
                  <a:pt x="0" y="1298555"/>
                </a:lnTo>
                <a:lnTo>
                  <a:pt x="2924099" y="1298555"/>
                </a:lnTo>
                <a:lnTo>
                  <a:pt x="2039277" y="413733"/>
                </a:lnTo>
                <a:close/>
              </a:path>
            </a:pathLst>
          </a:cu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7" name="Text Placeholder 5"/>
          <p:cNvSpPr>
            <a:spLocks noGrp="1"/>
          </p:cNvSpPr>
          <p:nvPr>
            <p:ph type="body" sz="quarter" idx="25" hasCustomPrompt="1"/>
          </p:nvPr>
        </p:nvSpPr>
        <p:spPr>
          <a:xfrm>
            <a:off x="1419505" y="3048800"/>
            <a:ext cx="2165767" cy="379671"/>
          </a:xfrm>
        </p:spPr>
        <p:txBody>
          <a:bodyPr anchor="ctr">
            <a:normAutofit/>
          </a:bodyPr>
          <a:lstStyle>
            <a:lvl1pPr marL="0" indent="0" algn="ctr">
              <a:lnSpc>
                <a:spcPct val="100000"/>
              </a:lnSpc>
              <a:spcBef>
                <a:spcPts val="0"/>
              </a:spcBef>
              <a:buFontTx/>
              <a:buNone/>
              <a:defRPr sz="1867">
                <a:solidFill>
                  <a:schemeClr val="tx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6" name="Freeform: Shape 25"/>
          <p:cNvSpPr/>
          <p:nvPr userDrawn="1"/>
        </p:nvSpPr>
        <p:spPr>
          <a:xfrm>
            <a:off x="4747961" y="2180504"/>
            <a:ext cx="2696079" cy="2121805"/>
          </a:xfrm>
          <a:custGeom>
            <a:avLst/>
            <a:gdLst>
              <a:gd name="connsiteX0" fmla="*/ 2453010 w 4044119"/>
              <a:gd name="connsiteY0" fmla="*/ 0 h 3182217"/>
              <a:gd name="connsiteX1" fmla="*/ 3630386 w 4044119"/>
              <a:gd name="connsiteY1" fmla="*/ 1177376 h 3182217"/>
              <a:gd name="connsiteX2" fmla="*/ 3751565 w 4044119"/>
              <a:gd name="connsiteY2" fmla="*/ 1298555 h 3182217"/>
              <a:gd name="connsiteX3" fmla="*/ 3915229 w 4044119"/>
              <a:gd name="connsiteY3" fmla="*/ 1462219 h 3182217"/>
              <a:gd name="connsiteX4" fmla="*/ 4044119 w 4044119"/>
              <a:gd name="connsiteY4" fmla="*/ 1591109 h 3182217"/>
              <a:gd name="connsiteX5" fmla="*/ 3915229 w 4044119"/>
              <a:gd name="connsiteY5" fmla="*/ 1719999 h 3182217"/>
              <a:gd name="connsiteX6" fmla="*/ 3751566 w 4044119"/>
              <a:gd name="connsiteY6" fmla="*/ 1883662 h 3182217"/>
              <a:gd name="connsiteX7" fmla="*/ 3630386 w 4044119"/>
              <a:gd name="connsiteY7" fmla="*/ 2004842 h 3182217"/>
              <a:gd name="connsiteX8" fmla="*/ 3630386 w 4044119"/>
              <a:gd name="connsiteY8" fmla="*/ 2004842 h 3182217"/>
              <a:gd name="connsiteX9" fmla="*/ 2453010 w 4044119"/>
              <a:gd name="connsiteY9" fmla="*/ 3182217 h 3182217"/>
              <a:gd name="connsiteX10" fmla="*/ 2039277 w 4044119"/>
              <a:gd name="connsiteY10" fmla="*/ 2768484 h 3182217"/>
              <a:gd name="connsiteX11" fmla="*/ 2924099 w 4044119"/>
              <a:gd name="connsiteY11" fmla="*/ 1883662 h 3182217"/>
              <a:gd name="connsiteX12" fmla="*/ 0 w 4044119"/>
              <a:gd name="connsiteY12" fmla="*/ 1883662 h 3182217"/>
              <a:gd name="connsiteX13" fmla="*/ 0 w 4044119"/>
              <a:gd name="connsiteY13" fmla="*/ 1298555 h 3182217"/>
              <a:gd name="connsiteX14" fmla="*/ 2924099 w 4044119"/>
              <a:gd name="connsiteY14" fmla="*/ 1298555 h 3182217"/>
              <a:gd name="connsiteX15" fmla="*/ 2039277 w 4044119"/>
              <a:gd name="connsiteY15" fmla="*/ 413733 h 3182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044119" h="3182217">
                <a:moveTo>
                  <a:pt x="2453010" y="0"/>
                </a:moveTo>
                <a:lnTo>
                  <a:pt x="3630386" y="1177376"/>
                </a:lnTo>
                <a:lnTo>
                  <a:pt x="3751565" y="1298555"/>
                </a:lnTo>
                <a:lnTo>
                  <a:pt x="3915229" y="1462219"/>
                </a:lnTo>
                <a:lnTo>
                  <a:pt x="4044119" y="1591109"/>
                </a:lnTo>
                <a:lnTo>
                  <a:pt x="3915229" y="1719999"/>
                </a:lnTo>
                <a:lnTo>
                  <a:pt x="3751566" y="1883662"/>
                </a:lnTo>
                <a:lnTo>
                  <a:pt x="3630386" y="2004842"/>
                </a:lnTo>
                <a:lnTo>
                  <a:pt x="3630386" y="2004842"/>
                </a:lnTo>
                <a:lnTo>
                  <a:pt x="2453010" y="3182217"/>
                </a:lnTo>
                <a:lnTo>
                  <a:pt x="2039277" y="2768484"/>
                </a:lnTo>
                <a:lnTo>
                  <a:pt x="2924099" y="1883662"/>
                </a:lnTo>
                <a:lnTo>
                  <a:pt x="0" y="1883662"/>
                </a:lnTo>
                <a:lnTo>
                  <a:pt x="0" y="1298555"/>
                </a:lnTo>
                <a:lnTo>
                  <a:pt x="2924099" y="1298555"/>
                </a:lnTo>
                <a:lnTo>
                  <a:pt x="2039277" y="413733"/>
                </a:lnTo>
                <a:close/>
              </a:path>
            </a:pathLst>
          </a:cu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27" name="Text Placeholder 5"/>
          <p:cNvSpPr>
            <a:spLocks noGrp="1"/>
          </p:cNvSpPr>
          <p:nvPr>
            <p:ph type="body" sz="quarter" idx="26" hasCustomPrompt="1"/>
          </p:nvPr>
        </p:nvSpPr>
        <p:spPr>
          <a:xfrm>
            <a:off x="4872065" y="3048800"/>
            <a:ext cx="2165767" cy="379671"/>
          </a:xfrm>
        </p:spPr>
        <p:txBody>
          <a:bodyPr anchor="ctr">
            <a:normAutofit/>
          </a:bodyPr>
          <a:lstStyle>
            <a:lvl1pPr marL="0" indent="0" algn="ctr">
              <a:lnSpc>
                <a:spcPct val="100000"/>
              </a:lnSpc>
              <a:spcBef>
                <a:spcPts val="0"/>
              </a:spcBef>
              <a:buFontTx/>
              <a:buNone/>
              <a:defRPr sz="1867">
                <a:solidFill>
                  <a:schemeClr val="tx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8" name="Freeform: Shape 27"/>
          <p:cNvSpPr/>
          <p:nvPr userDrawn="1"/>
        </p:nvSpPr>
        <p:spPr>
          <a:xfrm>
            <a:off x="8200521" y="2180504"/>
            <a:ext cx="2696079" cy="2121805"/>
          </a:xfrm>
          <a:custGeom>
            <a:avLst/>
            <a:gdLst>
              <a:gd name="connsiteX0" fmla="*/ 2453010 w 4044119"/>
              <a:gd name="connsiteY0" fmla="*/ 0 h 3182217"/>
              <a:gd name="connsiteX1" fmla="*/ 3630386 w 4044119"/>
              <a:gd name="connsiteY1" fmla="*/ 1177376 h 3182217"/>
              <a:gd name="connsiteX2" fmla="*/ 3751565 w 4044119"/>
              <a:gd name="connsiteY2" fmla="*/ 1298555 h 3182217"/>
              <a:gd name="connsiteX3" fmla="*/ 3915229 w 4044119"/>
              <a:gd name="connsiteY3" fmla="*/ 1462219 h 3182217"/>
              <a:gd name="connsiteX4" fmla="*/ 4044119 w 4044119"/>
              <a:gd name="connsiteY4" fmla="*/ 1591109 h 3182217"/>
              <a:gd name="connsiteX5" fmla="*/ 3915229 w 4044119"/>
              <a:gd name="connsiteY5" fmla="*/ 1719999 h 3182217"/>
              <a:gd name="connsiteX6" fmla="*/ 3751566 w 4044119"/>
              <a:gd name="connsiteY6" fmla="*/ 1883662 h 3182217"/>
              <a:gd name="connsiteX7" fmla="*/ 3630386 w 4044119"/>
              <a:gd name="connsiteY7" fmla="*/ 2004842 h 3182217"/>
              <a:gd name="connsiteX8" fmla="*/ 3630386 w 4044119"/>
              <a:gd name="connsiteY8" fmla="*/ 2004842 h 3182217"/>
              <a:gd name="connsiteX9" fmla="*/ 2453010 w 4044119"/>
              <a:gd name="connsiteY9" fmla="*/ 3182217 h 3182217"/>
              <a:gd name="connsiteX10" fmla="*/ 2039277 w 4044119"/>
              <a:gd name="connsiteY10" fmla="*/ 2768484 h 3182217"/>
              <a:gd name="connsiteX11" fmla="*/ 2924099 w 4044119"/>
              <a:gd name="connsiteY11" fmla="*/ 1883662 h 3182217"/>
              <a:gd name="connsiteX12" fmla="*/ 0 w 4044119"/>
              <a:gd name="connsiteY12" fmla="*/ 1883662 h 3182217"/>
              <a:gd name="connsiteX13" fmla="*/ 0 w 4044119"/>
              <a:gd name="connsiteY13" fmla="*/ 1298555 h 3182217"/>
              <a:gd name="connsiteX14" fmla="*/ 2924099 w 4044119"/>
              <a:gd name="connsiteY14" fmla="*/ 1298555 h 3182217"/>
              <a:gd name="connsiteX15" fmla="*/ 2039277 w 4044119"/>
              <a:gd name="connsiteY15" fmla="*/ 413733 h 3182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044119" h="3182217">
                <a:moveTo>
                  <a:pt x="2453010" y="0"/>
                </a:moveTo>
                <a:lnTo>
                  <a:pt x="3630386" y="1177376"/>
                </a:lnTo>
                <a:lnTo>
                  <a:pt x="3751565" y="1298555"/>
                </a:lnTo>
                <a:lnTo>
                  <a:pt x="3915229" y="1462219"/>
                </a:lnTo>
                <a:lnTo>
                  <a:pt x="4044119" y="1591109"/>
                </a:lnTo>
                <a:lnTo>
                  <a:pt x="3915229" y="1719999"/>
                </a:lnTo>
                <a:lnTo>
                  <a:pt x="3751566" y="1883662"/>
                </a:lnTo>
                <a:lnTo>
                  <a:pt x="3630386" y="2004842"/>
                </a:lnTo>
                <a:lnTo>
                  <a:pt x="3630386" y="2004842"/>
                </a:lnTo>
                <a:lnTo>
                  <a:pt x="2453010" y="3182217"/>
                </a:lnTo>
                <a:lnTo>
                  <a:pt x="2039277" y="2768484"/>
                </a:lnTo>
                <a:lnTo>
                  <a:pt x="2924099" y="1883662"/>
                </a:lnTo>
                <a:lnTo>
                  <a:pt x="0" y="1883662"/>
                </a:lnTo>
                <a:lnTo>
                  <a:pt x="0" y="1298555"/>
                </a:lnTo>
                <a:lnTo>
                  <a:pt x="2924099" y="1298555"/>
                </a:lnTo>
                <a:lnTo>
                  <a:pt x="2039277" y="413733"/>
                </a:ln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29" name="Text Placeholder 5"/>
          <p:cNvSpPr>
            <a:spLocks noGrp="1"/>
          </p:cNvSpPr>
          <p:nvPr>
            <p:ph type="body" sz="quarter" idx="27" hasCustomPrompt="1"/>
          </p:nvPr>
        </p:nvSpPr>
        <p:spPr>
          <a:xfrm>
            <a:off x="8324625" y="3048800"/>
            <a:ext cx="2165767" cy="379671"/>
          </a:xfrm>
        </p:spPr>
        <p:txBody>
          <a:bodyPr anchor="ctr">
            <a:normAutofit/>
          </a:bodyPr>
          <a:lstStyle>
            <a:lvl1pPr marL="0" indent="0" algn="ctr">
              <a:lnSpc>
                <a:spcPct val="100000"/>
              </a:lnSpc>
              <a:spcBef>
                <a:spcPts val="0"/>
              </a:spcBef>
              <a:buFontTx/>
              <a:buNone/>
              <a:defRPr sz="1867">
                <a:solidFill>
                  <a:schemeClr val="tx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31" name="Text Placeholder 5"/>
          <p:cNvSpPr>
            <a:spLocks noGrp="1"/>
          </p:cNvSpPr>
          <p:nvPr>
            <p:ph type="body" sz="quarter" idx="12" hasCustomPrompt="1"/>
          </p:nvPr>
        </p:nvSpPr>
        <p:spPr>
          <a:xfrm>
            <a:off x="3533857" y="4792874"/>
            <a:ext cx="5124287" cy="1109304"/>
          </a:xfrm>
        </p:spPr>
        <p:txBody>
          <a:bodyPr anchor="ctr"/>
          <a:lstStyle>
            <a:lvl1pPr marL="0" indent="0" algn="ctr">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32" name="Title 1"/>
          <p:cNvSpPr>
            <a:spLocks noGrp="1"/>
          </p:cNvSpPr>
          <p:nvPr>
            <p:ph type="title" hasCustomPrompt="1"/>
          </p:nvPr>
        </p:nvSpPr>
        <p:spPr>
          <a:xfrm>
            <a:off x="2015067" y="833543"/>
            <a:ext cx="8161867" cy="695379"/>
          </a:xfrm>
        </p:spPr>
        <p:txBody>
          <a:bodyPr anchor="b"/>
          <a:lstStyle>
            <a:lvl1pPr algn="ctr">
              <a:defRPr/>
            </a:lvl1pPr>
          </a:lstStyle>
          <a:p>
            <a:r>
              <a:rPr kumimoji="1" lang="en-US" altLang="ja-JP" dirty="0"/>
              <a:t>Slide title goes here</a:t>
            </a:r>
            <a:endParaRPr kumimoji="1" lang="ja-JP" altLang="en-US" dirty="0"/>
          </a:p>
        </p:txBody>
      </p:sp>
    </p:spTree>
    <p:extLst>
      <p:ext uri="{BB962C8B-B14F-4D97-AF65-F5344CB8AC3E}">
        <p14:creationId xmlns:p14="http://schemas.microsoft.com/office/powerpoint/2010/main" val="2797525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4 arrows ">
    <p:spTree>
      <p:nvGrpSpPr>
        <p:cNvPr id="1" name=""/>
        <p:cNvGrpSpPr/>
        <p:nvPr/>
      </p:nvGrpSpPr>
      <p:grpSpPr>
        <a:xfrm>
          <a:off x="0" y="0"/>
          <a:ext cx="0" cy="0"/>
          <a:chOff x="0" y="0"/>
          <a:chExt cx="0" cy="0"/>
        </a:xfrm>
      </p:grpSpPr>
      <p:sp>
        <p:nvSpPr>
          <p:cNvPr id="26" name="Freeform: Shape 25"/>
          <p:cNvSpPr/>
          <p:nvPr userDrawn="1"/>
        </p:nvSpPr>
        <p:spPr>
          <a:xfrm>
            <a:off x="3525303" y="2300390"/>
            <a:ext cx="2543745" cy="2001918"/>
          </a:xfrm>
          <a:custGeom>
            <a:avLst/>
            <a:gdLst>
              <a:gd name="connsiteX0" fmla="*/ 2453010 w 4044119"/>
              <a:gd name="connsiteY0" fmla="*/ 0 h 3182217"/>
              <a:gd name="connsiteX1" fmla="*/ 3630386 w 4044119"/>
              <a:gd name="connsiteY1" fmla="*/ 1177376 h 3182217"/>
              <a:gd name="connsiteX2" fmla="*/ 3751565 w 4044119"/>
              <a:gd name="connsiteY2" fmla="*/ 1298555 h 3182217"/>
              <a:gd name="connsiteX3" fmla="*/ 3915229 w 4044119"/>
              <a:gd name="connsiteY3" fmla="*/ 1462219 h 3182217"/>
              <a:gd name="connsiteX4" fmla="*/ 4044119 w 4044119"/>
              <a:gd name="connsiteY4" fmla="*/ 1591109 h 3182217"/>
              <a:gd name="connsiteX5" fmla="*/ 3915229 w 4044119"/>
              <a:gd name="connsiteY5" fmla="*/ 1719999 h 3182217"/>
              <a:gd name="connsiteX6" fmla="*/ 3751566 w 4044119"/>
              <a:gd name="connsiteY6" fmla="*/ 1883662 h 3182217"/>
              <a:gd name="connsiteX7" fmla="*/ 3630386 w 4044119"/>
              <a:gd name="connsiteY7" fmla="*/ 2004842 h 3182217"/>
              <a:gd name="connsiteX8" fmla="*/ 3630386 w 4044119"/>
              <a:gd name="connsiteY8" fmla="*/ 2004842 h 3182217"/>
              <a:gd name="connsiteX9" fmla="*/ 2453010 w 4044119"/>
              <a:gd name="connsiteY9" fmla="*/ 3182217 h 3182217"/>
              <a:gd name="connsiteX10" fmla="*/ 2039277 w 4044119"/>
              <a:gd name="connsiteY10" fmla="*/ 2768484 h 3182217"/>
              <a:gd name="connsiteX11" fmla="*/ 2924099 w 4044119"/>
              <a:gd name="connsiteY11" fmla="*/ 1883662 h 3182217"/>
              <a:gd name="connsiteX12" fmla="*/ 0 w 4044119"/>
              <a:gd name="connsiteY12" fmla="*/ 1883662 h 3182217"/>
              <a:gd name="connsiteX13" fmla="*/ 0 w 4044119"/>
              <a:gd name="connsiteY13" fmla="*/ 1298555 h 3182217"/>
              <a:gd name="connsiteX14" fmla="*/ 2924099 w 4044119"/>
              <a:gd name="connsiteY14" fmla="*/ 1298555 h 3182217"/>
              <a:gd name="connsiteX15" fmla="*/ 2039277 w 4044119"/>
              <a:gd name="connsiteY15" fmla="*/ 413733 h 3182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044119" h="3182217">
                <a:moveTo>
                  <a:pt x="2453010" y="0"/>
                </a:moveTo>
                <a:lnTo>
                  <a:pt x="3630386" y="1177376"/>
                </a:lnTo>
                <a:lnTo>
                  <a:pt x="3751565" y="1298555"/>
                </a:lnTo>
                <a:lnTo>
                  <a:pt x="3915229" y="1462219"/>
                </a:lnTo>
                <a:lnTo>
                  <a:pt x="4044119" y="1591109"/>
                </a:lnTo>
                <a:lnTo>
                  <a:pt x="3915229" y="1719999"/>
                </a:lnTo>
                <a:lnTo>
                  <a:pt x="3751566" y="1883662"/>
                </a:lnTo>
                <a:lnTo>
                  <a:pt x="3630386" y="2004842"/>
                </a:lnTo>
                <a:lnTo>
                  <a:pt x="3630386" y="2004842"/>
                </a:lnTo>
                <a:lnTo>
                  <a:pt x="2453010" y="3182217"/>
                </a:lnTo>
                <a:lnTo>
                  <a:pt x="2039277" y="2768484"/>
                </a:lnTo>
                <a:lnTo>
                  <a:pt x="2924099" y="1883662"/>
                </a:lnTo>
                <a:lnTo>
                  <a:pt x="0" y="1883662"/>
                </a:lnTo>
                <a:lnTo>
                  <a:pt x="0" y="1298555"/>
                </a:lnTo>
                <a:lnTo>
                  <a:pt x="2924099" y="1298555"/>
                </a:lnTo>
                <a:lnTo>
                  <a:pt x="2039277" y="413733"/>
                </a:lnTo>
                <a:close/>
              </a:path>
            </a:pathLst>
          </a:cu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27" name="Text Placeholder 5"/>
          <p:cNvSpPr>
            <a:spLocks noGrp="1"/>
          </p:cNvSpPr>
          <p:nvPr>
            <p:ph type="body" sz="quarter" idx="26" hasCustomPrompt="1"/>
          </p:nvPr>
        </p:nvSpPr>
        <p:spPr>
          <a:xfrm>
            <a:off x="3571341" y="3095372"/>
            <a:ext cx="2165767" cy="398760"/>
          </a:xfrm>
        </p:spPr>
        <p:txBody>
          <a:bodyPr anchor="ctr">
            <a:normAutofit/>
          </a:bodyPr>
          <a:lstStyle>
            <a:lvl1pPr marL="0" indent="0" algn="ctr">
              <a:lnSpc>
                <a:spcPct val="100000"/>
              </a:lnSpc>
              <a:spcBef>
                <a:spcPts val="0"/>
              </a:spcBef>
              <a:buFontTx/>
              <a:buNone/>
              <a:defRPr sz="1867">
                <a:solidFill>
                  <a:schemeClr val="tx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25" name="Freeform: Shape 24"/>
          <p:cNvSpPr/>
          <p:nvPr userDrawn="1"/>
        </p:nvSpPr>
        <p:spPr>
          <a:xfrm>
            <a:off x="935567" y="2300390"/>
            <a:ext cx="2543745" cy="2001918"/>
          </a:xfrm>
          <a:custGeom>
            <a:avLst/>
            <a:gdLst>
              <a:gd name="connsiteX0" fmla="*/ 2453010 w 4044119"/>
              <a:gd name="connsiteY0" fmla="*/ 0 h 3182217"/>
              <a:gd name="connsiteX1" fmla="*/ 3630386 w 4044119"/>
              <a:gd name="connsiteY1" fmla="*/ 1177376 h 3182217"/>
              <a:gd name="connsiteX2" fmla="*/ 3751565 w 4044119"/>
              <a:gd name="connsiteY2" fmla="*/ 1298555 h 3182217"/>
              <a:gd name="connsiteX3" fmla="*/ 3915229 w 4044119"/>
              <a:gd name="connsiteY3" fmla="*/ 1462219 h 3182217"/>
              <a:gd name="connsiteX4" fmla="*/ 4044119 w 4044119"/>
              <a:gd name="connsiteY4" fmla="*/ 1591109 h 3182217"/>
              <a:gd name="connsiteX5" fmla="*/ 3915229 w 4044119"/>
              <a:gd name="connsiteY5" fmla="*/ 1719999 h 3182217"/>
              <a:gd name="connsiteX6" fmla="*/ 3751566 w 4044119"/>
              <a:gd name="connsiteY6" fmla="*/ 1883662 h 3182217"/>
              <a:gd name="connsiteX7" fmla="*/ 3630386 w 4044119"/>
              <a:gd name="connsiteY7" fmla="*/ 2004842 h 3182217"/>
              <a:gd name="connsiteX8" fmla="*/ 3630386 w 4044119"/>
              <a:gd name="connsiteY8" fmla="*/ 2004842 h 3182217"/>
              <a:gd name="connsiteX9" fmla="*/ 2453010 w 4044119"/>
              <a:gd name="connsiteY9" fmla="*/ 3182217 h 3182217"/>
              <a:gd name="connsiteX10" fmla="*/ 2039277 w 4044119"/>
              <a:gd name="connsiteY10" fmla="*/ 2768484 h 3182217"/>
              <a:gd name="connsiteX11" fmla="*/ 2924099 w 4044119"/>
              <a:gd name="connsiteY11" fmla="*/ 1883662 h 3182217"/>
              <a:gd name="connsiteX12" fmla="*/ 0 w 4044119"/>
              <a:gd name="connsiteY12" fmla="*/ 1883662 h 3182217"/>
              <a:gd name="connsiteX13" fmla="*/ 0 w 4044119"/>
              <a:gd name="connsiteY13" fmla="*/ 1298555 h 3182217"/>
              <a:gd name="connsiteX14" fmla="*/ 2924099 w 4044119"/>
              <a:gd name="connsiteY14" fmla="*/ 1298555 h 3182217"/>
              <a:gd name="connsiteX15" fmla="*/ 2039277 w 4044119"/>
              <a:gd name="connsiteY15" fmla="*/ 413733 h 3182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044119" h="3182217">
                <a:moveTo>
                  <a:pt x="2453010" y="0"/>
                </a:moveTo>
                <a:lnTo>
                  <a:pt x="3630386" y="1177376"/>
                </a:lnTo>
                <a:lnTo>
                  <a:pt x="3751565" y="1298555"/>
                </a:lnTo>
                <a:lnTo>
                  <a:pt x="3915229" y="1462219"/>
                </a:lnTo>
                <a:lnTo>
                  <a:pt x="4044119" y="1591109"/>
                </a:lnTo>
                <a:lnTo>
                  <a:pt x="3915229" y="1719999"/>
                </a:lnTo>
                <a:lnTo>
                  <a:pt x="3751566" y="1883662"/>
                </a:lnTo>
                <a:lnTo>
                  <a:pt x="3630386" y="2004842"/>
                </a:lnTo>
                <a:lnTo>
                  <a:pt x="3630386" y="2004842"/>
                </a:lnTo>
                <a:lnTo>
                  <a:pt x="2453010" y="3182217"/>
                </a:lnTo>
                <a:lnTo>
                  <a:pt x="2039277" y="2768484"/>
                </a:lnTo>
                <a:lnTo>
                  <a:pt x="2924099" y="1883662"/>
                </a:lnTo>
                <a:lnTo>
                  <a:pt x="0" y="1883662"/>
                </a:lnTo>
                <a:lnTo>
                  <a:pt x="0" y="1298555"/>
                </a:lnTo>
                <a:lnTo>
                  <a:pt x="2924099" y="1298555"/>
                </a:lnTo>
                <a:lnTo>
                  <a:pt x="2039277" y="413733"/>
                </a:lnTo>
                <a:close/>
              </a:path>
            </a:pathLst>
          </a:cu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7" name="Text Placeholder 5"/>
          <p:cNvSpPr>
            <a:spLocks noGrp="1"/>
          </p:cNvSpPr>
          <p:nvPr>
            <p:ph type="body" sz="quarter" idx="25" hasCustomPrompt="1"/>
          </p:nvPr>
        </p:nvSpPr>
        <p:spPr>
          <a:xfrm>
            <a:off x="1059671" y="3095372"/>
            <a:ext cx="2165767" cy="398760"/>
          </a:xfrm>
        </p:spPr>
        <p:txBody>
          <a:bodyPr anchor="ctr">
            <a:normAutofit/>
          </a:bodyPr>
          <a:lstStyle>
            <a:lvl1pPr marL="0" indent="0" algn="ctr">
              <a:lnSpc>
                <a:spcPct val="100000"/>
              </a:lnSpc>
              <a:spcBef>
                <a:spcPts val="0"/>
              </a:spcBef>
              <a:buFontTx/>
              <a:buNone/>
              <a:defRPr sz="1867">
                <a:solidFill>
                  <a:schemeClr val="tx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8" name="Freeform: Shape 27"/>
          <p:cNvSpPr/>
          <p:nvPr userDrawn="1"/>
        </p:nvSpPr>
        <p:spPr>
          <a:xfrm>
            <a:off x="6115039" y="2281194"/>
            <a:ext cx="2543745" cy="2001918"/>
          </a:xfrm>
          <a:custGeom>
            <a:avLst/>
            <a:gdLst>
              <a:gd name="connsiteX0" fmla="*/ 2453010 w 4044119"/>
              <a:gd name="connsiteY0" fmla="*/ 0 h 3182217"/>
              <a:gd name="connsiteX1" fmla="*/ 3630386 w 4044119"/>
              <a:gd name="connsiteY1" fmla="*/ 1177376 h 3182217"/>
              <a:gd name="connsiteX2" fmla="*/ 3751565 w 4044119"/>
              <a:gd name="connsiteY2" fmla="*/ 1298555 h 3182217"/>
              <a:gd name="connsiteX3" fmla="*/ 3915229 w 4044119"/>
              <a:gd name="connsiteY3" fmla="*/ 1462219 h 3182217"/>
              <a:gd name="connsiteX4" fmla="*/ 4044119 w 4044119"/>
              <a:gd name="connsiteY4" fmla="*/ 1591109 h 3182217"/>
              <a:gd name="connsiteX5" fmla="*/ 3915229 w 4044119"/>
              <a:gd name="connsiteY5" fmla="*/ 1719999 h 3182217"/>
              <a:gd name="connsiteX6" fmla="*/ 3751566 w 4044119"/>
              <a:gd name="connsiteY6" fmla="*/ 1883662 h 3182217"/>
              <a:gd name="connsiteX7" fmla="*/ 3630386 w 4044119"/>
              <a:gd name="connsiteY7" fmla="*/ 2004842 h 3182217"/>
              <a:gd name="connsiteX8" fmla="*/ 3630386 w 4044119"/>
              <a:gd name="connsiteY8" fmla="*/ 2004842 h 3182217"/>
              <a:gd name="connsiteX9" fmla="*/ 2453010 w 4044119"/>
              <a:gd name="connsiteY9" fmla="*/ 3182217 h 3182217"/>
              <a:gd name="connsiteX10" fmla="*/ 2039277 w 4044119"/>
              <a:gd name="connsiteY10" fmla="*/ 2768484 h 3182217"/>
              <a:gd name="connsiteX11" fmla="*/ 2924099 w 4044119"/>
              <a:gd name="connsiteY11" fmla="*/ 1883662 h 3182217"/>
              <a:gd name="connsiteX12" fmla="*/ 0 w 4044119"/>
              <a:gd name="connsiteY12" fmla="*/ 1883662 h 3182217"/>
              <a:gd name="connsiteX13" fmla="*/ 0 w 4044119"/>
              <a:gd name="connsiteY13" fmla="*/ 1298555 h 3182217"/>
              <a:gd name="connsiteX14" fmla="*/ 2924099 w 4044119"/>
              <a:gd name="connsiteY14" fmla="*/ 1298555 h 3182217"/>
              <a:gd name="connsiteX15" fmla="*/ 2039277 w 4044119"/>
              <a:gd name="connsiteY15" fmla="*/ 413733 h 3182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044119" h="3182217">
                <a:moveTo>
                  <a:pt x="2453010" y="0"/>
                </a:moveTo>
                <a:lnTo>
                  <a:pt x="3630386" y="1177376"/>
                </a:lnTo>
                <a:lnTo>
                  <a:pt x="3751565" y="1298555"/>
                </a:lnTo>
                <a:lnTo>
                  <a:pt x="3915229" y="1462219"/>
                </a:lnTo>
                <a:lnTo>
                  <a:pt x="4044119" y="1591109"/>
                </a:lnTo>
                <a:lnTo>
                  <a:pt x="3915229" y="1719999"/>
                </a:lnTo>
                <a:lnTo>
                  <a:pt x="3751566" y="1883662"/>
                </a:lnTo>
                <a:lnTo>
                  <a:pt x="3630386" y="2004842"/>
                </a:lnTo>
                <a:lnTo>
                  <a:pt x="3630386" y="2004842"/>
                </a:lnTo>
                <a:lnTo>
                  <a:pt x="2453010" y="3182217"/>
                </a:lnTo>
                <a:lnTo>
                  <a:pt x="2039277" y="2768484"/>
                </a:lnTo>
                <a:lnTo>
                  <a:pt x="2924099" y="1883662"/>
                </a:lnTo>
                <a:lnTo>
                  <a:pt x="0" y="1883662"/>
                </a:lnTo>
                <a:lnTo>
                  <a:pt x="0" y="1298555"/>
                </a:lnTo>
                <a:lnTo>
                  <a:pt x="2924099" y="1298555"/>
                </a:lnTo>
                <a:lnTo>
                  <a:pt x="2039277" y="413733"/>
                </a:ln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29" name="Text Placeholder 5"/>
          <p:cNvSpPr>
            <a:spLocks noGrp="1"/>
          </p:cNvSpPr>
          <p:nvPr>
            <p:ph type="body" sz="quarter" idx="27" hasCustomPrompt="1"/>
          </p:nvPr>
        </p:nvSpPr>
        <p:spPr>
          <a:xfrm>
            <a:off x="6216148" y="3076175"/>
            <a:ext cx="2165767" cy="398760"/>
          </a:xfrm>
        </p:spPr>
        <p:txBody>
          <a:bodyPr anchor="ctr">
            <a:normAutofit/>
          </a:bodyPr>
          <a:lstStyle>
            <a:lvl1pPr marL="0" indent="0" algn="ctr">
              <a:lnSpc>
                <a:spcPct val="100000"/>
              </a:lnSpc>
              <a:spcBef>
                <a:spcPts val="0"/>
              </a:spcBef>
              <a:buFontTx/>
              <a:buNone/>
              <a:defRPr sz="1867">
                <a:solidFill>
                  <a:schemeClr val="tx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31" name="Text Placeholder 5"/>
          <p:cNvSpPr>
            <a:spLocks noGrp="1"/>
          </p:cNvSpPr>
          <p:nvPr>
            <p:ph type="body" sz="quarter" idx="12" hasCustomPrompt="1"/>
          </p:nvPr>
        </p:nvSpPr>
        <p:spPr>
          <a:xfrm>
            <a:off x="3533857" y="4792874"/>
            <a:ext cx="5124287" cy="1109304"/>
          </a:xfrm>
        </p:spPr>
        <p:txBody>
          <a:bodyPr anchor="ctr"/>
          <a:lstStyle>
            <a:lvl1pPr marL="0" indent="0" algn="ctr">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32" name="Title 1"/>
          <p:cNvSpPr>
            <a:spLocks noGrp="1"/>
          </p:cNvSpPr>
          <p:nvPr>
            <p:ph type="title" hasCustomPrompt="1"/>
          </p:nvPr>
        </p:nvSpPr>
        <p:spPr>
          <a:xfrm>
            <a:off x="2015067" y="833543"/>
            <a:ext cx="8161867" cy="695379"/>
          </a:xfrm>
        </p:spPr>
        <p:txBody>
          <a:bodyPr anchor="b"/>
          <a:lstStyle>
            <a:lvl1pPr algn="ctr">
              <a:defRPr/>
            </a:lvl1pPr>
          </a:lstStyle>
          <a:p>
            <a:r>
              <a:rPr kumimoji="1" lang="en-US" altLang="ja-JP" dirty="0"/>
              <a:t>Slide title goes here</a:t>
            </a:r>
            <a:endParaRPr kumimoji="1" lang="ja-JP" altLang="en-US" dirty="0"/>
          </a:p>
        </p:txBody>
      </p:sp>
      <p:sp>
        <p:nvSpPr>
          <p:cNvPr id="12" name="Freeform: Shape 11"/>
          <p:cNvSpPr/>
          <p:nvPr userDrawn="1"/>
        </p:nvSpPr>
        <p:spPr>
          <a:xfrm>
            <a:off x="8704776" y="2300390"/>
            <a:ext cx="2543745" cy="2001918"/>
          </a:xfrm>
          <a:custGeom>
            <a:avLst/>
            <a:gdLst>
              <a:gd name="connsiteX0" fmla="*/ 2453010 w 4044119"/>
              <a:gd name="connsiteY0" fmla="*/ 0 h 3182217"/>
              <a:gd name="connsiteX1" fmla="*/ 3630386 w 4044119"/>
              <a:gd name="connsiteY1" fmla="*/ 1177376 h 3182217"/>
              <a:gd name="connsiteX2" fmla="*/ 3751565 w 4044119"/>
              <a:gd name="connsiteY2" fmla="*/ 1298555 h 3182217"/>
              <a:gd name="connsiteX3" fmla="*/ 3915229 w 4044119"/>
              <a:gd name="connsiteY3" fmla="*/ 1462219 h 3182217"/>
              <a:gd name="connsiteX4" fmla="*/ 4044119 w 4044119"/>
              <a:gd name="connsiteY4" fmla="*/ 1591109 h 3182217"/>
              <a:gd name="connsiteX5" fmla="*/ 3915229 w 4044119"/>
              <a:gd name="connsiteY5" fmla="*/ 1719999 h 3182217"/>
              <a:gd name="connsiteX6" fmla="*/ 3751566 w 4044119"/>
              <a:gd name="connsiteY6" fmla="*/ 1883662 h 3182217"/>
              <a:gd name="connsiteX7" fmla="*/ 3630386 w 4044119"/>
              <a:gd name="connsiteY7" fmla="*/ 2004842 h 3182217"/>
              <a:gd name="connsiteX8" fmla="*/ 3630386 w 4044119"/>
              <a:gd name="connsiteY8" fmla="*/ 2004842 h 3182217"/>
              <a:gd name="connsiteX9" fmla="*/ 2453010 w 4044119"/>
              <a:gd name="connsiteY9" fmla="*/ 3182217 h 3182217"/>
              <a:gd name="connsiteX10" fmla="*/ 2039277 w 4044119"/>
              <a:gd name="connsiteY10" fmla="*/ 2768484 h 3182217"/>
              <a:gd name="connsiteX11" fmla="*/ 2924099 w 4044119"/>
              <a:gd name="connsiteY11" fmla="*/ 1883662 h 3182217"/>
              <a:gd name="connsiteX12" fmla="*/ 0 w 4044119"/>
              <a:gd name="connsiteY12" fmla="*/ 1883662 h 3182217"/>
              <a:gd name="connsiteX13" fmla="*/ 0 w 4044119"/>
              <a:gd name="connsiteY13" fmla="*/ 1298555 h 3182217"/>
              <a:gd name="connsiteX14" fmla="*/ 2924099 w 4044119"/>
              <a:gd name="connsiteY14" fmla="*/ 1298555 h 3182217"/>
              <a:gd name="connsiteX15" fmla="*/ 2039277 w 4044119"/>
              <a:gd name="connsiteY15" fmla="*/ 413733 h 3182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044119" h="3182217">
                <a:moveTo>
                  <a:pt x="2453010" y="0"/>
                </a:moveTo>
                <a:lnTo>
                  <a:pt x="3630386" y="1177376"/>
                </a:lnTo>
                <a:lnTo>
                  <a:pt x="3751565" y="1298555"/>
                </a:lnTo>
                <a:lnTo>
                  <a:pt x="3915229" y="1462219"/>
                </a:lnTo>
                <a:lnTo>
                  <a:pt x="4044119" y="1591109"/>
                </a:lnTo>
                <a:lnTo>
                  <a:pt x="3915229" y="1719999"/>
                </a:lnTo>
                <a:lnTo>
                  <a:pt x="3751566" y="1883662"/>
                </a:lnTo>
                <a:lnTo>
                  <a:pt x="3630386" y="2004842"/>
                </a:lnTo>
                <a:lnTo>
                  <a:pt x="3630386" y="2004842"/>
                </a:lnTo>
                <a:lnTo>
                  <a:pt x="2453010" y="3182217"/>
                </a:lnTo>
                <a:lnTo>
                  <a:pt x="2039277" y="2768484"/>
                </a:lnTo>
                <a:lnTo>
                  <a:pt x="2924099" y="1883662"/>
                </a:lnTo>
                <a:lnTo>
                  <a:pt x="0" y="1883662"/>
                </a:lnTo>
                <a:lnTo>
                  <a:pt x="0" y="1298555"/>
                </a:lnTo>
                <a:lnTo>
                  <a:pt x="2924099" y="1298555"/>
                </a:lnTo>
                <a:lnTo>
                  <a:pt x="2039277" y="413733"/>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3" name="Text Placeholder 5"/>
          <p:cNvSpPr>
            <a:spLocks noGrp="1"/>
          </p:cNvSpPr>
          <p:nvPr>
            <p:ph type="body" sz="quarter" idx="28" hasCustomPrompt="1"/>
          </p:nvPr>
        </p:nvSpPr>
        <p:spPr>
          <a:xfrm>
            <a:off x="8684459" y="3095372"/>
            <a:ext cx="2165767" cy="398760"/>
          </a:xfrm>
        </p:spPr>
        <p:txBody>
          <a:bodyPr anchor="ctr">
            <a:normAutofit/>
          </a:bodyPr>
          <a:lstStyle>
            <a:lvl1pPr marL="0" indent="0" algn="ctr">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Tree>
    <p:extLst>
      <p:ext uri="{BB962C8B-B14F-4D97-AF65-F5344CB8AC3E}">
        <p14:creationId xmlns:p14="http://schemas.microsoft.com/office/powerpoint/2010/main" val="36052081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2 tables">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34" name="Rectangle 33"/>
          <p:cNvSpPr/>
          <p:nvPr userDrawn="1"/>
        </p:nvSpPr>
        <p:spPr>
          <a:xfrm>
            <a:off x="5610376" y="1916181"/>
            <a:ext cx="2410581" cy="39013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35" name="Rectangle 34"/>
          <p:cNvSpPr/>
          <p:nvPr userDrawn="1"/>
        </p:nvSpPr>
        <p:spPr>
          <a:xfrm>
            <a:off x="5610376" y="2306313"/>
            <a:ext cx="2410581" cy="7808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36" name="Rectangle 35"/>
          <p:cNvSpPr/>
          <p:nvPr userDrawn="1"/>
        </p:nvSpPr>
        <p:spPr>
          <a:xfrm>
            <a:off x="5610376" y="3087180"/>
            <a:ext cx="2410581" cy="1716126"/>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37" name="Rectangle 36"/>
          <p:cNvSpPr/>
          <p:nvPr userDrawn="1"/>
        </p:nvSpPr>
        <p:spPr>
          <a:xfrm>
            <a:off x="5610376" y="4803307"/>
            <a:ext cx="2410581" cy="20973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38" name="Text Placeholder 5"/>
          <p:cNvSpPr>
            <a:spLocks noGrp="1"/>
          </p:cNvSpPr>
          <p:nvPr>
            <p:ph type="body" sz="quarter" idx="31" hasCustomPrompt="1"/>
          </p:nvPr>
        </p:nvSpPr>
        <p:spPr>
          <a:xfrm>
            <a:off x="5732783" y="1907452"/>
            <a:ext cx="2165767" cy="379671"/>
          </a:xfrm>
        </p:spPr>
        <p:txBody>
          <a:bodyPr anchor="ctr">
            <a:normAutofit/>
          </a:bodyPr>
          <a:lstStyle>
            <a:lvl1pPr marL="0" indent="0" algn="ctr">
              <a:lnSpc>
                <a:spcPct val="100000"/>
              </a:lnSpc>
              <a:spcBef>
                <a:spcPts val="0"/>
              </a:spcBef>
              <a:buFontTx/>
              <a:buNone/>
              <a:defRPr sz="1333">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39" name="Text Placeholder 5"/>
          <p:cNvSpPr>
            <a:spLocks noGrp="1"/>
          </p:cNvSpPr>
          <p:nvPr>
            <p:ph type="body" sz="quarter" idx="32" hasCustomPrompt="1"/>
          </p:nvPr>
        </p:nvSpPr>
        <p:spPr>
          <a:xfrm>
            <a:off x="5732783" y="2400066"/>
            <a:ext cx="2165767" cy="561305"/>
          </a:xfrm>
        </p:spPr>
        <p:txBody>
          <a:bodyPr anchor="ctr">
            <a:normAutofit/>
          </a:bodyPr>
          <a:lstStyle>
            <a:lvl1pPr marL="0" indent="0" algn="ctr">
              <a:lnSpc>
                <a:spcPct val="100000"/>
              </a:lnSpc>
              <a:spcBef>
                <a:spcPts val="0"/>
              </a:spcBef>
              <a:buFontTx/>
              <a:buNone/>
              <a:defRPr sz="2400">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40" name="Text Placeholder 5"/>
          <p:cNvSpPr>
            <a:spLocks noGrp="1"/>
          </p:cNvSpPr>
          <p:nvPr>
            <p:ph type="body" sz="quarter" idx="33" hasCustomPrompt="1"/>
          </p:nvPr>
        </p:nvSpPr>
        <p:spPr>
          <a:xfrm>
            <a:off x="5732783" y="3212990"/>
            <a:ext cx="2161477"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41" name="Text Placeholder 5"/>
          <p:cNvSpPr>
            <a:spLocks noGrp="1"/>
          </p:cNvSpPr>
          <p:nvPr>
            <p:ph type="body" sz="quarter" idx="34" hasCustomPrompt="1"/>
          </p:nvPr>
        </p:nvSpPr>
        <p:spPr>
          <a:xfrm>
            <a:off x="5732783" y="3587093"/>
            <a:ext cx="2161477"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42" name="Text Placeholder 5"/>
          <p:cNvSpPr>
            <a:spLocks noGrp="1"/>
          </p:cNvSpPr>
          <p:nvPr>
            <p:ph type="body" sz="quarter" idx="35" hasCustomPrompt="1"/>
          </p:nvPr>
        </p:nvSpPr>
        <p:spPr>
          <a:xfrm>
            <a:off x="5732783" y="3961196"/>
            <a:ext cx="2161477"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43" name="Text Placeholder 5"/>
          <p:cNvSpPr>
            <a:spLocks noGrp="1"/>
          </p:cNvSpPr>
          <p:nvPr>
            <p:ph type="body" sz="quarter" idx="36" hasCustomPrompt="1"/>
          </p:nvPr>
        </p:nvSpPr>
        <p:spPr>
          <a:xfrm>
            <a:off x="5732783" y="4335298"/>
            <a:ext cx="2161477"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44" name="Rectangle 43"/>
          <p:cNvSpPr/>
          <p:nvPr userDrawn="1"/>
        </p:nvSpPr>
        <p:spPr>
          <a:xfrm>
            <a:off x="8486020" y="1916181"/>
            <a:ext cx="2410581" cy="3901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45" name="Rectangle 44"/>
          <p:cNvSpPr/>
          <p:nvPr userDrawn="1"/>
        </p:nvSpPr>
        <p:spPr>
          <a:xfrm>
            <a:off x="8486020" y="2306313"/>
            <a:ext cx="2410581" cy="780868"/>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46" name="Rectangle 45"/>
          <p:cNvSpPr/>
          <p:nvPr userDrawn="1"/>
        </p:nvSpPr>
        <p:spPr>
          <a:xfrm>
            <a:off x="8486020" y="3087180"/>
            <a:ext cx="2410581" cy="1716126"/>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47" name="Rectangle 46"/>
          <p:cNvSpPr/>
          <p:nvPr userDrawn="1"/>
        </p:nvSpPr>
        <p:spPr>
          <a:xfrm>
            <a:off x="8486020" y="4803307"/>
            <a:ext cx="2410581" cy="20973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48" name="Text Placeholder 5"/>
          <p:cNvSpPr>
            <a:spLocks noGrp="1"/>
          </p:cNvSpPr>
          <p:nvPr>
            <p:ph type="body" sz="quarter" idx="37" hasCustomPrompt="1"/>
          </p:nvPr>
        </p:nvSpPr>
        <p:spPr>
          <a:xfrm>
            <a:off x="8608427" y="1907452"/>
            <a:ext cx="2165767" cy="379671"/>
          </a:xfrm>
        </p:spPr>
        <p:txBody>
          <a:bodyPr anchor="ctr">
            <a:normAutofit/>
          </a:bodyPr>
          <a:lstStyle>
            <a:lvl1pPr marL="0" indent="0" algn="ctr">
              <a:lnSpc>
                <a:spcPct val="100000"/>
              </a:lnSpc>
              <a:spcBef>
                <a:spcPts val="0"/>
              </a:spcBef>
              <a:buFontTx/>
              <a:buNone/>
              <a:defRPr sz="1333">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49" name="Text Placeholder 5"/>
          <p:cNvSpPr>
            <a:spLocks noGrp="1"/>
          </p:cNvSpPr>
          <p:nvPr>
            <p:ph type="body" sz="quarter" idx="38" hasCustomPrompt="1"/>
          </p:nvPr>
        </p:nvSpPr>
        <p:spPr>
          <a:xfrm>
            <a:off x="8608427" y="2400066"/>
            <a:ext cx="2165767" cy="561305"/>
          </a:xfrm>
        </p:spPr>
        <p:txBody>
          <a:bodyPr anchor="ctr">
            <a:normAutofit/>
          </a:bodyPr>
          <a:lstStyle>
            <a:lvl1pPr marL="0" indent="0" algn="ctr">
              <a:lnSpc>
                <a:spcPct val="100000"/>
              </a:lnSpc>
              <a:spcBef>
                <a:spcPts val="0"/>
              </a:spcBef>
              <a:buFontTx/>
              <a:buNone/>
              <a:defRPr sz="2400">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50" name="Text Placeholder 5"/>
          <p:cNvSpPr>
            <a:spLocks noGrp="1"/>
          </p:cNvSpPr>
          <p:nvPr>
            <p:ph type="body" sz="quarter" idx="39" hasCustomPrompt="1"/>
          </p:nvPr>
        </p:nvSpPr>
        <p:spPr>
          <a:xfrm>
            <a:off x="8608426" y="3212990"/>
            <a:ext cx="2161477"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51" name="Text Placeholder 5"/>
          <p:cNvSpPr>
            <a:spLocks noGrp="1"/>
          </p:cNvSpPr>
          <p:nvPr>
            <p:ph type="body" sz="quarter" idx="40" hasCustomPrompt="1"/>
          </p:nvPr>
        </p:nvSpPr>
        <p:spPr>
          <a:xfrm>
            <a:off x="8608426" y="3587093"/>
            <a:ext cx="2161477"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52" name="Text Placeholder 5"/>
          <p:cNvSpPr>
            <a:spLocks noGrp="1"/>
          </p:cNvSpPr>
          <p:nvPr>
            <p:ph type="body" sz="quarter" idx="41" hasCustomPrompt="1"/>
          </p:nvPr>
        </p:nvSpPr>
        <p:spPr>
          <a:xfrm>
            <a:off x="8608426" y="3961196"/>
            <a:ext cx="2161477"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53" name="Text Placeholder 5"/>
          <p:cNvSpPr>
            <a:spLocks noGrp="1"/>
          </p:cNvSpPr>
          <p:nvPr>
            <p:ph type="body" sz="quarter" idx="42" hasCustomPrompt="1"/>
          </p:nvPr>
        </p:nvSpPr>
        <p:spPr>
          <a:xfrm>
            <a:off x="8608426" y="4335298"/>
            <a:ext cx="2161477"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55" name="Title 1"/>
          <p:cNvSpPr>
            <a:spLocks noGrp="1"/>
          </p:cNvSpPr>
          <p:nvPr>
            <p:ph type="title" hasCustomPrompt="1"/>
          </p:nvPr>
        </p:nvSpPr>
        <p:spPr>
          <a:xfrm>
            <a:off x="935568" y="932537"/>
            <a:ext cx="3407833" cy="2432655"/>
          </a:xfrm>
        </p:spPr>
        <p:txBody>
          <a:bodyPr anchor="b"/>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56" name="Text Placeholder 5"/>
          <p:cNvSpPr>
            <a:spLocks noGrp="1"/>
          </p:cNvSpPr>
          <p:nvPr>
            <p:ph type="body" sz="quarter" idx="12" hasCustomPrompt="1"/>
          </p:nvPr>
        </p:nvSpPr>
        <p:spPr>
          <a:xfrm>
            <a:off x="948267" y="3574543"/>
            <a:ext cx="3395133" cy="2015378"/>
          </a:xfrm>
        </p:spPr>
        <p:txBody>
          <a:bodyPr anchor="t"/>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413112395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3 tables">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6" name="Rectangle 5"/>
          <p:cNvSpPr/>
          <p:nvPr userDrawn="1"/>
        </p:nvSpPr>
        <p:spPr>
          <a:xfrm>
            <a:off x="2015067" y="1347727"/>
            <a:ext cx="2410581" cy="3901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7" name="Rectangle 6"/>
          <p:cNvSpPr/>
          <p:nvPr userDrawn="1"/>
        </p:nvSpPr>
        <p:spPr>
          <a:xfrm>
            <a:off x="2015067" y="1737859"/>
            <a:ext cx="2410581" cy="780868"/>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8" name="Rectangle 7"/>
          <p:cNvSpPr/>
          <p:nvPr userDrawn="1"/>
        </p:nvSpPr>
        <p:spPr>
          <a:xfrm>
            <a:off x="2015067" y="2518727"/>
            <a:ext cx="2410581" cy="1716126"/>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9" name="Rectangle 8"/>
          <p:cNvSpPr/>
          <p:nvPr userDrawn="1"/>
        </p:nvSpPr>
        <p:spPr>
          <a:xfrm>
            <a:off x="2015067" y="4234853"/>
            <a:ext cx="2410581" cy="20973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8" name="Text Placeholder 5"/>
          <p:cNvSpPr>
            <a:spLocks noGrp="1"/>
          </p:cNvSpPr>
          <p:nvPr>
            <p:ph type="body" sz="quarter" idx="25" hasCustomPrompt="1"/>
          </p:nvPr>
        </p:nvSpPr>
        <p:spPr>
          <a:xfrm>
            <a:off x="2137474" y="1338998"/>
            <a:ext cx="2165767" cy="379671"/>
          </a:xfrm>
        </p:spPr>
        <p:txBody>
          <a:bodyPr anchor="ctr">
            <a:normAutofit/>
          </a:bodyPr>
          <a:lstStyle>
            <a:lvl1pPr marL="0" indent="0" algn="ctr">
              <a:lnSpc>
                <a:spcPct val="100000"/>
              </a:lnSpc>
              <a:spcBef>
                <a:spcPts val="0"/>
              </a:spcBef>
              <a:buFontTx/>
              <a:buNone/>
              <a:defRPr sz="1200">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9" name="Text Placeholder 5"/>
          <p:cNvSpPr>
            <a:spLocks noGrp="1"/>
          </p:cNvSpPr>
          <p:nvPr>
            <p:ph type="body" sz="quarter" idx="26" hasCustomPrompt="1"/>
          </p:nvPr>
        </p:nvSpPr>
        <p:spPr>
          <a:xfrm>
            <a:off x="2137474" y="1831612"/>
            <a:ext cx="2165767" cy="561305"/>
          </a:xfrm>
        </p:spPr>
        <p:txBody>
          <a:bodyPr anchor="ctr">
            <a:normAutofit/>
          </a:bodyPr>
          <a:lstStyle>
            <a:lvl1pPr marL="0" indent="0" algn="ctr">
              <a:lnSpc>
                <a:spcPct val="100000"/>
              </a:lnSpc>
              <a:spcBef>
                <a:spcPts val="0"/>
              </a:spcBef>
              <a:buFontTx/>
              <a:buNone/>
              <a:defRPr sz="2400">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0" name="Text Placeholder 5"/>
          <p:cNvSpPr>
            <a:spLocks noGrp="1"/>
          </p:cNvSpPr>
          <p:nvPr>
            <p:ph type="body" sz="quarter" idx="27" hasCustomPrompt="1"/>
          </p:nvPr>
        </p:nvSpPr>
        <p:spPr>
          <a:xfrm>
            <a:off x="2137473" y="2644536"/>
            <a:ext cx="2161477"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21" name="Text Placeholder 5"/>
          <p:cNvSpPr>
            <a:spLocks noGrp="1"/>
          </p:cNvSpPr>
          <p:nvPr>
            <p:ph type="body" sz="quarter" idx="28" hasCustomPrompt="1"/>
          </p:nvPr>
        </p:nvSpPr>
        <p:spPr>
          <a:xfrm>
            <a:off x="2137473" y="3018639"/>
            <a:ext cx="2161477"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22" name="Text Placeholder 5"/>
          <p:cNvSpPr>
            <a:spLocks noGrp="1"/>
          </p:cNvSpPr>
          <p:nvPr>
            <p:ph type="body" sz="quarter" idx="29" hasCustomPrompt="1"/>
          </p:nvPr>
        </p:nvSpPr>
        <p:spPr>
          <a:xfrm>
            <a:off x="2137473" y="3392742"/>
            <a:ext cx="2161477"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23" name="Text Placeholder 5"/>
          <p:cNvSpPr>
            <a:spLocks noGrp="1"/>
          </p:cNvSpPr>
          <p:nvPr>
            <p:ph type="body" sz="quarter" idx="30" hasCustomPrompt="1"/>
          </p:nvPr>
        </p:nvSpPr>
        <p:spPr>
          <a:xfrm>
            <a:off x="2137473" y="3766845"/>
            <a:ext cx="2161477"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34" name="Rectangle 33"/>
          <p:cNvSpPr/>
          <p:nvPr userDrawn="1"/>
        </p:nvSpPr>
        <p:spPr>
          <a:xfrm>
            <a:off x="4890710" y="1347727"/>
            <a:ext cx="2410581" cy="39013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35" name="Rectangle 34"/>
          <p:cNvSpPr/>
          <p:nvPr userDrawn="1"/>
        </p:nvSpPr>
        <p:spPr>
          <a:xfrm>
            <a:off x="4890710" y="1737859"/>
            <a:ext cx="2410581" cy="7808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36" name="Rectangle 35"/>
          <p:cNvSpPr/>
          <p:nvPr userDrawn="1"/>
        </p:nvSpPr>
        <p:spPr>
          <a:xfrm>
            <a:off x="4890710" y="2518727"/>
            <a:ext cx="2410581" cy="1716126"/>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37" name="Rectangle 36"/>
          <p:cNvSpPr/>
          <p:nvPr userDrawn="1"/>
        </p:nvSpPr>
        <p:spPr>
          <a:xfrm>
            <a:off x="4890710" y="4234853"/>
            <a:ext cx="2410581" cy="20973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38" name="Text Placeholder 5"/>
          <p:cNvSpPr>
            <a:spLocks noGrp="1"/>
          </p:cNvSpPr>
          <p:nvPr>
            <p:ph type="body" sz="quarter" idx="31" hasCustomPrompt="1"/>
          </p:nvPr>
        </p:nvSpPr>
        <p:spPr>
          <a:xfrm>
            <a:off x="5013117" y="1338998"/>
            <a:ext cx="2165767" cy="379671"/>
          </a:xfrm>
        </p:spPr>
        <p:txBody>
          <a:bodyPr anchor="ctr">
            <a:normAutofit/>
          </a:bodyPr>
          <a:lstStyle>
            <a:lvl1pPr marL="0" indent="0" algn="ctr">
              <a:lnSpc>
                <a:spcPct val="100000"/>
              </a:lnSpc>
              <a:spcBef>
                <a:spcPts val="0"/>
              </a:spcBef>
              <a:buFontTx/>
              <a:buNone/>
              <a:defRPr sz="1200">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39" name="Text Placeholder 5"/>
          <p:cNvSpPr>
            <a:spLocks noGrp="1"/>
          </p:cNvSpPr>
          <p:nvPr>
            <p:ph type="body" sz="quarter" idx="32" hasCustomPrompt="1"/>
          </p:nvPr>
        </p:nvSpPr>
        <p:spPr>
          <a:xfrm>
            <a:off x="5013117" y="1831612"/>
            <a:ext cx="2165767" cy="561305"/>
          </a:xfrm>
        </p:spPr>
        <p:txBody>
          <a:bodyPr anchor="ctr">
            <a:normAutofit/>
          </a:bodyPr>
          <a:lstStyle>
            <a:lvl1pPr marL="0" indent="0" algn="ctr">
              <a:lnSpc>
                <a:spcPct val="100000"/>
              </a:lnSpc>
              <a:spcBef>
                <a:spcPts val="0"/>
              </a:spcBef>
              <a:buFontTx/>
              <a:buNone/>
              <a:defRPr sz="2400">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40" name="Text Placeholder 5"/>
          <p:cNvSpPr>
            <a:spLocks noGrp="1"/>
          </p:cNvSpPr>
          <p:nvPr>
            <p:ph type="body" sz="quarter" idx="33" hasCustomPrompt="1"/>
          </p:nvPr>
        </p:nvSpPr>
        <p:spPr>
          <a:xfrm>
            <a:off x="5013116" y="2644536"/>
            <a:ext cx="2161477"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41" name="Text Placeholder 5"/>
          <p:cNvSpPr>
            <a:spLocks noGrp="1"/>
          </p:cNvSpPr>
          <p:nvPr>
            <p:ph type="body" sz="quarter" idx="34" hasCustomPrompt="1"/>
          </p:nvPr>
        </p:nvSpPr>
        <p:spPr>
          <a:xfrm>
            <a:off x="5013116" y="3018639"/>
            <a:ext cx="2161477"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42" name="Text Placeholder 5"/>
          <p:cNvSpPr>
            <a:spLocks noGrp="1"/>
          </p:cNvSpPr>
          <p:nvPr>
            <p:ph type="body" sz="quarter" idx="35" hasCustomPrompt="1"/>
          </p:nvPr>
        </p:nvSpPr>
        <p:spPr>
          <a:xfrm>
            <a:off x="5013116" y="3392742"/>
            <a:ext cx="2161477"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43" name="Text Placeholder 5"/>
          <p:cNvSpPr>
            <a:spLocks noGrp="1"/>
          </p:cNvSpPr>
          <p:nvPr>
            <p:ph type="body" sz="quarter" idx="36" hasCustomPrompt="1"/>
          </p:nvPr>
        </p:nvSpPr>
        <p:spPr>
          <a:xfrm>
            <a:off x="5013116" y="3766845"/>
            <a:ext cx="2161477"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44" name="Rectangle 43"/>
          <p:cNvSpPr/>
          <p:nvPr userDrawn="1"/>
        </p:nvSpPr>
        <p:spPr>
          <a:xfrm>
            <a:off x="7766353" y="1347727"/>
            <a:ext cx="2410581" cy="3901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45" name="Rectangle 44"/>
          <p:cNvSpPr/>
          <p:nvPr userDrawn="1"/>
        </p:nvSpPr>
        <p:spPr>
          <a:xfrm>
            <a:off x="7766353" y="1737859"/>
            <a:ext cx="2410581" cy="780868"/>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46" name="Rectangle 45"/>
          <p:cNvSpPr/>
          <p:nvPr userDrawn="1"/>
        </p:nvSpPr>
        <p:spPr>
          <a:xfrm>
            <a:off x="7766353" y="2518727"/>
            <a:ext cx="2410581" cy="1716126"/>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47" name="Rectangle 46"/>
          <p:cNvSpPr/>
          <p:nvPr userDrawn="1"/>
        </p:nvSpPr>
        <p:spPr>
          <a:xfrm>
            <a:off x="7766353" y="4234853"/>
            <a:ext cx="2410581" cy="20973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48" name="Text Placeholder 5"/>
          <p:cNvSpPr>
            <a:spLocks noGrp="1"/>
          </p:cNvSpPr>
          <p:nvPr>
            <p:ph type="body" sz="quarter" idx="37" hasCustomPrompt="1"/>
          </p:nvPr>
        </p:nvSpPr>
        <p:spPr>
          <a:xfrm>
            <a:off x="7888760" y="1338998"/>
            <a:ext cx="2165767" cy="379671"/>
          </a:xfrm>
        </p:spPr>
        <p:txBody>
          <a:bodyPr anchor="ctr">
            <a:normAutofit/>
          </a:bodyPr>
          <a:lstStyle>
            <a:lvl1pPr marL="0" indent="0" algn="ctr">
              <a:lnSpc>
                <a:spcPct val="100000"/>
              </a:lnSpc>
              <a:spcBef>
                <a:spcPts val="0"/>
              </a:spcBef>
              <a:buFontTx/>
              <a:buNone/>
              <a:defRPr sz="1200">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49" name="Text Placeholder 5"/>
          <p:cNvSpPr>
            <a:spLocks noGrp="1"/>
          </p:cNvSpPr>
          <p:nvPr>
            <p:ph type="body" sz="quarter" idx="38" hasCustomPrompt="1"/>
          </p:nvPr>
        </p:nvSpPr>
        <p:spPr>
          <a:xfrm>
            <a:off x="7888760" y="1831612"/>
            <a:ext cx="2165767" cy="561305"/>
          </a:xfrm>
        </p:spPr>
        <p:txBody>
          <a:bodyPr anchor="ctr">
            <a:normAutofit/>
          </a:bodyPr>
          <a:lstStyle>
            <a:lvl1pPr marL="0" indent="0" algn="ctr">
              <a:lnSpc>
                <a:spcPct val="100000"/>
              </a:lnSpc>
              <a:spcBef>
                <a:spcPts val="0"/>
              </a:spcBef>
              <a:buFontTx/>
              <a:buNone/>
              <a:defRPr sz="2400">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50" name="Text Placeholder 5"/>
          <p:cNvSpPr>
            <a:spLocks noGrp="1"/>
          </p:cNvSpPr>
          <p:nvPr>
            <p:ph type="body" sz="quarter" idx="39" hasCustomPrompt="1"/>
          </p:nvPr>
        </p:nvSpPr>
        <p:spPr>
          <a:xfrm>
            <a:off x="7888760" y="2644536"/>
            <a:ext cx="2161477"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51" name="Text Placeholder 5"/>
          <p:cNvSpPr>
            <a:spLocks noGrp="1"/>
          </p:cNvSpPr>
          <p:nvPr>
            <p:ph type="body" sz="quarter" idx="40" hasCustomPrompt="1"/>
          </p:nvPr>
        </p:nvSpPr>
        <p:spPr>
          <a:xfrm>
            <a:off x="7888760" y="3018639"/>
            <a:ext cx="2161477"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52" name="Text Placeholder 5"/>
          <p:cNvSpPr>
            <a:spLocks noGrp="1"/>
          </p:cNvSpPr>
          <p:nvPr>
            <p:ph type="body" sz="quarter" idx="41" hasCustomPrompt="1"/>
          </p:nvPr>
        </p:nvSpPr>
        <p:spPr>
          <a:xfrm>
            <a:off x="7888760" y="3392742"/>
            <a:ext cx="2161477"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53" name="Text Placeholder 5"/>
          <p:cNvSpPr>
            <a:spLocks noGrp="1"/>
          </p:cNvSpPr>
          <p:nvPr>
            <p:ph type="body" sz="quarter" idx="42" hasCustomPrompt="1"/>
          </p:nvPr>
        </p:nvSpPr>
        <p:spPr>
          <a:xfrm>
            <a:off x="7888760" y="3766845"/>
            <a:ext cx="2161477"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57" name="Title 1"/>
          <p:cNvSpPr>
            <a:spLocks noGrp="1"/>
          </p:cNvSpPr>
          <p:nvPr>
            <p:ph type="title" hasCustomPrompt="1"/>
          </p:nvPr>
        </p:nvSpPr>
        <p:spPr>
          <a:xfrm>
            <a:off x="1295400" y="4667937"/>
            <a:ext cx="3456517" cy="1365547"/>
          </a:xfrm>
        </p:spPr>
        <p:txBody>
          <a:bodyPr anchor="ctr"/>
          <a:lstStyle>
            <a:lvl1pPr algn="r">
              <a:defRPr/>
            </a:lvl1pPr>
          </a:lstStyle>
          <a:p>
            <a:r>
              <a:rPr kumimoji="1" lang="en-US" altLang="ja-JP" dirty="0"/>
              <a:t>Slide title</a:t>
            </a:r>
            <a:endParaRPr kumimoji="1" lang="ja-JP" altLang="en-US" dirty="0"/>
          </a:p>
        </p:txBody>
      </p:sp>
      <p:sp>
        <p:nvSpPr>
          <p:cNvPr id="58" name="Text Placeholder 5"/>
          <p:cNvSpPr>
            <a:spLocks noGrp="1"/>
          </p:cNvSpPr>
          <p:nvPr>
            <p:ph type="body" sz="quarter" idx="12" hasCustomPrompt="1"/>
          </p:nvPr>
        </p:nvSpPr>
        <p:spPr>
          <a:xfrm>
            <a:off x="5052646" y="4792874"/>
            <a:ext cx="5124287" cy="1109304"/>
          </a:xfrm>
        </p:spPr>
        <p:txBody>
          <a:bodyPr anchor="ctr"/>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169098335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ime Table">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5" name="Rectangle 4"/>
          <p:cNvSpPr/>
          <p:nvPr userDrawn="1"/>
        </p:nvSpPr>
        <p:spPr>
          <a:xfrm>
            <a:off x="2806448" y="2810522"/>
            <a:ext cx="8090153" cy="624096"/>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6" name="Rectangle 5"/>
          <p:cNvSpPr/>
          <p:nvPr userDrawn="1"/>
        </p:nvSpPr>
        <p:spPr>
          <a:xfrm>
            <a:off x="2806448" y="3431657"/>
            <a:ext cx="8090153" cy="62409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7" name="Rectangle 6"/>
          <p:cNvSpPr/>
          <p:nvPr userDrawn="1"/>
        </p:nvSpPr>
        <p:spPr>
          <a:xfrm>
            <a:off x="2806448" y="4052792"/>
            <a:ext cx="8090153" cy="624096"/>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8" name="Rectangle 7"/>
          <p:cNvSpPr/>
          <p:nvPr userDrawn="1"/>
        </p:nvSpPr>
        <p:spPr>
          <a:xfrm>
            <a:off x="2806448" y="4673927"/>
            <a:ext cx="8090153" cy="62409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9" name="Rectangle 8"/>
          <p:cNvSpPr/>
          <p:nvPr userDrawn="1"/>
        </p:nvSpPr>
        <p:spPr>
          <a:xfrm>
            <a:off x="2806448" y="5295062"/>
            <a:ext cx="8090153" cy="624096"/>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0" name="Text Placeholder 5"/>
          <p:cNvSpPr>
            <a:spLocks noGrp="1"/>
          </p:cNvSpPr>
          <p:nvPr>
            <p:ph type="body" sz="quarter" idx="22" hasCustomPrompt="1"/>
          </p:nvPr>
        </p:nvSpPr>
        <p:spPr>
          <a:xfrm>
            <a:off x="2806448" y="2325451"/>
            <a:ext cx="1115705" cy="379671"/>
          </a:xfrm>
        </p:spPr>
        <p:txBody>
          <a:bodyPr anchor="ctr">
            <a:normAutofit/>
          </a:bodyPr>
          <a:lstStyle>
            <a:lvl1pPr marL="0" indent="0" algn="ctr">
              <a:lnSpc>
                <a:spcPct val="100000"/>
              </a:lnSpc>
              <a:spcBef>
                <a:spcPts val="0"/>
              </a:spcBef>
              <a:buFontTx/>
              <a:buNone/>
              <a:defRPr sz="1067">
                <a:solidFill>
                  <a:schemeClr val="tx2"/>
                </a:solidFill>
                <a:latin typeface="+mn-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1" name="Text Placeholder 5"/>
          <p:cNvSpPr>
            <a:spLocks noGrp="1"/>
          </p:cNvSpPr>
          <p:nvPr>
            <p:ph type="body" sz="quarter" idx="23" hasCustomPrompt="1"/>
          </p:nvPr>
        </p:nvSpPr>
        <p:spPr>
          <a:xfrm>
            <a:off x="3967651" y="2325451"/>
            <a:ext cx="1115705" cy="379671"/>
          </a:xfrm>
        </p:spPr>
        <p:txBody>
          <a:bodyPr anchor="ctr">
            <a:normAutofit/>
          </a:bodyPr>
          <a:lstStyle>
            <a:lvl1pPr marL="0" indent="0" algn="ctr">
              <a:lnSpc>
                <a:spcPct val="100000"/>
              </a:lnSpc>
              <a:spcBef>
                <a:spcPts val="0"/>
              </a:spcBef>
              <a:buFontTx/>
              <a:buNone/>
              <a:defRPr sz="1067">
                <a:solidFill>
                  <a:schemeClr val="tx2"/>
                </a:solidFill>
                <a:latin typeface="+mn-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2" name="Text Placeholder 5"/>
          <p:cNvSpPr>
            <a:spLocks noGrp="1"/>
          </p:cNvSpPr>
          <p:nvPr>
            <p:ph type="body" sz="quarter" idx="24" hasCustomPrompt="1"/>
          </p:nvPr>
        </p:nvSpPr>
        <p:spPr>
          <a:xfrm>
            <a:off x="5128854" y="2325451"/>
            <a:ext cx="1115705" cy="379671"/>
          </a:xfrm>
        </p:spPr>
        <p:txBody>
          <a:bodyPr anchor="ctr">
            <a:normAutofit/>
          </a:bodyPr>
          <a:lstStyle>
            <a:lvl1pPr marL="0" indent="0" algn="ctr">
              <a:lnSpc>
                <a:spcPct val="100000"/>
              </a:lnSpc>
              <a:spcBef>
                <a:spcPts val="0"/>
              </a:spcBef>
              <a:buFontTx/>
              <a:buNone/>
              <a:defRPr sz="1067">
                <a:solidFill>
                  <a:schemeClr val="tx2"/>
                </a:solidFill>
                <a:latin typeface="+mn-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3" name="Text Placeholder 5"/>
          <p:cNvSpPr>
            <a:spLocks noGrp="1"/>
          </p:cNvSpPr>
          <p:nvPr>
            <p:ph type="body" sz="quarter" idx="25" hasCustomPrompt="1"/>
          </p:nvPr>
        </p:nvSpPr>
        <p:spPr>
          <a:xfrm>
            <a:off x="6290056" y="2325451"/>
            <a:ext cx="1115705" cy="379671"/>
          </a:xfrm>
        </p:spPr>
        <p:txBody>
          <a:bodyPr anchor="ctr">
            <a:normAutofit/>
          </a:bodyPr>
          <a:lstStyle>
            <a:lvl1pPr marL="0" indent="0" algn="ctr">
              <a:lnSpc>
                <a:spcPct val="100000"/>
              </a:lnSpc>
              <a:spcBef>
                <a:spcPts val="0"/>
              </a:spcBef>
              <a:buFontTx/>
              <a:buNone/>
              <a:defRPr sz="1067">
                <a:solidFill>
                  <a:schemeClr val="tx2"/>
                </a:solidFill>
                <a:latin typeface="+mn-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4" name="Text Placeholder 5"/>
          <p:cNvSpPr>
            <a:spLocks noGrp="1"/>
          </p:cNvSpPr>
          <p:nvPr>
            <p:ph type="body" sz="quarter" idx="26" hasCustomPrompt="1"/>
          </p:nvPr>
        </p:nvSpPr>
        <p:spPr>
          <a:xfrm>
            <a:off x="7451259" y="2325451"/>
            <a:ext cx="1115705" cy="379671"/>
          </a:xfrm>
        </p:spPr>
        <p:txBody>
          <a:bodyPr anchor="ctr">
            <a:normAutofit/>
          </a:bodyPr>
          <a:lstStyle>
            <a:lvl1pPr marL="0" indent="0" algn="ctr">
              <a:lnSpc>
                <a:spcPct val="100000"/>
              </a:lnSpc>
              <a:spcBef>
                <a:spcPts val="0"/>
              </a:spcBef>
              <a:buFontTx/>
              <a:buNone/>
              <a:defRPr sz="1067">
                <a:solidFill>
                  <a:schemeClr val="tx2"/>
                </a:solidFill>
                <a:latin typeface="+mn-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5" name="Text Placeholder 5"/>
          <p:cNvSpPr>
            <a:spLocks noGrp="1"/>
          </p:cNvSpPr>
          <p:nvPr>
            <p:ph type="body" sz="quarter" idx="27" hasCustomPrompt="1"/>
          </p:nvPr>
        </p:nvSpPr>
        <p:spPr>
          <a:xfrm>
            <a:off x="8612462" y="2325451"/>
            <a:ext cx="1115705" cy="379671"/>
          </a:xfrm>
        </p:spPr>
        <p:txBody>
          <a:bodyPr anchor="ctr">
            <a:normAutofit/>
          </a:bodyPr>
          <a:lstStyle>
            <a:lvl1pPr marL="0" indent="0" algn="ctr">
              <a:lnSpc>
                <a:spcPct val="100000"/>
              </a:lnSpc>
              <a:spcBef>
                <a:spcPts val="0"/>
              </a:spcBef>
              <a:buFontTx/>
              <a:buNone/>
              <a:defRPr sz="1067">
                <a:solidFill>
                  <a:schemeClr val="tx2"/>
                </a:solidFill>
                <a:latin typeface="+mn-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6" name="Text Placeholder 5"/>
          <p:cNvSpPr>
            <a:spLocks noGrp="1"/>
          </p:cNvSpPr>
          <p:nvPr>
            <p:ph type="body" sz="quarter" idx="28" hasCustomPrompt="1"/>
          </p:nvPr>
        </p:nvSpPr>
        <p:spPr>
          <a:xfrm>
            <a:off x="9773663" y="2325451"/>
            <a:ext cx="1115705" cy="379671"/>
          </a:xfrm>
        </p:spPr>
        <p:txBody>
          <a:bodyPr anchor="ctr">
            <a:normAutofit/>
          </a:bodyPr>
          <a:lstStyle>
            <a:lvl1pPr marL="0" indent="0" algn="ctr">
              <a:lnSpc>
                <a:spcPct val="100000"/>
              </a:lnSpc>
              <a:spcBef>
                <a:spcPts val="0"/>
              </a:spcBef>
              <a:buFontTx/>
              <a:buNone/>
              <a:defRPr sz="1067">
                <a:solidFill>
                  <a:schemeClr val="tx2"/>
                </a:solidFill>
                <a:latin typeface="+mn-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7" name="Text Placeholder 5"/>
          <p:cNvSpPr>
            <a:spLocks noGrp="1"/>
          </p:cNvSpPr>
          <p:nvPr>
            <p:ph type="body" sz="quarter" idx="29" hasCustomPrompt="1"/>
          </p:nvPr>
        </p:nvSpPr>
        <p:spPr>
          <a:xfrm>
            <a:off x="935567" y="2932734"/>
            <a:ext cx="1734403" cy="379671"/>
          </a:xfrm>
        </p:spPr>
        <p:txBody>
          <a:bodyPr anchor="ctr">
            <a:normAutofit/>
          </a:bodyPr>
          <a:lstStyle>
            <a:lvl1pPr marL="0" indent="0" algn="r">
              <a:lnSpc>
                <a:spcPct val="100000"/>
              </a:lnSpc>
              <a:spcBef>
                <a:spcPts val="0"/>
              </a:spcBef>
              <a:buFontTx/>
              <a:buNone/>
              <a:defRPr sz="1333">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8" name="Text Placeholder 5"/>
          <p:cNvSpPr>
            <a:spLocks noGrp="1"/>
          </p:cNvSpPr>
          <p:nvPr>
            <p:ph type="body" sz="quarter" idx="30" hasCustomPrompt="1"/>
          </p:nvPr>
        </p:nvSpPr>
        <p:spPr>
          <a:xfrm>
            <a:off x="935567" y="3553869"/>
            <a:ext cx="1734403" cy="379671"/>
          </a:xfrm>
        </p:spPr>
        <p:txBody>
          <a:bodyPr anchor="ctr">
            <a:normAutofit/>
          </a:bodyPr>
          <a:lstStyle>
            <a:lvl1pPr marL="0" indent="0" algn="r">
              <a:lnSpc>
                <a:spcPct val="100000"/>
              </a:lnSpc>
              <a:spcBef>
                <a:spcPts val="0"/>
              </a:spcBef>
              <a:buFontTx/>
              <a:buNone/>
              <a:defRPr sz="1333">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9" name="Text Placeholder 5"/>
          <p:cNvSpPr>
            <a:spLocks noGrp="1"/>
          </p:cNvSpPr>
          <p:nvPr>
            <p:ph type="body" sz="quarter" idx="31" hasCustomPrompt="1"/>
          </p:nvPr>
        </p:nvSpPr>
        <p:spPr>
          <a:xfrm>
            <a:off x="935567" y="4175005"/>
            <a:ext cx="1734403" cy="379671"/>
          </a:xfrm>
        </p:spPr>
        <p:txBody>
          <a:bodyPr anchor="ctr">
            <a:normAutofit/>
          </a:bodyPr>
          <a:lstStyle>
            <a:lvl1pPr marL="0" indent="0" algn="r">
              <a:lnSpc>
                <a:spcPct val="100000"/>
              </a:lnSpc>
              <a:spcBef>
                <a:spcPts val="0"/>
              </a:spcBef>
              <a:buFontTx/>
              <a:buNone/>
              <a:defRPr sz="1333">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0" name="Text Placeholder 5"/>
          <p:cNvSpPr>
            <a:spLocks noGrp="1"/>
          </p:cNvSpPr>
          <p:nvPr>
            <p:ph type="body" sz="quarter" idx="32" hasCustomPrompt="1"/>
          </p:nvPr>
        </p:nvSpPr>
        <p:spPr>
          <a:xfrm>
            <a:off x="935567" y="4787996"/>
            <a:ext cx="1734403" cy="379671"/>
          </a:xfrm>
        </p:spPr>
        <p:txBody>
          <a:bodyPr anchor="ctr">
            <a:normAutofit/>
          </a:bodyPr>
          <a:lstStyle>
            <a:lvl1pPr marL="0" indent="0" algn="r">
              <a:lnSpc>
                <a:spcPct val="100000"/>
              </a:lnSpc>
              <a:spcBef>
                <a:spcPts val="0"/>
              </a:spcBef>
              <a:buFontTx/>
              <a:buNone/>
              <a:defRPr sz="1333">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1" name="Text Placeholder 5"/>
          <p:cNvSpPr>
            <a:spLocks noGrp="1"/>
          </p:cNvSpPr>
          <p:nvPr>
            <p:ph type="body" sz="quarter" idx="33" hasCustomPrompt="1"/>
          </p:nvPr>
        </p:nvSpPr>
        <p:spPr>
          <a:xfrm>
            <a:off x="935567" y="5417275"/>
            <a:ext cx="1734403" cy="379671"/>
          </a:xfrm>
        </p:spPr>
        <p:txBody>
          <a:bodyPr anchor="ctr">
            <a:normAutofit/>
          </a:bodyPr>
          <a:lstStyle>
            <a:lvl1pPr marL="0" indent="0" algn="r">
              <a:lnSpc>
                <a:spcPct val="100000"/>
              </a:lnSpc>
              <a:spcBef>
                <a:spcPts val="0"/>
              </a:spcBef>
              <a:buFontTx/>
              <a:buNone/>
              <a:defRPr sz="1333">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2" name="Title 1"/>
          <p:cNvSpPr>
            <a:spLocks noGrp="1"/>
          </p:cNvSpPr>
          <p:nvPr>
            <p:ph type="title" hasCustomPrompt="1"/>
          </p:nvPr>
        </p:nvSpPr>
        <p:spPr>
          <a:xfrm>
            <a:off x="2015067" y="833543"/>
            <a:ext cx="8161867" cy="695379"/>
          </a:xfrm>
        </p:spPr>
        <p:txBody>
          <a:bodyPr anchor="b"/>
          <a:lstStyle>
            <a:lvl1pPr algn="ctr">
              <a:defRPr/>
            </a:lvl1pPr>
          </a:lstStyle>
          <a:p>
            <a:r>
              <a:rPr kumimoji="1" lang="en-US" altLang="ja-JP" dirty="0"/>
              <a:t>Slide title goes here</a:t>
            </a:r>
            <a:endParaRPr kumimoji="1" lang="ja-JP" altLang="en-US" dirty="0"/>
          </a:p>
        </p:txBody>
      </p:sp>
      <p:sp>
        <p:nvSpPr>
          <p:cNvPr id="23" name="Text Placeholder 5"/>
          <p:cNvSpPr>
            <a:spLocks noGrp="1"/>
          </p:cNvSpPr>
          <p:nvPr>
            <p:ph type="body" sz="quarter" idx="15" hasCustomPrompt="1"/>
          </p:nvPr>
        </p:nvSpPr>
        <p:spPr>
          <a:xfrm>
            <a:off x="2015067" y="1528923"/>
            <a:ext cx="8161867" cy="293685"/>
          </a:xfrm>
        </p:spPr>
        <p:txBody>
          <a:bodyPr anchor="t"/>
          <a:lstStyle>
            <a:lvl1pPr marL="0" indent="0" algn="ctr">
              <a:lnSpc>
                <a:spcPct val="100000"/>
              </a:lnSpc>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278053698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me Table 2">
    <p:bg>
      <p:bgPr>
        <a:solidFill>
          <a:schemeClr val="tx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5" name="Rectangle 4"/>
          <p:cNvSpPr/>
          <p:nvPr userDrawn="1"/>
        </p:nvSpPr>
        <p:spPr>
          <a:xfrm>
            <a:off x="2806448" y="2909288"/>
            <a:ext cx="8090153" cy="379671"/>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0" name="Text Placeholder 5"/>
          <p:cNvSpPr>
            <a:spLocks noGrp="1"/>
          </p:cNvSpPr>
          <p:nvPr>
            <p:ph type="body" sz="quarter" idx="22" hasCustomPrompt="1"/>
          </p:nvPr>
        </p:nvSpPr>
        <p:spPr>
          <a:xfrm>
            <a:off x="2806448" y="2407624"/>
            <a:ext cx="673289" cy="379671"/>
          </a:xfrm>
        </p:spPr>
        <p:txBody>
          <a:bodyPr anchor="ctr">
            <a:normAutofit/>
          </a:bodyPr>
          <a:lstStyle>
            <a:lvl1pPr marL="0" indent="0" algn="ctr">
              <a:lnSpc>
                <a:spcPct val="100000"/>
              </a:lnSpc>
              <a:spcBef>
                <a:spcPts val="0"/>
              </a:spcBef>
              <a:buFontTx/>
              <a:buNone/>
              <a:defRPr sz="1067">
                <a:solidFill>
                  <a:schemeClr val="bg2"/>
                </a:solidFill>
                <a:latin typeface="+mn-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1" name="Text Placeholder 5"/>
          <p:cNvSpPr>
            <a:spLocks noGrp="1"/>
          </p:cNvSpPr>
          <p:nvPr>
            <p:ph type="body" sz="quarter" idx="23" hasCustomPrompt="1"/>
          </p:nvPr>
        </p:nvSpPr>
        <p:spPr>
          <a:xfrm>
            <a:off x="4150752" y="2407624"/>
            <a:ext cx="673289" cy="379671"/>
          </a:xfrm>
        </p:spPr>
        <p:txBody>
          <a:bodyPr anchor="ctr">
            <a:normAutofit/>
          </a:bodyPr>
          <a:lstStyle>
            <a:lvl1pPr marL="0" indent="0" algn="ctr">
              <a:lnSpc>
                <a:spcPct val="100000"/>
              </a:lnSpc>
              <a:spcBef>
                <a:spcPts val="0"/>
              </a:spcBef>
              <a:buFontTx/>
              <a:buNone/>
              <a:defRPr sz="1067">
                <a:solidFill>
                  <a:schemeClr val="bg2"/>
                </a:solidFill>
                <a:latin typeface="+mn-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2" name="Text Placeholder 5"/>
          <p:cNvSpPr>
            <a:spLocks noGrp="1"/>
          </p:cNvSpPr>
          <p:nvPr>
            <p:ph type="body" sz="quarter" idx="24" hasCustomPrompt="1"/>
          </p:nvPr>
        </p:nvSpPr>
        <p:spPr>
          <a:xfrm>
            <a:off x="5495056" y="2407624"/>
            <a:ext cx="673289" cy="379671"/>
          </a:xfrm>
        </p:spPr>
        <p:txBody>
          <a:bodyPr anchor="ctr">
            <a:normAutofit/>
          </a:bodyPr>
          <a:lstStyle>
            <a:lvl1pPr marL="0" indent="0" algn="ctr">
              <a:lnSpc>
                <a:spcPct val="100000"/>
              </a:lnSpc>
              <a:spcBef>
                <a:spcPts val="0"/>
              </a:spcBef>
              <a:buFontTx/>
              <a:buNone/>
              <a:defRPr sz="1067">
                <a:solidFill>
                  <a:schemeClr val="bg2"/>
                </a:solidFill>
                <a:latin typeface="+mn-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3" name="Text Placeholder 5"/>
          <p:cNvSpPr>
            <a:spLocks noGrp="1"/>
          </p:cNvSpPr>
          <p:nvPr>
            <p:ph type="body" sz="quarter" idx="25" hasCustomPrompt="1"/>
          </p:nvPr>
        </p:nvSpPr>
        <p:spPr>
          <a:xfrm>
            <a:off x="6839360" y="2407624"/>
            <a:ext cx="673289" cy="379671"/>
          </a:xfrm>
        </p:spPr>
        <p:txBody>
          <a:bodyPr anchor="ctr">
            <a:normAutofit/>
          </a:bodyPr>
          <a:lstStyle>
            <a:lvl1pPr marL="0" indent="0" algn="ctr">
              <a:lnSpc>
                <a:spcPct val="100000"/>
              </a:lnSpc>
              <a:spcBef>
                <a:spcPts val="0"/>
              </a:spcBef>
              <a:buFontTx/>
              <a:buNone/>
              <a:defRPr sz="1067">
                <a:solidFill>
                  <a:schemeClr val="bg2"/>
                </a:solidFill>
                <a:latin typeface="+mn-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4" name="Text Placeholder 5"/>
          <p:cNvSpPr>
            <a:spLocks noGrp="1"/>
          </p:cNvSpPr>
          <p:nvPr>
            <p:ph type="body" sz="quarter" idx="26" hasCustomPrompt="1"/>
          </p:nvPr>
        </p:nvSpPr>
        <p:spPr>
          <a:xfrm>
            <a:off x="8183664" y="2407624"/>
            <a:ext cx="673289" cy="379671"/>
          </a:xfrm>
        </p:spPr>
        <p:txBody>
          <a:bodyPr anchor="ctr">
            <a:normAutofit/>
          </a:bodyPr>
          <a:lstStyle>
            <a:lvl1pPr marL="0" indent="0" algn="ctr">
              <a:lnSpc>
                <a:spcPct val="100000"/>
              </a:lnSpc>
              <a:spcBef>
                <a:spcPts val="0"/>
              </a:spcBef>
              <a:buFontTx/>
              <a:buNone/>
              <a:defRPr sz="1067">
                <a:solidFill>
                  <a:schemeClr val="bg2"/>
                </a:solidFill>
                <a:latin typeface="+mn-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5" name="Text Placeholder 5"/>
          <p:cNvSpPr>
            <a:spLocks noGrp="1"/>
          </p:cNvSpPr>
          <p:nvPr>
            <p:ph type="body" sz="quarter" idx="27" hasCustomPrompt="1"/>
          </p:nvPr>
        </p:nvSpPr>
        <p:spPr>
          <a:xfrm>
            <a:off x="9527968" y="2407624"/>
            <a:ext cx="673289" cy="379671"/>
          </a:xfrm>
        </p:spPr>
        <p:txBody>
          <a:bodyPr anchor="ctr">
            <a:normAutofit/>
          </a:bodyPr>
          <a:lstStyle>
            <a:lvl1pPr marL="0" indent="0" algn="ctr">
              <a:lnSpc>
                <a:spcPct val="100000"/>
              </a:lnSpc>
              <a:spcBef>
                <a:spcPts val="0"/>
              </a:spcBef>
              <a:buFontTx/>
              <a:buNone/>
              <a:defRPr sz="1067">
                <a:solidFill>
                  <a:schemeClr val="bg2"/>
                </a:solidFill>
                <a:latin typeface="+mn-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7" name="Text Placeholder 5"/>
          <p:cNvSpPr>
            <a:spLocks noGrp="1"/>
          </p:cNvSpPr>
          <p:nvPr>
            <p:ph type="body" sz="quarter" idx="29" hasCustomPrompt="1"/>
          </p:nvPr>
        </p:nvSpPr>
        <p:spPr>
          <a:xfrm>
            <a:off x="935567" y="2909288"/>
            <a:ext cx="1734403" cy="379671"/>
          </a:xfrm>
        </p:spPr>
        <p:txBody>
          <a:bodyPr anchor="ctr">
            <a:normAutofit/>
          </a:bodyPr>
          <a:lstStyle>
            <a:lvl1pPr marL="0" indent="0" algn="r">
              <a:lnSpc>
                <a:spcPct val="100000"/>
              </a:lnSpc>
              <a:spcBef>
                <a:spcPts val="0"/>
              </a:spcBef>
              <a:buFontTx/>
              <a:buNone/>
              <a:defRPr sz="1333">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4" name="Text Placeholder 5"/>
          <p:cNvSpPr>
            <a:spLocks noGrp="1"/>
          </p:cNvSpPr>
          <p:nvPr>
            <p:ph type="body" sz="quarter" idx="34" hasCustomPrompt="1"/>
          </p:nvPr>
        </p:nvSpPr>
        <p:spPr>
          <a:xfrm>
            <a:off x="3478600" y="2407624"/>
            <a:ext cx="673289" cy="379671"/>
          </a:xfrm>
        </p:spPr>
        <p:txBody>
          <a:bodyPr anchor="ctr">
            <a:normAutofit/>
          </a:bodyPr>
          <a:lstStyle>
            <a:lvl1pPr marL="0" indent="0" algn="ctr">
              <a:lnSpc>
                <a:spcPct val="100000"/>
              </a:lnSpc>
              <a:spcBef>
                <a:spcPts val="0"/>
              </a:spcBef>
              <a:buFontTx/>
              <a:buNone/>
              <a:defRPr sz="1067">
                <a:solidFill>
                  <a:schemeClr val="bg2"/>
                </a:solidFill>
                <a:latin typeface="+mn-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5" name="Text Placeholder 5"/>
          <p:cNvSpPr>
            <a:spLocks noGrp="1"/>
          </p:cNvSpPr>
          <p:nvPr>
            <p:ph type="body" sz="quarter" idx="35" hasCustomPrompt="1"/>
          </p:nvPr>
        </p:nvSpPr>
        <p:spPr>
          <a:xfrm>
            <a:off x="4822904" y="2407624"/>
            <a:ext cx="673289" cy="379671"/>
          </a:xfrm>
        </p:spPr>
        <p:txBody>
          <a:bodyPr anchor="ctr">
            <a:normAutofit/>
          </a:bodyPr>
          <a:lstStyle>
            <a:lvl1pPr marL="0" indent="0" algn="ctr">
              <a:lnSpc>
                <a:spcPct val="100000"/>
              </a:lnSpc>
              <a:spcBef>
                <a:spcPts val="0"/>
              </a:spcBef>
              <a:buFontTx/>
              <a:buNone/>
              <a:defRPr sz="1067">
                <a:solidFill>
                  <a:schemeClr val="bg2"/>
                </a:solidFill>
                <a:latin typeface="+mn-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6" name="Text Placeholder 5"/>
          <p:cNvSpPr>
            <a:spLocks noGrp="1"/>
          </p:cNvSpPr>
          <p:nvPr>
            <p:ph type="body" sz="quarter" idx="36" hasCustomPrompt="1"/>
          </p:nvPr>
        </p:nvSpPr>
        <p:spPr>
          <a:xfrm>
            <a:off x="6167208" y="2407624"/>
            <a:ext cx="673289" cy="379671"/>
          </a:xfrm>
        </p:spPr>
        <p:txBody>
          <a:bodyPr anchor="ctr">
            <a:normAutofit/>
          </a:bodyPr>
          <a:lstStyle>
            <a:lvl1pPr marL="0" indent="0" algn="ctr">
              <a:lnSpc>
                <a:spcPct val="100000"/>
              </a:lnSpc>
              <a:spcBef>
                <a:spcPts val="0"/>
              </a:spcBef>
              <a:buFontTx/>
              <a:buNone/>
              <a:defRPr sz="1067">
                <a:solidFill>
                  <a:schemeClr val="bg2"/>
                </a:solidFill>
                <a:latin typeface="+mn-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7" name="Text Placeholder 5"/>
          <p:cNvSpPr>
            <a:spLocks noGrp="1"/>
          </p:cNvSpPr>
          <p:nvPr>
            <p:ph type="body" sz="quarter" idx="37" hasCustomPrompt="1"/>
          </p:nvPr>
        </p:nvSpPr>
        <p:spPr>
          <a:xfrm>
            <a:off x="7511512" y="2407624"/>
            <a:ext cx="673289" cy="379671"/>
          </a:xfrm>
        </p:spPr>
        <p:txBody>
          <a:bodyPr anchor="ctr">
            <a:normAutofit/>
          </a:bodyPr>
          <a:lstStyle>
            <a:lvl1pPr marL="0" indent="0" algn="ctr">
              <a:lnSpc>
                <a:spcPct val="100000"/>
              </a:lnSpc>
              <a:spcBef>
                <a:spcPts val="0"/>
              </a:spcBef>
              <a:buFontTx/>
              <a:buNone/>
              <a:defRPr sz="1067">
                <a:solidFill>
                  <a:schemeClr val="bg2"/>
                </a:solidFill>
                <a:latin typeface="+mn-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8" name="Text Placeholder 5"/>
          <p:cNvSpPr>
            <a:spLocks noGrp="1"/>
          </p:cNvSpPr>
          <p:nvPr>
            <p:ph type="body" sz="quarter" idx="38" hasCustomPrompt="1"/>
          </p:nvPr>
        </p:nvSpPr>
        <p:spPr>
          <a:xfrm>
            <a:off x="8855816" y="2407624"/>
            <a:ext cx="673289" cy="379671"/>
          </a:xfrm>
        </p:spPr>
        <p:txBody>
          <a:bodyPr anchor="ctr">
            <a:normAutofit/>
          </a:bodyPr>
          <a:lstStyle>
            <a:lvl1pPr marL="0" indent="0" algn="ctr">
              <a:lnSpc>
                <a:spcPct val="100000"/>
              </a:lnSpc>
              <a:spcBef>
                <a:spcPts val="0"/>
              </a:spcBef>
              <a:buFontTx/>
              <a:buNone/>
              <a:defRPr sz="1067">
                <a:solidFill>
                  <a:schemeClr val="bg2"/>
                </a:solidFill>
                <a:latin typeface="+mn-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9" name="Text Placeholder 5"/>
          <p:cNvSpPr>
            <a:spLocks noGrp="1"/>
          </p:cNvSpPr>
          <p:nvPr>
            <p:ph type="body" sz="quarter" idx="39" hasCustomPrompt="1"/>
          </p:nvPr>
        </p:nvSpPr>
        <p:spPr>
          <a:xfrm>
            <a:off x="10200122" y="2407624"/>
            <a:ext cx="673289" cy="379671"/>
          </a:xfrm>
        </p:spPr>
        <p:txBody>
          <a:bodyPr anchor="ctr">
            <a:normAutofit/>
          </a:bodyPr>
          <a:lstStyle>
            <a:lvl1pPr marL="0" indent="0" algn="ctr">
              <a:lnSpc>
                <a:spcPct val="100000"/>
              </a:lnSpc>
              <a:spcBef>
                <a:spcPts val="0"/>
              </a:spcBef>
              <a:buFontTx/>
              <a:buNone/>
              <a:defRPr sz="1067">
                <a:solidFill>
                  <a:schemeClr val="bg2"/>
                </a:solidFill>
                <a:latin typeface="+mn-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30" name="Rectangle 29"/>
          <p:cNvSpPr/>
          <p:nvPr userDrawn="1"/>
        </p:nvSpPr>
        <p:spPr>
          <a:xfrm>
            <a:off x="2806448" y="3288959"/>
            <a:ext cx="8090153" cy="3796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31" name="Text Placeholder 5"/>
          <p:cNvSpPr>
            <a:spLocks noGrp="1"/>
          </p:cNvSpPr>
          <p:nvPr>
            <p:ph type="body" sz="quarter" idx="40" hasCustomPrompt="1"/>
          </p:nvPr>
        </p:nvSpPr>
        <p:spPr>
          <a:xfrm>
            <a:off x="935567" y="3288959"/>
            <a:ext cx="1734403" cy="379671"/>
          </a:xfrm>
        </p:spPr>
        <p:txBody>
          <a:bodyPr anchor="ctr">
            <a:normAutofit/>
          </a:bodyPr>
          <a:lstStyle>
            <a:lvl1pPr marL="0" indent="0" algn="r">
              <a:lnSpc>
                <a:spcPct val="100000"/>
              </a:lnSpc>
              <a:spcBef>
                <a:spcPts val="0"/>
              </a:spcBef>
              <a:buFontTx/>
              <a:buNone/>
              <a:defRPr sz="1333">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32" name="Rectangle 31"/>
          <p:cNvSpPr/>
          <p:nvPr userDrawn="1"/>
        </p:nvSpPr>
        <p:spPr>
          <a:xfrm>
            <a:off x="2806448" y="3668629"/>
            <a:ext cx="8090153" cy="379671"/>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33" name="Text Placeholder 5"/>
          <p:cNvSpPr>
            <a:spLocks noGrp="1"/>
          </p:cNvSpPr>
          <p:nvPr>
            <p:ph type="body" sz="quarter" idx="41" hasCustomPrompt="1"/>
          </p:nvPr>
        </p:nvSpPr>
        <p:spPr>
          <a:xfrm>
            <a:off x="935567" y="3668629"/>
            <a:ext cx="1734403" cy="379671"/>
          </a:xfrm>
        </p:spPr>
        <p:txBody>
          <a:bodyPr anchor="ctr">
            <a:normAutofit/>
          </a:bodyPr>
          <a:lstStyle>
            <a:lvl1pPr marL="0" indent="0" algn="r">
              <a:lnSpc>
                <a:spcPct val="100000"/>
              </a:lnSpc>
              <a:spcBef>
                <a:spcPts val="0"/>
              </a:spcBef>
              <a:buFontTx/>
              <a:buNone/>
              <a:defRPr sz="1333">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34" name="Rectangle 33"/>
          <p:cNvSpPr/>
          <p:nvPr userDrawn="1"/>
        </p:nvSpPr>
        <p:spPr>
          <a:xfrm>
            <a:off x="2806448" y="4048300"/>
            <a:ext cx="8090153" cy="3796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35" name="Text Placeholder 5"/>
          <p:cNvSpPr>
            <a:spLocks noGrp="1"/>
          </p:cNvSpPr>
          <p:nvPr>
            <p:ph type="body" sz="quarter" idx="42" hasCustomPrompt="1"/>
          </p:nvPr>
        </p:nvSpPr>
        <p:spPr>
          <a:xfrm>
            <a:off x="935567" y="4048300"/>
            <a:ext cx="1734403" cy="379671"/>
          </a:xfrm>
        </p:spPr>
        <p:txBody>
          <a:bodyPr anchor="ctr">
            <a:normAutofit/>
          </a:bodyPr>
          <a:lstStyle>
            <a:lvl1pPr marL="0" indent="0" algn="r">
              <a:lnSpc>
                <a:spcPct val="100000"/>
              </a:lnSpc>
              <a:spcBef>
                <a:spcPts val="0"/>
              </a:spcBef>
              <a:buFontTx/>
              <a:buNone/>
              <a:defRPr sz="1333">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36" name="Rectangle 35"/>
          <p:cNvSpPr/>
          <p:nvPr userDrawn="1"/>
        </p:nvSpPr>
        <p:spPr>
          <a:xfrm>
            <a:off x="2806448" y="4427970"/>
            <a:ext cx="8090153" cy="379671"/>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37" name="Text Placeholder 5"/>
          <p:cNvSpPr>
            <a:spLocks noGrp="1"/>
          </p:cNvSpPr>
          <p:nvPr>
            <p:ph type="body" sz="quarter" idx="43" hasCustomPrompt="1"/>
          </p:nvPr>
        </p:nvSpPr>
        <p:spPr>
          <a:xfrm>
            <a:off x="935567" y="4427970"/>
            <a:ext cx="1734403" cy="379671"/>
          </a:xfrm>
        </p:spPr>
        <p:txBody>
          <a:bodyPr anchor="ctr">
            <a:normAutofit/>
          </a:bodyPr>
          <a:lstStyle>
            <a:lvl1pPr marL="0" indent="0" algn="r">
              <a:lnSpc>
                <a:spcPct val="100000"/>
              </a:lnSpc>
              <a:spcBef>
                <a:spcPts val="0"/>
              </a:spcBef>
              <a:buFontTx/>
              <a:buNone/>
              <a:defRPr sz="1333">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38" name="Rectangle 37"/>
          <p:cNvSpPr/>
          <p:nvPr userDrawn="1"/>
        </p:nvSpPr>
        <p:spPr>
          <a:xfrm>
            <a:off x="2806448" y="4807641"/>
            <a:ext cx="8090153" cy="3796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39" name="Text Placeholder 5"/>
          <p:cNvSpPr>
            <a:spLocks noGrp="1"/>
          </p:cNvSpPr>
          <p:nvPr>
            <p:ph type="body" sz="quarter" idx="44" hasCustomPrompt="1"/>
          </p:nvPr>
        </p:nvSpPr>
        <p:spPr>
          <a:xfrm>
            <a:off x="935567" y="4807641"/>
            <a:ext cx="1734403" cy="379671"/>
          </a:xfrm>
        </p:spPr>
        <p:txBody>
          <a:bodyPr anchor="ctr">
            <a:normAutofit/>
          </a:bodyPr>
          <a:lstStyle>
            <a:lvl1pPr marL="0" indent="0" algn="r">
              <a:lnSpc>
                <a:spcPct val="100000"/>
              </a:lnSpc>
              <a:spcBef>
                <a:spcPts val="0"/>
              </a:spcBef>
              <a:buFontTx/>
              <a:buNone/>
              <a:defRPr sz="1333">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40" name="Rectangle 39"/>
          <p:cNvSpPr/>
          <p:nvPr userDrawn="1"/>
        </p:nvSpPr>
        <p:spPr>
          <a:xfrm>
            <a:off x="2806448" y="5166123"/>
            <a:ext cx="8090153" cy="379671"/>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41" name="Text Placeholder 5"/>
          <p:cNvSpPr>
            <a:spLocks noGrp="1"/>
          </p:cNvSpPr>
          <p:nvPr>
            <p:ph type="body" sz="quarter" idx="45" hasCustomPrompt="1"/>
          </p:nvPr>
        </p:nvSpPr>
        <p:spPr>
          <a:xfrm>
            <a:off x="935567" y="5166123"/>
            <a:ext cx="1734403" cy="379671"/>
          </a:xfrm>
        </p:spPr>
        <p:txBody>
          <a:bodyPr anchor="ctr">
            <a:normAutofit/>
          </a:bodyPr>
          <a:lstStyle>
            <a:lvl1pPr marL="0" indent="0" algn="r">
              <a:lnSpc>
                <a:spcPct val="100000"/>
              </a:lnSpc>
              <a:spcBef>
                <a:spcPts val="0"/>
              </a:spcBef>
              <a:buFontTx/>
              <a:buNone/>
              <a:defRPr sz="1333">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42" name="Rectangle 41"/>
          <p:cNvSpPr/>
          <p:nvPr userDrawn="1"/>
        </p:nvSpPr>
        <p:spPr>
          <a:xfrm>
            <a:off x="2806448" y="5545793"/>
            <a:ext cx="8090153" cy="3796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43" name="Text Placeholder 5"/>
          <p:cNvSpPr>
            <a:spLocks noGrp="1"/>
          </p:cNvSpPr>
          <p:nvPr>
            <p:ph type="body" sz="quarter" idx="46" hasCustomPrompt="1"/>
          </p:nvPr>
        </p:nvSpPr>
        <p:spPr>
          <a:xfrm>
            <a:off x="935567" y="5545793"/>
            <a:ext cx="1734403" cy="379671"/>
          </a:xfrm>
        </p:spPr>
        <p:txBody>
          <a:bodyPr anchor="ctr">
            <a:normAutofit/>
          </a:bodyPr>
          <a:lstStyle>
            <a:lvl1pPr marL="0" indent="0" algn="r">
              <a:lnSpc>
                <a:spcPct val="100000"/>
              </a:lnSpc>
              <a:spcBef>
                <a:spcPts val="0"/>
              </a:spcBef>
              <a:buFontTx/>
              <a:buNone/>
              <a:defRPr sz="1333">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44" name="Title 1"/>
          <p:cNvSpPr>
            <a:spLocks noGrp="1"/>
          </p:cNvSpPr>
          <p:nvPr>
            <p:ph type="title" hasCustomPrompt="1"/>
          </p:nvPr>
        </p:nvSpPr>
        <p:spPr>
          <a:xfrm>
            <a:off x="2015067" y="833543"/>
            <a:ext cx="8161867" cy="695379"/>
          </a:xfrm>
        </p:spPr>
        <p:txBody>
          <a:bodyPr anchor="b"/>
          <a:lstStyle>
            <a:lvl1pPr algn="ctr">
              <a:defRPr>
                <a:solidFill>
                  <a:schemeClr val="bg1"/>
                </a:solidFill>
              </a:defRPr>
            </a:lvl1pPr>
          </a:lstStyle>
          <a:p>
            <a:r>
              <a:rPr kumimoji="1" lang="en-US" altLang="ja-JP" dirty="0"/>
              <a:t>Slide title goes here</a:t>
            </a:r>
            <a:endParaRPr kumimoji="1" lang="ja-JP" altLang="en-US" dirty="0"/>
          </a:p>
        </p:txBody>
      </p:sp>
      <p:sp>
        <p:nvSpPr>
          <p:cNvPr id="45" name="Text Placeholder 5"/>
          <p:cNvSpPr>
            <a:spLocks noGrp="1"/>
          </p:cNvSpPr>
          <p:nvPr>
            <p:ph type="body" sz="quarter" idx="15" hasCustomPrompt="1"/>
          </p:nvPr>
        </p:nvSpPr>
        <p:spPr>
          <a:xfrm>
            <a:off x="2015067" y="1528923"/>
            <a:ext cx="8161867" cy="293685"/>
          </a:xfrm>
        </p:spPr>
        <p:txBody>
          <a:bodyPr anchor="t"/>
          <a:lstStyle>
            <a:lvl1pPr marL="0" indent="0" algn="ctr">
              <a:lnSpc>
                <a:spcPct val="100000"/>
              </a:lnSpc>
              <a:spcBef>
                <a:spcPts val="0"/>
              </a:spcBef>
              <a:buFontTx/>
              <a:buNone/>
              <a:defRPr>
                <a:solidFill>
                  <a:schemeClr val="bg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160856797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able 5x2">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5" name="Rectangle 4"/>
          <p:cNvSpPr/>
          <p:nvPr userDrawn="1"/>
        </p:nvSpPr>
        <p:spPr>
          <a:xfrm>
            <a:off x="6095999" y="2180503"/>
            <a:ext cx="5160435" cy="624096"/>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6" name="Rectangle 5"/>
          <p:cNvSpPr/>
          <p:nvPr userDrawn="1"/>
        </p:nvSpPr>
        <p:spPr>
          <a:xfrm>
            <a:off x="6095999" y="2801638"/>
            <a:ext cx="5160435" cy="62409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7" name="Rectangle 6"/>
          <p:cNvSpPr/>
          <p:nvPr userDrawn="1"/>
        </p:nvSpPr>
        <p:spPr>
          <a:xfrm>
            <a:off x="6095999" y="3422774"/>
            <a:ext cx="5160435" cy="624096"/>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8" name="Rectangle 7"/>
          <p:cNvSpPr/>
          <p:nvPr userDrawn="1"/>
        </p:nvSpPr>
        <p:spPr>
          <a:xfrm>
            <a:off x="6095999" y="4043909"/>
            <a:ext cx="5160435" cy="62409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9" name="Rectangle 8"/>
          <p:cNvSpPr/>
          <p:nvPr userDrawn="1"/>
        </p:nvSpPr>
        <p:spPr>
          <a:xfrm>
            <a:off x="6095999" y="4665044"/>
            <a:ext cx="5160435" cy="624096"/>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0" name="Rectangle 9"/>
          <p:cNvSpPr/>
          <p:nvPr userDrawn="1"/>
        </p:nvSpPr>
        <p:spPr>
          <a:xfrm>
            <a:off x="4343401" y="1559368"/>
            <a:ext cx="1752599" cy="62409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1" name="Rectangle 10"/>
          <p:cNvSpPr/>
          <p:nvPr userDrawn="1"/>
        </p:nvSpPr>
        <p:spPr>
          <a:xfrm>
            <a:off x="6096000" y="1559368"/>
            <a:ext cx="5160434" cy="62409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2" name="Rectangle 11"/>
          <p:cNvSpPr/>
          <p:nvPr userDrawn="1"/>
        </p:nvSpPr>
        <p:spPr>
          <a:xfrm>
            <a:off x="4343400" y="2180503"/>
            <a:ext cx="1752600" cy="624096"/>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3" name="Rectangle 12"/>
          <p:cNvSpPr/>
          <p:nvPr userDrawn="1"/>
        </p:nvSpPr>
        <p:spPr>
          <a:xfrm>
            <a:off x="4343400" y="2801638"/>
            <a:ext cx="1752600" cy="624096"/>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4" name="Rectangle 13"/>
          <p:cNvSpPr/>
          <p:nvPr userDrawn="1"/>
        </p:nvSpPr>
        <p:spPr>
          <a:xfrm>
            <a:off x="4343400" y="3422774"/>
            <a:ext cx="1752600" cy="624096"/>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5" name="Rectangle 14"/>
          <p:cNvSpPr/>
          <p:nvPr userDrawn="1"/>
        </p:nvSpPr>
        <p:spPr>
          <a:xfrm>
            <a:off x="4343400" y="4043909"/>
            <a:ext cx="1752600" cy="624096"/>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6" name="Rectangle 15"/>
          <p:cNvSpPr/>
          <p:nvPr userDrawn="1"/>
        </p:nvSpPr>
        <p:spPr>
          <a:xfrm>
            <a:off x="4343400" y="4665044"/>
            <a:ext cx="1752600" cy="624096"/>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8" name="Text Placeholder 5"/>
          <p:cNvSpPr>
            <a:spLocks noGrp="1"/>
          </p:cNvSpPr>
          <p:nvPr>
            <p:ph type="body" sz="quarter" idx="22" hasCustomPrompt="1"/>
          </p:nvPr>
        </p:nvSpPr>
        <p:spPr>
          <a:xfrm>
            <a:off x="4439228" y="1681581"/>
            <a:ext cx="1560945" cy="379671"/>
          </a:xfrm>
        </p:spPr>
        <p:txBody>
          <a:bodyPr anchor="ctr">
            <a:normAutofit/>
          </a:bodyPr>
          <a:lstStyle>
            <a:lvl1pPr marL="0" indent="0" algn="ctr">
              <a:lnSpc>
                <a:spcPct val="100000"/>
              </a:lnSpc>
              <a:spcBef>
                <a:spcPts val="0"/>
              </a:spcBef>
              <a:buFontTx/>
              <a:buNone/>
              <a:defRPr sz="1600" i="0">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9" name="Text Placeholder 5"/>
          <p:cNvSpPr>
            <a:spLocks noGrp="1"/>
          </p:cNvSpPr>
          <p:nvPr>
            <p:ph type="body" sz="quarter" idx="23" hasCustomPrompt="1"/>
          </p:nvPr>
        </p:nvSpPr>
        <p:spPr>
          <a:xfrm>
            <a:off x="6282651" y="1680100"/>
            <a:ext cx="2339109" cy="379671"/>
          </a:xfrm>
        </p:spPr>
        <p:txBody>
          <a:bodyPr anchor="ctr">
            <a:normAutofit/>
          </a:bodyPr>
          <a:lstStyle>
            <a:lvl1pPr marL="0" indent="0" algn="ctr">
              <a:lnSpc>
                <a:spcPct val="100000"/>
              </a:lnSpc>
              <a:spcBef>
                <a:spcPts val="0"/>
              </a:spcBef>
              <a:buFontTx/>
              <a:buNone/>
              <a:defRPr sz="1600" i="0">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0" name="Text Placeholder 5"/>
          <p:cNvSpPr>
            <a:spLocks noGrp="1"/>
          </p:cNvSpPr>
          <p:nvPr>
            <p:ph type="body" sz="quarter" idx="24" hasCustomPrompt="1"/>
          </p:nvPr>
        </p:nvSpPr>
        <p:spPr>
          <a:xfrm>
            <a:off x="8730674" y="1680100"/>
            <a:ext cx="2339109" cy="379671"/>
          </a:xfrm>
        </p:spPr>
        <p:txBody>
          <a:bodyPr anchor="ctr">
            <a:normAutofit/>
          </a:bodyPr>
          <a:lstStyle>
            <a:lvl1pPr marL="0" indent="0" algn="ctr">
              <a:lnSpc>
                <a:spcPct val="100000"/>
              </a:lnSpc>
              <a:spcBef>
                <a:spcPts val="0"/>
              </a:spcBef>
              <a:buFontTx/>
              <a:buNone/>
              <a:defRPr sz="1600" i="0">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1" name="Text Placeholder 5"/>
          <p:cNvSpPr>
            <a:spLocks noGrp="1"/>
          </p:cNvSpPr>
          <p:nvPr>
            <p:ph type="body" sz="quarter" idx="25" hasCustomPrompt="1"/>
          </p:nvPr>
        </p:nvSpPr>
        <p:spPr>
          <a:xfrm>
            <a:off x="4439228" y="2302716"/>
            <a:ext cx="1560945" cy="379671"/>
          </a:xfrm>
        </p:spPr>
        <p:txBody>
          <a:bodyPr anchor="ctr">
            <a:normAutofit/>
          </a:bodyPr>
          <a:lstStyle>
            <a:lvl1pPr marL="0" indent="0" algn="ctr">
              <a:lnSpc>
                <a:spcPct val="100000"/>
              </a:lnSpc>
              <a:spcBef>
                <a:spcPts val="0"/>
              </a:spcBef>
              <a:buFontTx/>
              <a:buNone/>
              <a:defRPr sz="1333" i="0">
                <a:solidFill>
                  <a:schemeClr val="tx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2" name="Text Placeholder 5"/>
          <p:cNvSpPr>
            <a:spLocks noGrp="1"/>
          </p:cNvSpPr>
          <p:nvPr>
            <p:ph type="body" sz="quarter" idx="26" hasCustomPrompt="1"/>
          </p:nvPr>
        </p:nvSpPr>
        <p:spPr>
          <a:xfrm>
            <a:off x="4439228" y="2923851"/>
            <a:ext cx="1560945" cy="379671"/>
          </a:xfrm>
        </p:spPr>
        <p:txBody>
          <a:bodyPr anchor="ctr">
            <a:normAutofit/>
          </a:bodyPr>
          <a:lstStyle>
            <a:lvl1pPr marL="0" indent="0" algn="ctr">
              <a:lnSpc>
                <a:spcPct val="100000"/>
              </a:lnSpc>
              <a:spcBef>
                <a:spcPts val="0"/>
              </a:spcBef>
              <a:buFontTx/>
              <a:buNone/>
              <a:defRPr sz="1333" i="0">
                <a:solidFill>
                  <a:schemeClr val="tx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3" name="Text Placeholder 5"/>
          <p:cNvSpPr>
            <a:spLocks noGrp="1"/>
          </p:cNvSpPr>
          <p:nvPr>
            <p:ph type="body" sz="quarter" idx="27" hasCustomPrompt="1"/>
          </p:nvPr>
        </p:nvSpPr>
        <p:spPr>
          <a:xfrm>
            <a:off x="4439228" y="3544986"/>
            <a:ext cx="1560945" cy="379671"/>
          </a:xfrm>
        </p:spPr>
        <p:txBody>
          <a:bodyPr anchor="ctr">
            <a:normAutofit/>
          </a:bodyPr>
          <a:lstStyle>
            <a:lvl1pPr marL="0" indent="0" algn="ctr">
              <a:lnSpc>
                <a:spcPct val="100000"/>
              </a:lnSpc>
              <a:spcBef>
                <a:spcPts val="0"/>
              </a:spcBef>
              <a:buFontTx/>
              <a:buNone/>
              <a:defRPr sz="1333" i="0">
                <a:solidFill>
                  <a:schemeClr val="tx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4" name="Text Placeholder 5"/>
          <p:cNvSpPr>
            <a:spLocks noGrp="1"/>
          </p:cNvSpPr>
          <p:nvPr>
            <p:ph type="body" sz="quarter" idx="28" hasCustomPrompt="1"/>
          </p:nvPr>
        </p:nvSpPr>
        <p:spPr>
          <a:xfrm>
            <a:off x="4439228" y="4166121"/>
            <a:ext cx="1560945" cy="379671"/>
          </a:xfrm>
        </p:spPr>
        <p:txBody>
          <a:bodyPr anchor="ctr">
            <a:normAutofit/>
          </a:bodyPr>
          <a:lstStyle>
            <a:lvl1pPr marL="0" indent="0" algn="ctr">
              <a:lnSpc>
                <a:spcPct val="100000"/>
              </a:lnSpc>
              <a:spcBef>
                <a:spcPts val="0"/>
              </a:spcBef>
              <a:buFontTx/>
              <a:buNone/>
              <a:defRPr sz="1333" i="0">
                <a:solidFill>
                  <a:schemeClr val="tx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5" name="Text Placeholder 5"/>
          <p:cNvSpPr>
            <a:spLocks noGrp="1"/>
          </p:cNvSpPr>
          <p:nvPr>
            <p:ph type="body" sz="quarter" idx="29" hasCustomPrompt="1"/>
          </p:nvPr>
        </p:nvSpPr>
        <p:spPr>
          <a:xfrm>
            <a:off x="4439228" y="4787256"/>
            <a:ext cx="1560945" cy="379671"/>
          </a:xfrm>
        </p:spPr>
        <p:txBody>
          <a:bodyPr anchor="ctr">
            <a:normAutofit/>
          </a:bodyPr>
          <a:lstStyle>
            <a:lvl1pPr marL="0" indent="0" algn="ctr">
              <a:lnSpc>
                <a:spcPct val="100000"/>
              </a:lnSpc>
              <a:spcBef>
                <a:spcPts val="0"/>
              </a:spcBef>
              <a:buFontTx/>
              <a:buNone/>
              <a:defRPr sz="1333" i="0">
                <a:solidFill>
                  <a:schemeClr val="tx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6" name="Text Placeholder 5"/>
          <p:cNvSpPr>
            <a:spLocks noGrp="1"/>
          </p:cNvSpPr>
          <p:nvPr>
            <p:ph type="body" sz="quarter" idx="30" hasCustomPrompt="1"/>
          </p:nvPr>
        </p:nvSpPr>
        <p:spPr>
          <a:xfrm>
            <a:off x="6288424" y="2299974"/>
            <a:ext cx="2335344"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27" name="Text Placeholder 5"/>
          <p:cNvSpPr>
            <a:spLocks noGrp="1"/>
          </p:cNvSpPr>
          <p:nvPr>
            <p:ph type="body" sz="quarter" idx="31" hasCustomPrompt="1"/>
          </p:nvPr>
        </p:nvSpPr>
        <p:spPr>
          <a:xfrm>
            <a:off x="6288424" y="2918148"/>
            <a:ext cx="2335344"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28" name="Text Placeholder 5"/>
          <p:cNvSpPr>
            <a:spLocks noGrp="1"/>
          </p:cNvSpPr>
          <p:nvPr>
            <p:ph type="body" sz="quarter" idx="32" hasCustomPrompt="1"/>
          </p:nvPr>
        </p:nvSpPr>
        <p:spPr>
          <a:xfrm>
            <a:off x="6288424" y="3554331"/>
            <a:ext cx="2335344"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29" name="Text Placeholder 5"/>
          <p:cNvSpPr>
            <a:spLocks noGrp="1"/>
          </p:cNvSpPr>
          <p:nvPr>
            <p:ph type="body" sz="quarter" idx="33" hasCustomPrompt="1"/>
          </p:nvPr>
        </p:nvSpPr>
        <p:spPr>
          <a:xfrm>
            <a:off x="6288424" y="4173956"/>
            <a:ext cx="2335344"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30" name="Text Placeholder 5"/>
          <p:cNvSpPr>
            <a:spLocks noGrp="1"/>
          </p:cNvSpPr>
          <p:nvPr>
            <p:ph type="body" sz="quarter" idx="34" hasCustomPrompt="1"/>
          </p:nvPr>
        </p:nvSpPr>
        <p:spPr>
          <a:xfrm>
            <a:off x="6288424" y="4793396"/>
            <a:ext cx="2335344"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31" name="Text Placeholder 5"/>
          <p:cNvSpPr>
            <a:spLocks noGrp="1"/>
          </p:cNvSpPr>
          <p:nvPr>
            <p:ph type="body" sz="quarter" idx="35" hasCustomPrompt="1"/>
          </p:nvPr>
        </p:nvSpPr>
        <p:spPr>
          <a:xfrm>
            <a:off x="8721437" y="2299974"/>
            <a:ext cx="2335344"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32" name="Text Placeholder 5"/>
          <p:cNvSpPr>
            <a:spLocks noGrp="1"/>
          </p:cNvSpPr>
          <p:nvPr>
            <p:ph type="body" sz="quarter" idx="36" hasCustomPrompt="1"/>
          </p:nvPr>
        </p:nvSpPr>
        <p:spPr>
          <a:xfrm>
            <a:off x="8721437" y="2918148"/>
            <a:ext cx="2335344"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33" name="Text Placeholder 5"/>
          <p:cNvSpPr>
            <a:spLocks noGrp="1"/>
          </p:cNvSpPr>
          <p:nvPr>
            <p:ph type="body" sz="quarter" idx="37" hasCustomPrompt="1"/>
          </p:nvPr>
        </p:nvSpPr>
        <p:spPr>
          <a:xfrm>
            <a:off x="8721437" y="3554331"/>
            <a:ext cx="2335344"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34" name="Text Placeholder 5"/>
          <p:cNvSpPr>
            <a:spLocks noGrp="1"/>
          </p:cNvSpPr>
          <p:nvPr>
            <p:ph type="body" sz="quarter" idx="38" hasCustomPrompt="1"/>
          </p:nvPr>
        </p:nvSpPr>
        <p:spPr>
          <a:xfrm>
            <a:off x="8721437" y="4173956"/>
            <a:ext cx="2335344"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35" name="Text Placeholder 5"/>
          <p:cNvSpPr>
            <a:spLocks noGrp="1"/>
          </p:cNvSpPr>
          <p:nvPr>
            <p:ph type="body" sz="quarter" idx="39" hasCustomPrompt="1"/>
          </p:nvPr>
        </p:nvSpPr>
        <p:spPr>
          <a:xfrm>
            <a:off x="8721437" y="4793396"/>
            <a:ext cx="2335344"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cxnSp>
        <p:nvCxnSpPr>
          <p:cNvPr id="40" name="Straight Connector 39"/>
          <p:cNvCxnSpPr/>
          <p:nvPr userDrawn="1"/>
        </p:nvCxnSpPr>
        <p:spPr>
          <a:xfrm>
            <a:off x="1011768" y="3428471"/>
            <a:ext cx="3331633"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41" name="Title 1"/>
          <p:cNvSpPr>
            <a:spLocks noGrp="1"/>
          </p:cNvSpPr>
          <p:nvPr>
            <p:ph type="title" hasCustomPrompt="1"/>
          </p:nvPr>
        </p:nvSpPr>
        <p:spPr>
          <a:xfrm>
            <a:off x="935567" y="932537"/>
            <a:ext cx="2923428" cy="2432655"/>
          </a:xfrm>
        </p:spPr>
        <p:txBody>
          <a:bodyPr anchor="b"/>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42" name="Text Placeholder 5"/>
          <p:cNvSpPr>
            <a:spLocks noGrp="1"/>
          </p:cNvSpPr>
          <p:nvPr>
            <p:ph type="body" sz="quarter" idx="12" hasCustomPrompt="1"/>
          </p:nvPr>
        </p:nvSpPr>
        <p:spPr>
          <a:xfrm>
            <a:off x="948267" y="3574543"/>
            <a:ext cx="2912533" cy="2015378"/>
          </a:xfrm>
        </p:spPr>
        <p:txBody>
          <a:bodyPr anchor="t"/>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283788101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able 5x3">
    <p:bg>
      <p:bgPr>
        <a:solidFill>
          <a:schemeClr val="tx1"/>
        </a:solidFill>
        <a:effectLst/>
      </p:bgPr>
    </p:bg>
    <p:spTree>
      <p:nvGrpSpPr>
        <p:cNvPr id="1" name=""/>
        <p:cNvGrpSpPr/>
        <p:nvPr/>
      </p:nvGrpSpPr>
      <p:grpSpPr>
        <a:xfrm>
          <a:off x="0" y="0"/>
          <a:ext cx="0" cy="0"/>
          <a:chOff x="0" y="0"/>
          <a:chExt cx="0" cy="0"/>
        </a:xfrm>
      </p:grpSpPr>
      <p:sp>
        <p:nvSpPr>
          <p:cNvPr id="5" name="Rectangle 4"/>
          <p:cNvSpPr/>
          <p:nvPr userDrawn="1"/>
        </p:nvSpPr>
        <p:spPr>
          <a:xfrm>
            <a:off x="6095999" y="1555449"/>
            <a:ext cx="5160435" cy="624096"/>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6" name="Rectangle 5"/>
          <p:cNvSpPr/>
          <p:nvPr userDrawn="1"/>
        </p:nvSpPr>
        <p:spPr>
          <a:xfrm>
            <a:off x="6095999" y="2179843"/>
            <a:ext cx="5160435" cy="62409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7" name="Rectangle 6"/>
          <p:cNvSpPr/>
          <p:nvPr userDrawn="1"/>
        </p:nvSpPr>
        <p:spPr>
          <a:xfrm>
            <a:off x="6095999" y="2804237"/>
            <a:ext cx="5160435" cy="624096"/>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8" name="Rectangle 7"/>
          <p:cNvSpPr/>
          <p:nvPr userDrawn="1"/>
        </p:nvSpPr>
        <p:spPr>
          <a:xfrm>
            <a:off x="6095999" y="3428630"/>
            <a:ext cx="5160435" cy="62409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9" name="Rectangle 8"/>
          <p:cNvSpPr/>
          <p:nvPr userDrawn="1"/>
        </p:nvSpPr>
        <p:spPr>
          <a:xfrm>
            <a:off x="6095999" y="4053024"/>
            <a:ext cx="5160435" cy="624096"/>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0" name="Rectangle 9"/>
          <p:cNvSpPr/>
          <p:nvPr userDrawn="1"/>
        </p:nvSpPr>
        <p:spPr>
          <a:xfrm>
            <a:off x="4343401" y="931056"/>
            <a:ext cx="1752599" cy="62409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1" name="Rectangle 10"/>
          <p:cNvSpPr/>
          <p:nvPr userDrawn="1"/>
        </p:nvSpPr>
        <p:spPr>
          <a:xfrm>
            <a:off x="6096000" y="931056"/>
            <a:ext cx="5160434" cy="62409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2" name="Rectangle 11"/>
          <p:cNvSpPr/>
          <p:nvPr userDrawn="1"/>
        </p:nvSpPr>
        <p:spPr>
          <a:xfrm>
            <a:off x="4343400" y="1555449"/>
            <a:ext cx="1752600" cy="624096"/>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3" name="Rectangle 12"/>
          <p:cNvSpPr/>
          <p:nvPr userDrawn="1"/>
        </p:nvSpPr>
        <p:spPr>
          <a:xfrm>
            <a:off x="4343400" y="2179843"/>
            <a:ext cx="1752600" cy="624096"/>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4" name="Rectangle 13"/>
          <p:cNvSpPr/>
          <p:nvPr userDrawn="1"/>
        </p:nvSpPr>
        <p:spPr>
          <a:xfrm>
            <a:off x="4343400" y="2804237"/>
            <a:ext cx="1752600" cy="624096"/>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5" name="Rectangle 14"/>
          <p:cNvSpPr/>
          <p:nvPr userDrawn="1"/>
        </p:nvSpPr>
        <p:spPr>
          <a:xfrm>
            <a:off x="4343400" y="3428630"/>
            <a:ext cx="1752600" cy="624096"/>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6" name="Rectangle 15"/>
          <p:cNvSpPr/>
          <p:nvPr userDrawn="1"/>
        </p:nvSpPr>
        <p:spPr>
          <a:xfrm>
            <a:off x="4343400" y="4053024"/>
            <a:ext cx="1752600" cy="624096"/>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8" name="Text Placeholder 5"/>
          <p:cNvSpPr>
            <a:spLocks noGrp="1"/>
          </p:cNvSpPr>
          <p:nvPr>
            <p:ph type="body" sz="quarter" idx="22" hasCustomPrompt="1"/>
          </p:nvPr>
        </p:nvSpPr>
        <p:spPr>
          <a:xfrm>
            <a:off x="4439228" y="1038312"/>
            <a:ext cx="1560945" cy="379671"/>
          </a:xfrm>
        </p:spPr>
        <p:txBody>
          <a:bodyPr anchor="ctr">
            <a:normAutofit/>
          </a:bodyPr>
          <a:lstStyle>
            <a:lvl1pPr marL="0" indent="0" algn="ctr">
              <a:lnSpc>
                <a:spcPct val="100000"/>
              </a:lnSpc>
              <a:spcBef>
                <a:spcPts val="0"/>
              </a:spcBef>
              <a:buFontTx/>
              <a:buNone/>
              <a:defRPr sz="1600" i="0">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9" name="Text Placeholder 5"/>
          <p:cNvSpPr>
            <a:spLocks noGrp="1"/>
          </p:cNvSpPr>
          <p:nvPr>
            <p:ph type="body" sz="quarter" idx="23" hasCustomPrompt="1"/>
          </p:nvPr>
        </p:nvSpPr>
        <p:spPr>
          <a:xfrm>
            <a:off x="6207677" y="1038312"/>
            <a:ext cx="1586519" cy="379671"/>
          </a:xfrm>
        </p:spPr>
        <p:txBody>
          <a:bodyPr anchor="ctr">
            <a:normAutofit/>
          </a:bodyPr>
          <a:lstStyle>
            <a:lvl1pPr marL="0" indent="0" algn="ctr">
              <a:lnSpc>
                <a:spcPct val="100000"/>
              </a:lnSpc>
              <a:spcBef>
                <a:spcPts val="0"/>
              </a:spcBef>
              <a:buFontTx/>
              <a:buNone/>
              <a:defRPr sz="1600" i="0">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0" name="Text Placeholder 5"/>
          <p:cNvSpPr>
            <a:spLocks noGrp="1"/>
          </p:cNvSpPr>
          <p:nvPr>
            <p:ph type="body" sz="quarter" idx="24" hasCustomPrompt="1"/>
          </p:nvPr>
        </p:nvSpPr>
        <p:spPr>
          <a:xfrm>
            <a:off x="7895081" y="1038312"/>
            <a:ext cx="1586519" cy="379671"/>
          </a:xfrm>
        </p:spPr>
        <p:txBody>
          <a:bodyPr anchor="ctr">
            <a:normAutofit/>
          </a:bodyPr>
          <a:lstStyle>
            <a:lvl1pPr marL="0" indent="0" algn="ctr">
              <a:lnSpc>
                <a:spcPct val="100000"/>
              </a:lnSpc>
              <a:spcBef>
                <a:spcPts val="0"/>
              </a:spcBef>
              <a:buFontTx/>
              <a:buNone/>
              <a:defRPr sz="1600" i="0">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1" name="Text Placeholder 5"/>
          <p:cNvSpPr>
            <a:spLocks noGrp="1"/>
          </p:cNvSpPr>
          <p:nvPr>
            <p:ph type="body" sz="quarter" idx="25" hasCustomPrompt="1"/>
          </p:nvPr>
        </p:nvSpPr>
        <p:spPr>
          <a:xfrm>
            <a:off x="4439228" y="1700173"/>
            <a:ext cx="1560945" cy="379671"/>
          </a:xfrm>
        </p:spPr>
        <p:txBody>
          <a:bodyPr anchor="ctr">
            <a:normAutofit/>
          </a:bodyPr>
          <a:lstStyle>
            <a:lvl1pPr marL="0" indent="0" algn="ctr">
              <a:lnSpc>
                <a:spcPct val="100000"/>
              </a:lnSpc>
              <a:spcBef>
                <a:spcPts val="0"/>
              </a:spcBef>
              <a:buFontTx/>
              <a:buNone/>
              <a:defRPr sz="1333" i="0">
                <a:solidFill>
                  <a:schemeClr val="tx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2" name="Text Placeholder 5"/>
          <p:cNvSpPr>
            <a:spLocks noGrp="1"/>
          </p:cNvSpPr>
          <p:nvPr>
            <p:ph type="body" sz="quarter" idx="26" hasCustomPrompt="1"/>
          </p:nvPr>
        </p:nvSpPr>
        <p:spPr>
          <a:xfrm>
            <a:off x="4439228" y="2321308"/>
            <a:ext cx="1560945" cy="379671"/>
          </a:xfrm>
        </p:spPr>
        <p:txBody>
          <a:bodyPr anchor="ctr">
            <a:normAutofit/>
          </a:bodyPr>
          <a:lstStyle>
            <a:lvl1pPr marL="0" indent="0" algn="ctr">
              <a:lnSpc>
                <a:spcPct val="100000"/>
              </a:lnSpc>
              <a:spcBef>
                <a:spcPts val="0"/>
              </a:spcBef>
              <a:buFontTx/>
              <a:buNone/>
              <a:defRPr sz="1333" i="0">
                <a:solidFill>
                  <a:schemeClr val="tx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3" name="Text Placeholder 5"/>
          <p:cNvSpPr>
            <a:spLocks noGrp="1"/>
          </p:cNvSpPr>
          <p:nvPr>
            <p:ph type="body" sz="quarter" idx="27" hasCustomPrompt="1"/>
          </p:nvPr>
        </p:nvSpPr>
        <p:spPr>
          <a:xfrm>
            <a:off x="4439228" y="2942443"/>
            <a:ext cx="1560945" cy="379671"/>
          </a:xfrm>
        </p:spPr>
        <p:txBody>
          <a:bodyPr anchor="ctr">
            <a:normAutofit/>
          </a:bodyPr>
          <a:lstStyle>
            <a:lvl1pPr marL="0" indent="0" algn="ctr">
              <a:lnSpc>
                <a:spcPct val="100000"/>
              </a:lnSpc>
              <a:spcBef>
                <a:spcPts val="0"/>
              </a:spcBef>
              <a:buFontTx/>
              <a:buNone/>
              <a:defRPr sz="1333" i="0">
                <a:solidFill>
                  <a:schemeClr val="tx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4" name="Text Placeholder 5"/>
          <p:cNvSpPr>
            <a:spLocks noGrp="1"/>
          </p:cNvSpPr>
          <p:nvPr>
            <p:ph type="body" sz="quarter" idx="28" hasCustomPrompt="1"/>
          </p:nvPr>
        </p:nvSpPr>
        <p:spPr>
          <a:xfrm>
            <a:off x="4439228" y="3563578"/>
            <a:ext cx="1560945" cy="379671"/>
          </a:xfrm>
        </p:spPr>
        <p:txBody>
          <a:bodyPr anchor="ctr">
            <a:normAutofit/>
          </a:bodyPr>
          <a:lstStyle>
            <a:lvl1pPr marL="0" indent="0" algn="ctr">
              <a:lnSpc>
                <a:spcPct val="100000"/>
              </a:lnSpc>
              <a:spcBef>
                <a:spcPts val="0"/>
              </a:spcBef>
              <a:buFontTx/>
              <a:buNone/>
              <a:defRPr sz="1333" i="0">
                <a:solidFill>
                  <a:schemeClr val="tx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5" name="Text Placeholder 5"/>
          <p:cNvSpPr>
            <a:spLocks noGrp="1"/>
          </p:cNvSpPr>
          <p:nvPr>
            <p:ph type="body" sz="quarter" idx="29" hasCustomPrompt="1"/>
          </p:nvPr>
        </p:nvSpPr>
        <p:spPr>
          <a:xfrm>
            <a:off x="4439228" y="4184713"/>
            <a:ext cx="1560945" cy="379671"/>
          </a:xfrm>
        </p:spPr>
        <p:txBody>
          <a:bodyPr anchor="ctr">
            <a:normAutofit/>
          </a:bodyPr>
          <a:lstStyle>
            <a:lvl1pPr marL="0" indent="0" algn="ctr">
              <a:lnSpc>
                <a:spcPct val="100000"/>
              </a:lnSpc>
              <a:spcBef>
                <a:spcPts val="0"/>
              </a:spcBef>
              <a:buFontTx/>
              <a:buNone/>
              <a:defRPr sz="1333" i="0">
                <a:solidFill>
                  <a:schemeClr val="tx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6" name="Text Placeholder 5"/>
          <p:cNvSpPr>
            <a:spLocks noGrp="1"/>
          </p:cNvSpPr>
          <p:nvPr>
            <p:ph type="body" sz="quarter" idx="30" hasCustomPrompt="1"/>
          </p:nvPr>
        </p:nvSpPr>
        <p:spPr>
          <a:xfrm>
            <a:off x="6213450" y="1697431"/>
            <a:ext cx="1583965"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27" name="Text Placeholder 5"/>
          <p:cNvSpPr>
            <a:spLocks noGrp="1"/>
          </p:cNvSpPr>
          <p:nvPr>
            <p:ph type="body" sz="quarter" idx="31" hasCustomPrompt="1"/>
          </p:nvPr>
        </p:nvSpPr>
        <p:spPr>
          <a:xfrm>
            <a:off x="6213450" y="2315605"/>
            <a:ext cx="1583965"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28" name="Text Placeholder 5"/>
          <p:cNvSpPr>
            <a:spLocks noGrp="1"/>
          </p:cNvSpPr>
          <p:nvPr>
            <p:ph type="body" sz="quarter" idx="32" hasCustomPrompt="1"/>
          </p:nvPr>
        </p:nvSpPr>
        <p:spPr>
          <a:xfrm>
            <a:off x="6213450" y="2951788"/>
            <a:ext cx="1583965"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29" name="Text Placeholder 5"/>
          <p:cNvSpPr>
            <a:spLocks noGrp="1"/>
          </p:cNvSpPr>
          <p:nvPr>
            <p:ph type="body" sz="quarter" idx="33" hasCustomPrompt="1"/>
          </p:nvPr>
        </p:nvSpPr>
        <p:spPr>
          <a:xfrm>
            <a:off x="6213450" y="3571413"/>
            <a:ext cx="1583965"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30" name="Text Placeholder 5"/>
          <p:cNvSpPr>
            <a:spLocks noGrp="1"/>
          </p:cNvSpPr>
          <p:nvPr>
            <p:ph type="body" sz="quarter" idx="34" hasCustomPrompt="1"/>
          </p:nvPr>
        </p:nvSpPr>
        <p:spPr>
          <a:xfrm>
            <a:off x="6213450" y="4190853"/>
            <a:ext cx="1583965"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31" name="Text Placeholder 5"/>
          <p:cNvSpPr>
            <a:spLocks noGrp="1"/>
          </p:cNvSpPr>
          <p:nvPr>
            <p:ph type="body" sz="quarter" idx="35" hasCustomPrompt="1"/>
          </p:nvPr>
        </p:nvSpPr>
        <p:spPr>
          <a:xfrm>
            <a:off x="7885844" y="1697431"/>
            <a:ext cx="1583965"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32" name="Text Placeholder 5"/>
          <p:cNvSpPr>
            <a:spLocks noGrp="1"/>
          </p:cNvSpPr>
          <p:nvPr>
            <p:ph type="body" sz="quarter" idx="36" hasCustomPrompt="1"/>
          </p:nvPr>
        </p:nvSpPr>
        <p:spPr>
          <a:xfrm>
            <a:off x="7885844" y="2315605"/>
            <a:ext cx="1583965"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33" name="Text Placeholder 5"/>
          <p:cNvSpPr>
            <a:spLocks noGrp="1"/>
          </p:cNvSpPr>
          <p:nvPr>
            <p:ph type="body" sz="quarter" idx="37" hasCustomPrompt="1"/>
          </p:nvPr>
        </p:nvSpPr>
        <p:spPr>
          <a:xfrm>
            <a:off x="7885844" y="2951788"/>
            <a:ext cx="1583965"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34" name="Text Placeholder 5"/>
          <p:cNvSpPr>
            <a:spLocks noGrp="1"/>
          </p:cNvSpPr>
          <p:nvPr>
            <p:ph type="body" sz="quarter" idx="38" hasCustomPrompt="1"/>
          </p:nvPr>
        </p:nvSpPr>
        <p:spPr>
          <a:xfrm>
            <a:off x="7885844" y="3571413"/>
            <a:ext cx="1583965"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35" name="Text Placeholder 5"/>
          <p:cNvSpPr>
            <a:spLocks noGrp="1"/>
          </p:cNvSpPr>
          <p:nvPr>
            <p:ph type="body" sz="quarter" idx="39" hasCustomPrompt="1"/>
          </p:nvPr>
        </p:nvSpPr>
        <p:spPr>
          <a:xfrm>
            <a:off x="7885844" y="4190853"/>
            <a:ext cx="1583965"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cxnSp>
        <p:nvCxnSpPr>
          <p:cNvPr id="40" name="Straight Connector 39"/>
          <p:cNvCxnSpPr/>
          <p:nvPr userDrawn="1"/>
        </p:nvCxnSpPr>
        <p:spPr>
          <a:xfrm>
            <a:off x="1011768" y="3428471"/>
            <a:ext cx="3331633"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41" name="Title 1"/>
          <p:cNvSpPr>
            <a:spLocks noGrp="1"/>
          </p:cNvSpPr>
          <p:nvPr>
            <p:ph type="title" hasCustomPrompt="1"/>
          </p:nvPr>
        </p:nvSpPr>
        <p:spPr>
          <a:xfrm>
            <a:off x="935567" y="932537"/>
            <a:ext cx="2874867" cy="2432655"/>
          </a:xfrm>
        </p:spPr>
        <p:txBody>
          <a:bodyPr anchor="b"/>
          <a:lstStyle>
            <a:lvl1pPr algn="l">
              <a:defRPr>
                <a:solidFill>
                  <a:schemeClr val="bg1"/>
                </a:solidFil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42" name="Text Placeholder 5"/>
          <p:cNvSpPr>
            <a:spLocks noGrp="1"/>
          </p:cNvSpPr>
          <p:nvPr>
            <p:ph type="body" sz="quarter" idx="12" hasCustomPrompt="1"/>
          </p:nvPr>
        </p:nvSpPr>
        <p:spPr>
          <a:xfrm>
            <a:off x="948267" y="3574543"/>
            <a:ext cx="2864153" cy="2015378"/>
          </a:xfrm>
        </p:spPr>
        <p:txBody>
          <a:bodyPr anchor="t"/>
          <a:lstStyle>
            <a:lvl1pPr marL="0" indent="0" algn="just">
              <a:spcBef>
                <a:spcPts val="0"/>
              </a:spcBef>
              <a:buFontTx/>
              <a:buNone/>
              <a:defRPr>
                <a:solidFill>
                  <a:schemeClr val="bg1"/>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38" name="Slide Number Placeholder 3"/>
          <p:cNvSpPr>
            <a:spLocks noGrp="1"/>
          </p:cNvSpPr>
          <p:nvPr>
            <p:ph type="sldNum" sz="quarter" idx="11"/>
          </p:nvPr>
        </p:nvSpPr>
        <p:spPr>
          <a:xfrm>
            <a:off x="11171767" y="5919158"/>
            <a:ext cx="812800" cy="675343"/>
          </a:xfrm>
        </p:spPr>
        <p:txBody>
          <a:bodyPr/>
          <a:lstStyle>
            <a:lvl1pPr>
              <a:defRPr>
                <a:solidFill>
                  <a:schemeClr val="tx2"/>
                </a:solidFill>
              </a:defRPr>
            </a:lvl1pPr>
          </a:lstStyle>
          <a:p>
            <a:fld id="{B54AD89C-DF1E-4948-B597-5DD47B34A9CA}" type="slidenum">
              <a:rPr kumimoji="1" lang="ja-JP" altLang="en-US" smtClean="0">
                <a:solidFill>
                  <a:srgbClr val="373545"/>
                </a:solidFill>
              </a:rPr>
              <a:pPr/>
              <a:t>‹#›</a:t>
            </a:fld>
            <a:endParaRPr kumimoji="1" lang="ja-JP" altLang="en-US" dirty="0">
              <a:solidFill>
                <a:srgbClr val="373545"/>
              </a:solidFill>
            </a:endParaRPr>
          </a:p>
        </p:txBody>
      </p:sp>
      <p:sp>
        <p:nvSpPr>
          <p:cNvPr id="39" name="Rectangle 38"/>
          <p:cNvSpPr/>
          <p:nvPr userDrawn="1"/>
        </p:nvSpPr>
        <p:spPr>
          <a:xfrm>
            <a:off x="6095999" y="4677418"/>
            <a:ext cx="5160435" cy="62409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43" name="Rectangle 42"/>
          <p:cNvSpPr/>
          <p:nvPr userDrawn="1"/>
        </p:nvSpPr>
        <p:spPr>
          <a:xfrm>
            <a:off x="6095999" y="5301810"/>
            <a:ext cx="5160435" cy="624096"/>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44" name="Rectangle 43"/>
          <p:cNvSpPr/>
          <p:nvPr userDrawn="1"/>
        </p:nvSpPr>
        <p:spPr>
          <a:xfrm>
            <a:off x="4343400" y="4677418"/>
            <a:ext cx="1752600" cy="624096"/>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45" name="Rectangle 44"/>
          <p:cNvSpPr/>
          <p:nvPr userDrawn="1"/>
        </p:nvSpPr>
        <p:spPr>
          <a:xfrm>
            <a:off x="4343400" y="5301810"/>
            <a:ext cx="1752600" cy="624096"/>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46" name="Text Placeholder 5"/>
          <p:cNvSpPr>
            <a:spLocks noGrp="1"/>
          </p:cNvSpPr>
          <p:nvPr>
            <p:ph type="body" sz="quarter" idx="40" hasCustomPrompt="1"/>
          </p:nvPr>
        </p:nvSpPr>
        <p:spPr>
          <a:xfrm>
            <a:off x="4439228" y="4802887"/>
            <a:ext cx="1560945" cy="379671"/>
          </a:xfrm>
        </p:spPr>
        <p:txBody>
          <a:bodyPr anchor="ctr">
            <a:normAutofit/>
          </a:bodyPr>
          <a:lstStyle>
            <a:lvl1pPr marL="0" indent="0" algn="ctr">
              <a:lnSpc>
                <a:spcPct val="100000"/>
              </a:lnSpc>
              <a:spcBef>
                <a:spcPts val="0"/>
              </a:spcBef>
              <a:buFontTx/>
              <a:buNone/>
              <a:defRPr sz="1333" i="0">
                <a:solidFill>
                  <a:schemeClr val="tx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47" name="Text Placeholder 5"/>
          <p:cNvSpPr>
            <a:spLocks noGrp="1"/>
          </p:cNvSpPr>
          <p:nvPr>
            <p:ph type="body" sz="quarter" idx="41" hasCustomPrompt="1"/>
          </p:nvPr>
        </p:nvSpPr>
        <p:spPr>
          <a:xfrm>
            <a:off x="4439228" y="5424023"/>
            <a:ext cx="1560945" cy="379671"/>
          </a:xfrm>
        </p:spPr>
        <p:txBody>
          <a:bodyPr anchor="ctr">
            <a:normAutofit/>
          </a:bodyPr>
          <a:lstStyle>
            <a:lvl1pPr marL="0" indent="0" algn="ctr">
              <a:lnSpc>
                <a:spcPct val="100000"/>
              </a:lnSpc>
              <a:spcBef>
                <a:spcPts val="0"/>
              </a:spcBef>
              <a:buFontTx/>
              <a:buNone/>
              <a:defRPr sz="1333" i="0">
                <a:solidFill>
                  <a:schemeClr val="tx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48" name="Text Placeholder 5"/>
          <p:cNvSpPr>
            <a:spLocks noGrp="1"/>
          </p:cNvSpPr>
          <p:nvPr>
            <p:ph type="body" sz="quarter" idx="42" hasCustomPrompt="1"/>
          </p:nvPr>
        </p:nvSpPr>
        <p:spPr>
          <a:xfrm>
            <a:off x="6213450" y="4810722"/>
            <a:ext cx="1583965"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49" name="Text Placeholder 5"/>
          <p:cNvSpPr>
            <a:spLocks noGrp="1"/>
          </p:cNvSpPr>
          <p:nvPr>
            <p:ph type="body" sz="quarter" idx="43" hasCustomPrompt="1"/>
          </p:nvPr>
        </p:nvSpPr>
        <p:spPr>
          <a:xfrm>
            <a:off x="6213450" y="5430162"/>
            <a:ext cx="1583965"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50" name="Text Placeholder 5"/>
          <p:cNvSpPr>
            <a:spLocks noGrp="1"/>
          </p:cNvSpPr>
          <p:nvPr>
            <p:ph type="body" sz="quarter" idx="44" hasCustomPrompt="1"/>
          </p:nvPr>
        </p:nvSpPr>
        <p:spPr>
          <a:xfrm>
            <a:off x="7885844" y="4810722"/>
            <a:ext cx="1583965"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51" name="Text Placeholder 5"/>
          <p:cNvSpPr>
            <a:spLocks noGrp="1"/>
          </p:cNvSpPr>
          <p:nvPr>
            <p:ph type="body" sz="quarter" idx="45" hasCustomPrompt="1"/>
          </p:nvPr>
        </p:nvSpPr>
        <p:spPr>
          <a:xfrm>
            <a:off x="7885844" y="5430162"/>
            <a:ext cx="1583965"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52" name="Text Placeholder 5"/>
          <p:cNvSpPr>
            <a:spLocks noGrp="1"/>
          </p:cNvSpPr>
          <p:nvPr>
            <p:ph type="body" sz="quarter" idx="46" hasCustomPrompt="1"/>
          </p:nvPr>
        </p:nvSpPr>
        <p:spPr>
          <a:xfrm>
            <a:off x="9558237" y="1038312"/>
            <a:ext cx="1586519" cy="379671"/>
          </a:xfrm>
        </p:spPr>
        <p:txBody>
          <a:bodyPr anchor="ctr">
            <a:normAutofit/>
          </a:bodyPr>
          <a:lstStyle>
            <a:lvl1pPr marL="0" indent="0" algn="ctr">
              <a:lnSpc>
                <a:spcPct val="100000"/>
              </a:lnSpc>
              <a:spcBef>
                <a:spcPts val="0"/>
              </a:spcBef>
              <a:buFontTx/>
              <a:buNone/>
              <a:defRPr sz="1600" i="0">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53" name="Text Placeholder 5"/>
          <p:cNvSpPr>
            <a:spLocks noGrp="1"/>
          </p:cNvSpPr>
          <p:nvPr>
            <p:ph type="body" sz="quarter" idx="47" hasCustomPrompt="1"/>
          </p:nvPr>
        </p:nvSpPr>
        <p:spPr>
          <a:xfrm>
            <a:off x="9549000" y="1697431"/>
            <a:ext cx="1583965"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54" name="Text Placeholder 5"/>
          <p:cNvSpPr>
            <a:spLocks noGrp="1"/>
          </p:cNvSpPr>
          <p:nvPr>
            <p:ph type="body" sz="quarter" idx="48" hasCustomPrompt="1"/>
          </p:nvPr>
        </p:nvSpPr>
        <p:spPr>
          <a:xfrm>
            <a:off x="9549000" y="2315605"/>
            <a:ext cx="1583965"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55" name="Text Placeholder 5"/>
          <p:cNvSpPr>
            <a:spLocks noGrp="1"/>
          </p:cNvSpPr>
          <p:nvPr>
            <p:ph type="body" sz="quarter" idx="49" hasCustomPrompt="1"/>
          </p:nvPr>
        </p:nvSpPr>
        <p:spPr>
          <a:xfrm>
            <a:off x="9549000" y="2951788"/>
            <a:ext cx="1583965"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56" name="Text Placeholder 5"/>
          <p:cNvSpPr>
            <a:spLocks noGrp="1"/>
          </p:cNvSpPr>
          <p:nvPr>
            <p:ph type="body" sz="quarter" idx="50" hasCustomPrompt="1"/>
          </p:nvPr>
        </p:nvSpPr>
        <p:spPr>
          <a:xfrm>
            <a:off x="9549000" y="3571413"/>
            <a:ext cx="1583965"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57" name="Text Placeholder 5"/>
          <p:cNvSpPr>
            <a:spLocks noGrp="1"/>
          </p:cNvSpPr>
          <p:nvPr>
            <p:ph type="body" sz="quarter" idx="51" hasCustomPrompt="1"/>
          </p:nvPr>
        </p:nvSpPr>
        <p:spPr>
          <a:xfrm>
            <a:off x="9549000" y="4190853"/>
            <a:ext cx="1583965"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58" name="Text Placeholder 5"/>
          <p:cNvSpPr>
            <a:spLocks noGrp="1"/>
          </p:cNvSpPr>
          <p:nvPr>
            <p:ph type="body" sz="quarter" idx="52" hasCustomPrompt="1"/>
          </p:nvPr>
        </p:nvSpPr>
        <p:spPr>
          <a:xfrm>
            <a:off x="9549000" y="4810722"/>
            <a:ext cx="1583965"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59" name="Text Placeholder 5"/>
          <p:cNvSpPr>
            <a:spLocks noGrp="1"/>
          </p:cNvSpPr>
          <p:nvPr>
            <p:ph type="body" sz="quarter" idx="53" hasCustomPrompt="1"/>
          </p:nvPr>
        </p:nvSpPr>
        <p:spPr>
          <a:xfrm>
            <a:off x="9549000" y="5430162"/>
            <a:ext cx="1583965"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323665925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itle and text only 1">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5" name="Title 1"/>
          <p:cNvSpPr>
            <a:spLocks noGrp="1"/>
          </p:cNvSpPr>
          <p:nvPr>
            <p:ph type="title" hasCustomPrompt="1"/>
          </p:nvPr>
        </p:nvSpPr>
        <p:spPr>
          <a:xfrm>
            <a:off x="935568" y="932537"/>
            <a:ext cx="3407833" cy="2432655"/>
          </a:xfrm>
        </p:spPr>
        <p:txBody>
          <a:bodyPr anchor="b"/>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6" name="Text Placeholder 5"/>
          <p:cNvSpPr>
            <a:spLocks noGrp="1"/>
          </p:cNvSpPr>
          <p:nvPr>
            <p:ph type="body" sz="quarter" idx="12" hasCustomPrompt="1"/>
          </p:nvPr>
        </p:nvSpPr>
        <p:spPr>
          <a:xfrm>
            <a:off x="948267" y="3574543"/>
            <a:ext cx="3395133" cy="2015378"/>
          </a:xfrm>
        </p:spPr>
        <p:txBody>
          <a:bodyPr anchor="t"/>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pic>
        <p:nvPicPr>
          <p:cNvPr id="2" name="Picture 1" descr="A blue and white logo&#10;&#10;AI-generated content may be incorrect.">
            <a:extLst>
              <a:ext uri="{FF2B5EF4-FFF2-40B4-BE49-F238E27FC236}">
                <a16:creationId xmlns:a16="http://schemas.microsoft.com/office/drawing/2014/main" id="{FA6C7D94-49DC-E2B8-C086-DE5A82EA74F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66605" y="6458147"/>
            <a:ext cx="1290248" cy="293685"/>
          </a:xfrm>
          <a:prstGeom prst="rect">
            <a:avLst/>
          </a:prstGeom>
        </p:spPr>
      </p:pic>
    </p:spTree>
    <p:extLst>
      <p:ext uri="{BB962C8B-B14F-4D97-AF65-F5344CB8AC3E}">
        <p14:creationId xmlns:p14="http://schemas.microsoft.com/office/powerpoint/2010/main" val="165356241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itle and text only 2">
    <p:bg>
      <p:bgPr>
        <a:solidFill>
          <a:schemeClr val="tx1"/>
        </a:solidFill>
        <a:effectLst/>
      </p:bgPr>
    </p:bg>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935568" y="932537"/>
            <a:ext cx="3407833" cy="2432655"/>
          </a:xfrm>
        </p:spPr>
        <p:txBody>
          <a:bodyPr anchor="b"/>
          <a:lstStyle>
            <a:lvl1pPr algn="l">
              <a:defRPr>
                <a:solidFill>
                  <a:schemeClr val="bg1"/>
                </a:solidFil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6" name="Text Placeholder 5"/>
          <p:cNvSpPr>
            <a:spLocks noGrp="1"/>
          </p:cNvSpPr>
          <p:nvPr>
            <p:ph type="body" sz="quarter" idx="12" hasCustomPrompt="1"/>
          </p:nvPr>
        </p:nvSpPr>
        <p:spPr>
          <a:xfrm>
            <a:off x="948267" y="3574543"/>
            <a:ext cx="3395133" cy="2015378"/>
          </a:xfrm>
        </p:spPr>
        <p:txBody>
          <a:bodyPr anchor="t"/>
          <a:lstStyle>
            <a:lvl1pPr marL="0" indent="0" algn="just">
              <a:spcBef>
                <a:spcPts val="0"/>
              </a:spcBef>
              <a:buFontTx/>
              <a:buNone/>
              <a:defRPr>
                <a:solidFill>
                  <a:schemeClr val="bg1"/>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8" name="Slide Number Placeholder 3"/>
          <p:cNvSpPr>
            <a:spLocks noGrp="1"/>
          </p:cNvSpPr>
          <p:nvPr>
            <p:ph type="sldNum" sz="quarter" idx="11"/>
          </p:nvPr>
        </p:nvSpPr>
        <p:spPr>
          <a:xfrm>
            <a:off x="11171767" y="5919158"/>
            <a:ext cx="812800" cy="675343"/>
          </a:xfrm>
        </p:spPr>
        <p:txBody>
          <a:bodyPr/>
          <a:lstStyle>
            <a:lvl1pPr>
              <a:defRPr>
                <a:solidFill>
                  <a:schemeClr val="tx2"/>
                </a:solidFill>
              </a:defRPr>
            </a:lvl1pPr>
          </a:lstStyle>
          <a:p>
            <a:fld id="{B54AD89C-DF1E-4948-B597-5DD47B34A9CA}" type="slidenum">
              <a:rPr kumimoji="1" lang="ja-JP" altLang="en-US" smtClean="0">
                <a:solidFill>
                  <a:srgbClr val="373545"/>
                </a:solidFill>
              </a:rPr>
              <a:pPr/>
              <a:t>‹#›</a:t>
            </a:fld>
            <a:endParaRPr kumimoji="1" lang="ja-JP" altLang="en-US" dirty="0">
              <a:solidFill>
                <a:srgbClr val="373545"/>
              </a:solidFill>
            </a:endParaRPr>
          </a:p>
        </p:txBody>
      </p:sp>
    </p:spTree>
    <p:extLst>
      <p:ext uri="{BB962C8B-B14F-4D97-AF65-F5344CB8AC3E}">
        <p14:creationId xmlns:p14="http://schemas.microsoft.com/office/powerpoint/2010/main" val="354865707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itle and text only 3">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10" name="Title 1"/>
          <p:cNvSpPr>
            <a:spLocks noGrp="1"/>
          </p:cNvSpPr>
          <p:nvPr>
            <p:ph type="title" hasCustomPrompt="1"/>
          </p:nvPr>
        </p:nvSpPr>
        <p:spPr>
          <a:xfrm>
            <a:off x="7440083" y="932537"/>
            <a:ext cx="3456517" cy="2432655"/>
          </a:xfrm>
        </p:spPr>
        <p:txBody>
          <a:bodyPr anchor="b"/>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11" name="Text Placeholder 5"/>
          <p:cNvSpPr>
            <a:spLocks noGrp="1"/>
          </p:cNvSpPr>
          <p:nvPr>
            <p:ph type="body" sz="quarter" idx="12" hasCustomPrompt="1"/>
          </p:nvPr>
        </p:nvSpPr>
        <p:spPr>
          <a:xfrm>
            <a:off x="7452783" y="3574543"/>
            <a:ext cx="3443635" cy="2015378"/>
          </a:xfrm>
        </p:spPr>
        <p:txBody>
          <a:bodyPr anchor="t"/>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297525844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ext only">
    <p:bg>
      <p:bgPr>
        <a:solidFill>
          <a:schemeClr val="tx1"/>
        </a:soli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2015067" y="2180503"/>
            <a:ext cx="8161867" cy="2496994"/>
          </a:xfrm>
        </p:spPr>
        <p:txBody>
          <a:bodyPr anchor="ctr">
            <a:normAutofit/>
          </a:bodyPr>
          <a:lstStyle>
            <a:lvl1pPr algn="ctr">
              <a:lnSpc>
                <a:spcPct val="130000"/>
              </a:lnSpc>
              <a:defRPr sz="2933">
                <a:solidFill>
                  <a:schemeClr val="bg1"/>
                </a:solidFill>
              </a:defRPr>
            </a:lvl1pPr>
          </a:lstStyle>
          <a:p>
            <a:r>
              <a:rPr kumimoji="1" lang="en-US" altLang="ja-JP" dirty="0"/>
              <a:t>Text goes here</a:t>
            </a:r>
            <a:endParaRPr kumimoji="1" lang="ja-JP" altLang="en-US" dirty="0"/>
          </a:p>
        </p:txBody>
      </p:sp>
    </p:spTree>
    <p:extLst>
      <p:ext uri="{BB962C8B-B14F-4D97-AF65-F5344CB8AC3E}">
        <p14:creationId xmlns:p14="http://schemas.microsoft.com/office/powerpoint/2010/main" val="182941417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Search">
    <p:bg>
      <p:bgPr>
        <a:solidFill>
          <a:schemeClr val="tx1"/>
        </a:solidFill>
        <a:effectLst/>
      </p:bgPr>
    </p:bg>
    <p:spTree>
      <p:nvGrpSpPr>
        <p:cNvPr id="1" name=""/>
        <p:cNvGrpSpPr/>
        <p:nvPr/>
      </p:nvGrpSpPr>
      <p:grpSpPr>
        <a:xfrm>
          <a:off x="0" y="0"/>
          <a:ext cx="0" cy="0"/>
          <a:chOff x="0" y="0"/>
          <a:chExt cx="0" cy="0"/>
        </a:xfrm>
      </p:grpSpPr>
      <p:sp>
        <p:nvSpPr>
          <p:cNvPr id="11" name="Rectangle 10"/>
          <p:cNvSpPr/>
          <p:nvPr userDrawn="1"/>
        </p:nvSpPr>
        <p:spPr>
          <a:xfrm>
            <a:off x="3514341" y="3147248"/>
            <a:ext cx="3657696" cy="563505"/>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grpSp>
        <p:nvGrpSpPr>
          <p:cNvPr id="7" name="Group 6"/>
          <p:cNvGrpSpPr/>
          <p:nvPr userDrawn="1"/>
        </p:nvGrpSpPr>
        <p:grpSpPr>
          <a:xfrm rot="2700000">
            <a:off x="3713510" y="3307451"/>
            <a:ext cx="380049" cy="243097"/>
            <a:chOff x="4700814" y="3860800"/>
            <a:chExt cx="907506" cy="580572"/>
          </a:xfrm>
        </p:grpSpPr>
        <p:sp>
          <p:nvSpPr>
            <p:cNvPr id="5" name="Circle: Hollow 4"/>
            <p:cNvSpPr/>
            <p:nvPr userDrawn="1"/>
          </p:nvSpPr>
          <p:spPr>
            <a:xfrm>
              <a:off x="4700814" y="3860800"/>
              <a:ext cx="580572" cy="580572"/>
            </a:xfrm>
            <a:prstGeom prst="donut">
              <a:avLst>
                <a:gd name="adj" fmla="val 10648"/>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200">
                <a:solidFill>
                  <a:prstClr val="black"/>
                </a:solidFill>
              </a:endParaRPr>
            </a:p>
          </p:txBody>
        </p:sp>
        <p:sp>
          <p:nvSpPr>
            <p:cNvPr id="6" name="Rectangle: Rounded Corners 5"/>
            <p:cNvSpPr/>
            <p:nvPr userDrawn="1"/>
          </p:nvSpPr>
          <p:spPr>
            <a:xfrm>
              <a:off x="5225143" y="4107542"/>
              <a:ext cx="383177" cy="91077"/>
            </a:xfrm>
            <a:prstGeom prst="roundRect">
              <a:avLst>
                <a:gd name="adj" fmla="val 50000"/>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grpSp>
      <p:sp>
        <p:nvSpPr>
          <p:cNvPr id="12" name="Text Placeholder 5"/>
          <p:cNvSpPr>
            <a:spLocks noGrp="1"/>
          </p:cNvSpPr>
          <p:nvPr>
            <p:ph type="body" sz="quarter" idx="12" hasCustomPrompt="1"/>
          </p:nvPr>
        </p:nvSpPr>
        <p:spPr>
          <a:xfrm>
            <a:off x="4287128" y="3171718"/>
            <a:ext cx="2770434" cy="502082"/>
          </a:xfrm>
        </p:spPr>
        <p:txBody>
          <a:bodyPr anchor="ctr">
            <a:normAutofit/>
          </a:bodyPr>
          <a:lstStyle>
            <a:lvl1pPr marL="0" indent="0" algn="just">
              <a:lnSpc>
                <a:spcPct val="100000"/>
              </a:lnSpc>
              <a:spcBef>
                <a:spcPts val="0"/>
              </a:spcBef>
              <a:buFontTx/>
              <a:buNone/>
              <a:defRPr sz="1600">
                <a:solidFill>
                  <a:schemeClr val="bg1"/>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3" name="Rectangle 12"/>
          <p:cNvSpPr/>
          <p:nvPr userDrawn="1"/>
        </p:nvSpPr>
        <p:spPr>
          <a:xfrm>
            <a:off x="7293915" y="3147248"/>
            <a:ext cx="1485249" cy="563505"/>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4" name="Text Placeholder 5"/>
          <p:cNvSpPr>
            <a:spLocks noGrp="1"/>
          </p:cNvSpPr>
          <p:nvPr>
            <p:ph type="body" sz="quarter" idx="22" hasCustomPrompt="1"/>
          </p:nvPr>
        </p:nvSpPr>
        <p:spPr>
          <a:xfrm>
            <a:off x="7399154" y="3239164"/>
            <a:ext cx="1269173" cy="379671"/>
          </a:xfrm>
        </p:spPr>
        <p:txBody>
          <a:bodyPr anchor="ctr">
            <a:normAutofit/>
          </a:bodyPr>
          <a:lstStyle>
            <a:lvl1pPr marL="0" indent="0" algn="ctr">
              <a:lnSpc>
                <a:spcPct val="100000"/>
              </a:lnSpc>
              <a:spcBef>
                <a:spcPts val="0"/>
              </a:spcBef>
              <a:buFontTx/>
              <a:buNone/>
              <a:defRPr sz="1600" i="0">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grpSp>
        <p:nvGrpSpPr>
          <p:cNvPr id="17" name="Group 16"/>
          <p:cNvGrpSpPr/>
          <p:nvPr userDrawn="1"/>
        </p:nvGrpSpPr>
        <p:grpSpPr>
          <a:xfrm rot="20515710">
            <a:off x="10285876" y="7215083"/>
            <a:ext cx="319314" cy="671390"/>
            <a:chOff x="3991428" y="1654628"/>
            <a:chExt cx="478971" cy="1006929"/>
          </a:xfrm>
          <a:solidFill>
            <a:schemeClr val="bg1"/>
          </a:solidFill>
        </p:grpSpPr>
        <p:sp>
          <p:nvSpPr>
            <p:cNvPr id="15" name="Isosceles Triangle 14"/>
            <p:cNvSpPr/>
            <p:nvPr userDrawn="1"/>
          </p:nvSpPr>
          <p:spPr>
            <a:xfrm>
              <a:off x="3991428" y="1654628"/>
              <a:ext cx="478971" cy="725714"/>
            </a:xfrm>
            <a:custGeom>
              <a:avLst/>
              <a:gdLst>
                <a:gd name="connsiteX0" fmla="*/ 0 w 478971"/>
                <a:gd name="connsiteY0" fmla="*/ 725714 h 725714"/>
                <a:gd name="connsiteX1" fmla="*/ 239486 w 478971"/>
                <a:gd name="connsiteY1" fmla="*/ 0 h 725714"/>
                <a:gd name="connsiteX2" fmla="*/ 478971 w 478971"/>
                <a:gd name="connsiteY2" fmla="*/ 725714 h 725714"/>
                <a:gd name="connsiteX3" fmla="*/ 0 w 478971"/>
                <a:gd name="connsiteY3" fmla="*/ 725714 h 725714"/>
                <a:gd name="connsiteX0" fmla="*/ 0 w 478971"/>
                <a:gd name="connsiteY0" fmla="*/ 725714 h 726622"/>
                <a:gd name="connsiteX1" fmla="*/ 239486 w 478971"/>
                <a:gd name="connsiteY1" fmla="*/ 0 h 726622"/>
                <a:gd name="connsiteX2" fmla="*/ 478971 w 478971"/>
                <a:gd name="connsiteY2" fmla="*/ 725714 h 726622"/>
                <a:gd name="connsiteX3" fmla="*/ 237672 w 478971"/>
                <a:gd name="connsiteY3" fmla="*/ 726622 h 726622"/>
                <a:gd name="connsiteX4" fmla="*/ 0 w 478971"/>
                <a:gd name="connsiteY4" fmla="*/ 725714 h 726622"/>
                <a:gd name="connsiteX0" fmla="*/ 0 w 478971"/>
                <a:gd name="connsiteY0" fmla="*/ 725714 h 725714"/>
                <a:gd name="connsiteX1" fmla="*/ 239486 w 478971"/>
                <a:gd name="connsiteY1" fmla="*/ 0 h 725714"/>
                <a:gd name="connsiteX2" fmla="*/ 478971 w 478971"/>
                <a:gd name="connsiteY2" fmla="*/ 725714 h 725714"/>
                <a:gd name="connsiteX3" fmla="*/ 231322 w 478971"/>
                <a:gd name="connsiteY3" fmla="*/ 637722 h 725714"/>
                <a:gd name="connsiteX4" fmla="*/ 0 w 478971"/>
                <a:gd name="connsiteY4" fmla="*/ 725714 h 7257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971" h="725714">
                  <a:moveTo>
                    <a:pt x="0" y="725714"/>
                  </a:moveTo>
                  <a:lnTo>
                    <a:pt x="239486" y="0"/>
                  </a:lnTo>
                  <a:lnTo>
                    <a:pt x="478971" y="725714"/>
                  </a:lnTo>
                  <a:lnTo>
                    <a:pt x="231322" y="637722"/>
                  </a:lnTo>
                  <a:lnTo>
                    <a:pt x="0" y="72571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6" name="Rectangle 15"/>
            <p:cNvSpPr/>
            <p:nvPr userDrawn="1"/>
          </p:nvSpPr>
          <p:spPr>
            <a:xfrm>
              <a:off x="4175757" y="2255156"/>
              <a:ext cx="110312" cy="4064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grpSp>
    </p:spTree>
    <p:extLst>
      <p:ext uri="{BB962C8B-B14F-4D97-AF65-F5344CB8AC3E}">
        <p14:creationId xmlns:p14="http://schemas.microsoft.com/office/powerpoint/2010/main" val="22204940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Footer only">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Tree>
    <p:extLst>
      <p:ext uri="{BB962C8B-B14F-4D97-AF65-F5344CB8AC3E}">
        <p14:creationId xmlns:p14="http://schemas.microsoft.com/office/powerpoint/2010/main" val="298074112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1_3 images">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pPr/>
              <a:t>‹#›</a:t>
            </a:fld>
            <a:endParaRPr kumimoji="1" lang="ja-JP" altLang="en-US" dirty="0"/>
          </a:p>
        </p:txBody>
      </p:sp>
      <p:sp>
        <p:nvSpPr>
          <p:cNvPr id="5" name="Title 1"/>
          <p:cNvSpPr>
            <a:spLocks noGrp="1"/>
          </p:cNvSpPr>
          <p:nvPr>
            <p:ph type="title" hasCustomPrompt="1"/>
          </p:nvPr>
        </p:nvSpPr>
        <p:spPr>
          <a:xfrm>
            <a:off x="2015067" y="833543"/>
            <a:ext cx="8161867" cy="695379"/>
          </a:xfrm>
        </p:spPr>
        <p:txBody>
          <a:bodyPr anchor="b"/>
          <a:lstStyle>
            <a:lvl1pPr algn="ctr">
              <a:defRPr/>
            </a:lvl1pPr>
          </a:lstStyle>
          <a:p>
            <a:r>
              <a:rPr kumimoji="1" lang="en-US" altLang="ja-JP" dirty="0"/>
              <a:t>Slide title goes here</a:t>
            </a:r>
            <a:endParaRPr kumimoji="1" lang="ja-JP" altLang="en-US" dirty="0"/>
          </a:p>
        </p:txBody>
      </p:sp>
      <p:sp>
        <p:nvSpPr>
          <p:cNvPr id="7" name="Picture Placeholder 6"/>
          <p:cNvSpPr>
            <a:spLocks noGrp="1"/>
          </p:cNvSpPr>
          <p:nvPr>
            <p:ph type="pic" sz="quarter" idx="13"/>
          </p:nvPr>
        </p:nvSpPr>
        <p:spPr>
          <a:xfrm>
            <a:off x="1412105" y="2083827"/>
            <a:ext cx="1852083" cy="1852369"/>
          </a:xfrm>
          <a:prstGeom prst="ellipse">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8" name="Text Placeholder 5"/>
          <p:cNvSpPr>
            <a:spLocks noGrp="1"/>
          </p:cNvSpPr>
          <p:nvPr>
            <p:ph type="body" sz="quarter" idx="12" hasCustomPrompt="1"/>
          </p:nvPr>
        </p:nvSpPr>
        <p:spPr>
          <a:xfrm>
            <a:off x="935567" y="4732205"/>
            <a:ext cx="2805161" cy="1193259"/>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9" name="Text Placeholder 5"/>
          <p:cNvSpPr>
            <a:spLocks noGrp="1"/>
          </p:cNvSpPr>
          <p:nvPr>
            <p:ph type="body" sz="quarter" idx="14" hasCustomPrompt="1"/>
          </p:nvPr>
        </p:nvSpPr>
        <p:spPr>
          <a:xfrm>
            <a:off x="935567" y="3992527"/>
            <a:ext cx="2805161" cy="390888"/>
          </a:xfrm>
        </p:spPr>
        <p:txBody>
          <a:bodyPr anchor="b">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Caption goes here</a:t>
            </a:r>
            <a:endParaRPr kumimoji="1" lang="ja-JP" altLang="en-US" dirty="0"/>
          </a:p>
        </p:txBody>
      </p:sp>
      <p:sp>
        <p:nvSpPr>
          <p:cNvPr id="10" name="Text Placeholder 5"/>
          <p:cNvSpPr>
            <a:spLocks noGrp="1"/>
          </p:cNvSpPr>
          <p:nvPr>
            <p:ph type="body" sz="quarter" idx="15" hasCustomPrompt="1"/>
          </p:nvPr>
        </p:nvSpPr>
        <p:spPr>
          <a:xfrm>
            <a:off x="2015067" y="1528923"/>
            <a:ext cx="8161867" cy="293685"/>
          </a:xfrm>
        </p:spPr>
        <p:txBody>
          <a:bodyPr anchor="t"/>
          <a:lstStyle>
            <a:lvl1pPr marL="0" indent="0" algn="ctr">
              <a:lnSpc>
                <a:spcPct val="100000"/>
              </a:lnSpc>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1" name="Picture Placeholder 6"/>
          <p:cNvSpPr>
            <a:spLocks noGrp="1"/>
          </p:cNvSpPr>
          <p:nvPr>
            <p:ph type="pic" sz="quarter" idx="16"/>
          </p:nvPr>
        </p:nvSpPr>
        <p:spPr>
          <a:xfrm>
            <a:off x="5169958" y="2083827"/>
            <a:ext cx="1852083" cy="1852369"/>
          </a:xfrm>
          <a:prstGeom prst="ellipse">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2" name="Text Placeholder 5"/>
          <p:cNvSpPr>
            <a:spLocks noGrp="1"/>
          </p:cNvSpPr>
          <p:nvPr>
            <p:ph type="body" sz="quarter" idx="17" hasCustomPrompt="1"/>
          </p:nvPr>
        </p:nvSpPr>
        <p:spPr>
          <a:xfrm>
            <a:off x="4693420" y="4732205"/>
            <a:ext cx="2805161" cy="1193259"/>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3" name="Text Placeholder 5"/>
          <p:cNvSpPr>
            <a:spLocks noGrp="1"/>
          </p:cNvSpPr>
          <p:nvPr>
            <p:ph type="body" sz="quarter" idx="18" hasCustomPrompt="1"/>
          </p:nvPr>
        </p:nvSpPr>
        <p:spPr>
          <a:xfrm>
            <a:off x="4693420" y="3992527"/>
            <a:ext cx="2805161" cy="390888"/>
          </a:xfrm>
        </p:spPr>
        <p:txBody>
          <a:bodyPr anchor="b">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Caption goes here</a:t>
            </a:r>
            <a:endParaRPr kumimoji="1" lang="ja-JP" altLang="en-US" dirty="0"/>
          </a:p>
        </p:txBody>
      </p:sp>
      <p:sp>
        <p:nvSpPr>
          <p:cNvPr id="14" name="Picture Placeholder 6"/>
          <p:cNvSpPr>
            <a:spLocks noGrp="1"/>
          </p:cNvSpPr>
          <p:nvPr>
            <p:ph type="pic" sz="quarter" idx="19"/>
          </p:nvPr>
        </p:nvSpPr>
        <p:spPr>
          <a:xfrm>
            <a:off x="8927811" y="2083827"/>
            <a:ext cx="1852083" cy="1852369"/>
          </a:xfrm>
          <a:prstGeom prst="ellipse">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5" name="Text Placeholder 5"/>
          <p:cNvSpPr>
            <a:spLocks noGrp="1"/>
          </p:cNvSpPr>
          <p:nvPr>
            <p:ph type="body" sz="quarter" idx="20" hasCustomPrompt="1"/>
          </p:nvPr>
        </p:nvSpPr>
        <p:spPr>
          <a:xfrm>
            <a:off x="8451273" y="4732205"/>
            <a:ext cx="2805161" cy="1193259"/>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6" name="Text Placeholder 5"/>
          <p:cNvSpPr>
            <a:spLocks noGrp="1"/>
          </p:cNvSpPr>
          <p:nvPr>
            <p:ph type="body" sz="quarter" idx="21" hasCustomPrompt="1"/>
          </p:nvPr>
        </p:nvSpPr>
        <p:spPr>
          <a:xfrm>
            <a:off x="8451273" y="3992527"/>
            <a:ext cx="2805161" cy="390888"/>
          </a:xfrm>
        </p:spPr>
        <p:txBody>
          <a:bodyPr anchor="b">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Caption goes here</a:t>
            </a:r>
            <a:endParaRPr kumimoji="1" lang="ja-JP" altLang="en-US" dirty="0"/>
          </a:p>
        </p:txBody>
      </p:sp>
      <p:sp>
        <p:nvSpPr>
          <p:cNvPr id="17" name="Text Placeholder 5"/>
          <p:cNvSpPr>
            <a:spLocks noGrp="1"/>
          </p:cNvSpPr>
          <p:nvPr>
            <p:ph type="body" sz="quarter" idx="22" hasCustomPrompt="1"/>
          </p:nvPr>
        </p:nvSpPr>
        <p:spPr>
          <a:xfrm>
            <a:off x="935567" y="4408913"/>
            <a:ext cx="2805161" cy="293685"/>
          </a:xfrm>
        </p:spPr>
        <p:txBody>
          <a:bodyPr anchor="t">
            <a:normAutofit/>
          </a:bodyPr>
          <a:lstStyle>
            <a:lvl1pPr marL="0" indent="0" algn="ctr">
              <a:lnSpc>
                <a:spcPct val="100000"/>
              </a:lnSpc>
              <a:spcBef>
                <a:spcPts val="0"/>
              </a:spcBef>
              <a:buFontTx/>
              <a:buNone/>
              <a:defRPr sz="1333">
                <a:solidFill>
                  <a:schemeClr val="tx2">
                    <a:lumMod val="60000"/>
                    <a:lumOff val="40000"/>
                  </a:schemeClr>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8" name="Text Placeholder 5"/>
          <p:cNvSpPr>
            <a:spLocks noGrp="1"/>
          </p:cNvSpPr>
          <p:nvPr>
            <p:ph type="body" sz="quarter" idx="23" hasCustomPrompt="1"/>
          </p:nvPr>
        </p:nvSpPr>
        <p:spPr>
          <a:xfrm>
            <a:off x="4693420" y="4408913"/>
            <a:ext cx="2805161" cy="293685"/>
          </a:xfrm>
        </p:spPr>
        <p:txBody>
          <a:bodyPr anchor="t">
            <a:normAutofit/>
          </a:bodyPr>
          <a:lstStyle>
            <a:lvl1pPr marL="0" indent="0" algn="ctr">
              <a:lnSpc>
                <a:spcPct val="100000"/>
              </a:lnSpc>
              <a:spcBef>
                <a:spcPts val="0"/>
              </a:spcBef>
              <a:buFontTx/>
              <a:buNone/>
              <a:defRPr sz="1333">
                <a:solidFill>
                  <a:schemeClr val="tx2">
                    <a:lumMod val="60000"/>
                    <a:lumOff val="40000"/>
                  </a:schemeClr>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9" name="Text Placeholder 5"/>
          <p:cNvSpPr>
            <a:spLocks noGrp="1"/>
          </p:cNvSpPr>
          <p:nvPr>
            <p:ph type="body" sz="quarter" idx="24" hasCustomPrompt="1"/>
          </p:nvPr>
        </p:nvSpPr>
        <p:spPr>
          <a:xfrm>
            <a:off x="8451273" y="4408913"/>
            <a:ext cx="2805161" cy="293685"/>
          </a:xfrm>
        </p:spPr>
        <p:txBody>
          <a:bodyPr anchor="t">
            <a:normAutofit/>
          </a:bodyPr>
          <a:lstStyle>
            <a:lvl1pPr marL="0" indent="0" algn="ctr">
              <a:lnSpc>
                <a:spcPct val="100000"/>
              </a:lnSpc>
              <a:spcBef>
                <a:spcPts val="0"/>
              </a:spcBef>
              <a:buFontTx/>
              <a:buNone/>
              <a:defRPr sz="1333">
                <a:solidFill>
                  <a:schemeClr val="tx2">
                    <a:lumMod val="60000"/>
                    <a:lumOff val="40000"/>
                  </a:schemeClr>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20" name="Picture Placeholder 6"/>
          <p:cNvSpPr>
            <a:spLocks noGrp="1"/>
          </p:cNvSpPr>
          <p:nvPr>
            <p:ph type="pic" sz="quarter" idx="25"/>
          </p:nvPr>
        </p:nvSpPr>
        <p:spPr>
          <a:xfrm>
            <a:off x="3317875" y="2079717"/>
            <a:ext cx="1852083" cy="1852369"/>
          </a:xfrm>
          <a:prstGeom prst="ellipse">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21" name="Text Placeholder 5"/>
          <p:cNvSpPr>
            <a:spLocks noGrp="1"/>
          </p:cNvSpPr>
          <p:nvPr>
            <p:ph type="body" sz="quarter" idx="26" hasCustomPrompt="1"/>
          </p:nvPr>
        </p:nvSpPr>
        <p:spPr>
          <a:xfrm>
            <a:off x="2841336" y="3988418"/>
            <a:ext cx="2805161" cy="390888"/>
          </a:xfrm>
        </p:spPr>
        <p:txBody>
          <a:bodyPr anchor="b">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Caption goes here</a:t>
            </a:r>
            <a:endParaRPr kumimoji="1" lang="ja-JP" altLang="en-US" dirty="0"/>
          </a:p>
        </p:txBody>
      </p:sp>
      <p:pic>
        <p:nvPicPr>
          <p:cNvPr id="3" name="Picture 2" descr="A blue and white logo&#10;&#10;AI-generated content may be incorrect.">
            <a:extLst>
              <a:ext uri="{FF2B5EF4-FFF2-40B4-BE49-F238E27FC236}">
                <a16:creationId xmlns:a16="http://schemas.microsoft.com/office/drawing/2014/main" id="{0C48AD7F-D0D9-CA69-3D1E-FD36CB0675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13215" y="6392045"/>
            <a:ext cx="1290248" cy="293685"/>
          </a:xfrm>
          <a:prstGeom prst="rect">
            <a:avLst/>
          </a:prstGeom>
        </p:spPr>
      </p:pic>
    </p:spTree>
    <p:extLst>
      <p:ext uri="{BB962C8B-B14F-4D97-AF65-F5344CB8AC3E}">
        <p14:creationId xmlns:p14="http://schemas.microsoft.com/office/powerpoint/2010/main" val="326720675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itle and text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295400" y="2233126"/>
            <a:ext cx="3903133" cy="1518442"/>
          </a:xfrm>
        </p:spPr>
        <p:txBody>
          <a:bodyPr anchor="b"/>
          <a:lstStyle>
            <a:lvl1pPr algn="r">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cxnSp>
        <p:nvCxnSpPr>
          <p:cNvPr id="6" name="Straight Connector 5"/>
          <p:cNvCxnSpPr/>
          <p:nvPr userDrawn="1"/>
        </p:nvCxnSpPr>
        <p:spPr>
          <a:xfrm flipV="1">
            <a:off x="5359400" y="1"/>
            <a:ext cx="0" cy="3615824"/>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8" name="Text Placeholder 5"/>
          <p:cNvSpPr>
            <a:spLocks noGrp="1"/>
          </p:cNvSpPr>
          <p:nvPr>
            <p:ph type="body" sz="quarter" idx="12" hasCustomPrompt="1"/>
          </p:nvPr>
        </p:nvSpPr>
        <p:spPr>
          <a:xfrm>
            <a:off x="5520268" y="3151145"/>
            <a:ext cx="4656666" cy="2438776"/>
          </a:xfrm>
        </p:spPr>
        <p:txBody>
          <a:bodyPr anchor="t"/>
          <a:lstStyle>
            <a:lvl1pPr marL="0" indent="0" algn="l">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225986473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itle and text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015067" y="2493893"/>
            <a:ext cx="8161867" cy="822019"/>
          </a:xfrm>
        </p:spPr>
        <p:txBody>
          <a:bodyPr anchor="b"/>
          <a:lstStyle>
            <a:lvl1pPr algn="ctr">
              <a:defRPr/>
            </a:lvl1pPr>
          </a:lstStyle>
          <a:p>
            <a:r>
              <a:rPr kumimoji="1" lang="en-US" altLang="ja-JP" dirty="0"/>
              <a:t>Slide title goes here</a:t>
            </a:r>
            <a:endParaRPr kumimoji="1" lang="ja-JP" altLang="en-US" dirty="0"/>
          </a:p>
        </p:txBody>
      </p:sp>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8" name="Text Placeholder 5"/>
          <p:cNvSpPr>
            <a:spLocks noGrp="1"/>
          </p:cNvSpPr>
          <p:nvPr>
            <p:ph type="body" sz="quarter" idx="12" hasCustomPrompt="1"/>
          </p:nvPr>
        </p:nvSpPr>
        <p:spPr>
          <a:xfrm>
            <a:off x="2015067" y="3428471"/>
            <a:ext cx="8161867" cy="2161450"/>
          </a:xfrm>
        </p:spPr>
        <p:txBody>
          <a:bodyPr anchor="t"/>
          <a:lstStyle>
            <a:lvl1pPr marL="0" indent="0" algn="ctr">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162436253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itle and text 3">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295400" y="2501630"/>
            <a:ext cx="3903133" cy="1854741"/>
          </a:xfrm>
        </p:spPr>
        <p:txBody>
          <a:bodyPr anchor="ctr"/>
          <a:lstStyle>
            <a:lvl1pPr algn="r">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8" name="Text Placeholder 5"/>
          <p:cNvSpPr>
            <a:spLocks noGrp="1"/>
          </p:cNvSpPr>
          <p:nvPr>
            <p:ph type="body" sz="quarter" idx="12" hasCustomPrompt="1"/>
          </p:nvPr>
        </p:nvSpPr>
        <p:spPr>
          <a:xfrm>
            <a:off x="5520268" y="932536"/>
            <a:ext cx="4656666" cy="4986622"/>
          </a:xfrm>
        </p:spPr>
        <p:txBody>
          <a:bodyPr anchor="ctr"/>
          <a:lstStyle>
            <a:lvl1pPr marL="190510" indent="-190510" algn="l">
              <a:spcBef>
                <a:spcPts val="1200"/>
              </a:spcBef>
              <a:buFont typeface="Wingdings" panose="05000000000000000000" pitchFamily="2" charset="2"/>
              <a:buChar char="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11529641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itle and text 4">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015067" y="2501630"/>
            <a:ext cx="3183467" cy="1854741"/>
          </a:xfrm>
        </p:spPr>
        <p:txBody>
          <a:bodyPr anchor="ctr"/>
          <a:lstStyle>
            <a:lvl1pPr algn="r">
              <a:defRPr>
                <a:solidFill>
                  <a:schemeClr val="bg1"/>
                </a:solidFil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4" name="Slide Number Placeholder 3"/>
          <p:cNvSpPr>
            <a:spLocks noGrp="1"/>
          </p:cNvSpPr>
          <p:nvPr>
            <p:ph type="sldNum" sz="quarter" idx="11"/>
          </p:nvPr>
        </p:nvSpPr>
        <p:spPr/>
        <p:txBody>
          <a:bodyPr/>
          <a:lstStyle>
            <a:lvl1pPr>
              <a:defRPr>
                <a:solidFill>
                  <a:schemeClr val="tx2"/>
                </a:solidFill>
              </a:defRPr>
            </a:lvl1pPr>
          </a:lstStyle>
          <a:p>
            <a:fld id="{B54AD89C-DF1E-4948-B597-5DD47B34A9CA}" type="slidenum">
              <a:rPr kumimoji="1" lang="ja-JP" altLang="en-US" smtClean="0">
                <a:solidFill>
                  <a:srgbClr val="373545"/>
                </a:solidFill>
              </a:rPr>
              <a:pPr/>
              <a:t>‹#›</a:t>
            </a:fld>
            <a:endParaRPr kumimoji="1" lang="ja-JP" altLang="en-US" dirty="0">
              <a:solidFill>
                <a:srgbClr val="373545"/>
              </a:solidFill>
            </a:endParaRPr>
          </a:p>
        </p:txBody>
      </p:sp>
      <p:sp>
        <p:nvSpPr>
          <p:cNvPr id="8" name="Text Placeholder 5"/>
          <p:cNvSpPr>
            <a:spLocks noGrp="1"/>
          </p:cNvSpPr>
          <p:nvPr>
            <p:ph type="body" sz="quarter" idx="12" hasCustomPrompt="1"/>
          </p:nvPr>
        </p:nvSpPr>
        <p:spPr>
          <a:xfrm>
            <a:off x="5520268" y="932536"/>
            <a:ext cx="4656666" cy="4986622"/>
          </a:xfrm>
        </p:spPr>
        <p:txBody>
          <a:bodyPr anchor="ctr"/>
          <a:lstStyle>
            <a:lvl1pPr marL="190510" indent="-190510" algn="l">
              <a:spcBef>
                <a:spcPts val="1200"/>
              </a:spcBef>
              <a:buFont typeface="Wingdings" panose="05000000000000000000" pitchFamily="2" charset="2"/>
              <a:buChar char="l"/>
              <a:defRPr>
                <a:solidFill>
                  <a:schemeClr val="bg1"/>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334943121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1"/>
        </a:solidFill>
        <a:effectLst/>
      </p:bgPr>
    </p:bg>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2015067" y="2493893"/>
            <a:ext cx="8161867" cy="822019"/>
          </a:xfrm>
        </p:spPr>
        <p:txBody>
          <a:bodyPr anchor="b"/>
          <a:lstStyle>
            <a:lvl1pPr algn="ctr">
              <a:defRPr>
                <a:solidFill>
                  <a:schemeClr val="bg1"/>
                </a:solidFill>
              </a:defRPr>
            </a:lvl1pPr>
          </a:lstStyle>
          <a:p>
            <a:r>
              <a:rPr kumimoji="1" lang="en-US" altLang="ja-JP" dirty="0"/>
              <a:t>Slide title goes here</a:t>
            </a:r>
            <a:endParaRPr kumimoji="1" lang="ja-JP" altLang="en-US" dirty="0"/>
          </a:p>
        </p:txBody>
      </p:sp>
      <p:sp>
        <p:nvSpPr>
          <p:cNvPr id="6" name="Text Placeholder 5"/>
          <p:cNvSpPr>
            <a:spLocks noGrp="1"/>
          </p:cNvSpPr>
          <p:nvPr>
            <p:ph type="body" sz="quarter" idx="12" hasCustomPrompt="1"/>
          </p:nvPr>
        </p:nvSpPr>
        <p:spPr>
          <a:xfrm>
            <a:off x="2015067" y="3428471"/>
            <a:ext cx="8161867" cy="598051"/>
          </a:xfrm>
        </p:spPr>
        <p:txBody>
          <a:bodyPr anchor="t"/>
          <a:lstStyle>
            <a:lvl1pPr marL="0" indent="0" algn="ctr">
              <a:spcBef>
                <a:spcPts val="0"/>
              </a:spcBef>
              <a:buFontTx/>
              <a:buNone/>
              <a:defRPr>
                <a:solidFill>
                  <a:schemeClr val="bg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7" name="Text Placeholder 5"/>
          <p:cNvSpPr>
            <a:spLocks noGrp="1"/>
          </p:cNvSpPr>
          <p:nvPr>
            <p:ph type="body" sz="quarter" idx="13" hasCustomPrompt="1"/>
          </p:nvPr>
        </p:nvSpPr>
        <p:spPr>
          <a:xfrm>
            <a:off x="2015067" y="4677497"/>
            <a:ext cx="8161867" cy="1247967"/>
          </a:xfrm>
        </p:spPr>
        <p:txBody>
          <a:bodyPr anchor="b"/>
          <a:lstStyle>
            <a:lvl1pPr marL="0" indent="0" algn="ctr">
              <a:spcBef>
                <a:spcPts val="0"/>
              </a:spcBef>
              <a:buFontTx/>
              <a:buNone/>
              <a:defRPr>
                <a:solidFill>
                  <a:schemeClr val="bg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233108458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Image and text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295400" y="2233126"/>
            <a:ext cx="3903133" cy="1518442"/>
          </a:xfrm>
        </p:spPr>
        <p:txBody>
          <a:bodyPr anchor="b"/>
          <a:lstStyle>
            <a:lvl1pPr algn="r">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cxnSp>
        <p:nvCxnSpPr>
          <p:cNvPr id="6" name="Straight Connector 5"/>
          <p:cNvCxnSpPr/>
          <p:nvPr userDrawn="1"/>
        </p:nvCxnSpPr>
        <p:spPr>
          <a:xfrm flipV="1">
            <a:off x="5359400" y="1"/>
            <a:ext cx="0" cy="3615824"/>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7" name="Picture Placeholder 6"/>
          <p:cNvSpPr>
            <a:spLocks noGrp="1"/>
          </p:cNvSpPr>
          <p:nvPr>
            <p:ph type="pic" sz="quarter" idx="13"/>
          </p:nvPr>
        </p:nvSpPr>
        <p:spPr>
          <a:xfrm>
            <a:off x="5520267" y="1869306"/>
            <a:ext cx="6671733" cy="1746519"/>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9" name="Text Placeholder 5"/>
          <p:cNvSpPr>
            <a:spLocks noGrp="1"/>
          </p:cNvSpPr>
          <p:nvPr>
            <p:ph type="body" sz="quarter" idx="12" hasCustomPrompt="1"/>
          </p:nvPr>
        </p:nvSpPr>
        <p:spPr>
          <a:xfrm>
            <a:off x="5461001" y="3770922"/>
            <a:ext cx="4715933" cy="1818999"/>
          </a:xfrm>
        </p:spPr>
        <p:txBody>
          <a:bodyPr anchor="t"/>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412575896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Wide image and text 1">
    <p:spTree>
      <p:nvGrpSpPr>
        <p:cNvPr id="1" name=""/>
        <p:cNvGrpSpPr/>
        <p:nvPr/>
      </p:nvGrpSpPr>
      <p:grpSpPr>
        <a:xfrm>
          <a:off x="0" y="0"/>
          <a:ext cx="0" cy="0"/>
          <a:chOff x="0" y="0"/>
          <a:chExt cx="0" cy="0"/>
        </a:xfrm>
      </p:grpSpPr>
      <p:sp>
        <p:nvSpPr>
          <p:cNvPr id="5" name="Picture Placeholder 6"/>
          <p:cNvSpPr>
            <a:spLocks noGrp="1"/>
          </p:cNvSpPr>
          <p:nvPr>
            <p:ph type="pic" sz="quarter" idx="13"/>
          </p:nvPr>
        </p:nvSpPr>
        <p:spPr>
          <a:xfrm>
            <a:off x="0" y="932536"/>
            <a:ext cx="12192000" cy="2495935"/>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2" name="Title 1"/>
          <p:cNvSpPr>
            <a:spLocks noGrp="1"/>
          </p:cNvSpPr>
          <p:nvPr>
            <p:ph type="title" hasCustomPrompt="1"/>
          </p:nvPr>
        </p:nvSpPr>
        <p:spPr>
          <a:xfrm>
            <a:off x="1295400" y="2523401"/>
            <a:ext cx="9601200" cy="905070"/>
          </a:xfrm>
        </p:spPr>
        <p:txBody>
          <a:bodyPr/>
          <a:lstStyle>
            <a:lvl1pPr algn="ctr">
              <a:defRPr>
                <a:solidFill>
                  <a:schemeClr val="bg1"/>
                </a:solidFill>
              </a:defRPr>
            </a:lvl1pPr>
          </a:lstStyle>
          <a:p>
            <a:r>
              <a:rPr kumimoji="1" lang="en-US" altLang="ja-JP" dirty="0"/>
              <a:t>Slide title goes here</a:t>
            </a:r>
            <a:endParaRPr kumimoji="1" lang="ja-JP" altLang="en-US" dirty="0"/>
          </a:p>
        </p:txBody>
      </p:sp>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6" name="Text Placeholder 5"/>
          <p:cNvSpPr>
            <a:spLocks noGrp="1"/>
          </p:cNvSpPr>
          <p:nvPr>
            <p:ph type="body" sz="quarter" idx="12" hasCustomPrompt="1"/>
          </p:nvPr>
        </p:nvSpPr>
        <p:spPr>
          <a:xfrm>
            <a:off x="2891367" y="3700504"/>
            <a:ext cx="6409267" cy="1889417"/>
          </a:xfrm>
        </p:spPr>
        <p:txBody>
          <a:bodyPr anchor="ctr"/>
          <a:lstStyle>
            <a:lvl1pPr marL="0" indent="0" algn="ctr">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253193283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Wide image and text 2">
    <p:spTree>
      <p:nvGrpSpPr>
        <p:cNvPr id="1" name=""/>
        <p:cNvGrpSpPr/>
        <p:nvPr/>
      </p:nvGrpSpPr>
      <p:grpSpPr>
        <a:xfrm>
          <a:off x="0" y="0"/>
          <a:ext cx="0" cy="0"/>
          <a:chOff x="0" y="0"/>
          <a:chExt cx="0" cy="0"/>
        </a:xfrm>
      </p:grpSpPr>
      <p:sp>
        <p:nvSpPr>
          <p:cNvPr id="5" name="Picture Placeholder 6"/>
          <p:cNvSpPr>
            <a:spLocks noGrp="1"/>
          </p:cNvSpPr>
          <p:nvPr>
            <p:ph type="pic" sz="quarter" idx="13"/>
          </p:nvPr>
        </p:nvSpPr>
        <p:spPr>
          <a:xfrm>
            <a:off x="0" y="932536"/>
            <a:ext cx="12192000" cy="2495935"/>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6" name="Text Placeholder 5"/>
          <p:cNvSpPr>
            <a:spLocks noGrp="1"/>
          </p:cNvSpPr>
          <p:nvPr>
            <p:ph type="body" sz="quarter" idx="12" hasCustomPrompt="1"/>
          </p:nvPr>
        </p:nvSpPr>
        <p:spPr>
          <a:xfrm>
            <a:off x="2891367" y="4446996"/>
            <a:ext cx="6409267" cy="1288087"/>
          </a:xfrm>
        </p:spPr>
        <p:txBody>
          <a:bodyPr anchor="t"/>
          <a:lstStyle>
            <a:lvl1pPr marL="0" indent="0" algn="ctr">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7" name="Title 1"/>
          <p:cNvSpPr>
            <a:spLocks noGrp="1"/>
          </p:cNvSpPr>
          <p:nvPr>
            <p:ph type="title" hasCustomPrompt="1"/>
          </p:nvPr>
        </p:nvSpPr>
        <p:spPr>
          <a:xfrm>
            <a:off x="2015067" y="3589058"/>
            <a:ext cx="8161867" cy="761163"/>
          </a:xfrm>
        </p:spPr>
        <p:txBody>
          <a:bodyPr anchor="b"/>
          <a:lstStyle>
            <a:lvl1pPr algn="ctr">
              <a:defRPr/>
            </a:lvl1pPr>
          </a:lstStyle>
          <a:p>
            <a:r>
              <a:rPr kumimoji="1" lang="en-US" altLang="ja-JP" dirty="0"/>
              <a:t>Slide title goes here</a:t>
            </a:r>
            <a:endParaRPr kumimoji="1" lang="ja-JP" altLang="en-US" dirty="0"/>
          </a:p>
        </p:txBody>
      </p:sp>
    </p:spTree>
    <p:extLst>
      <p:ext uri="{BB962C8B-B14F-4D97-AF65-F5344CB8AC3E}">
        <p14:creationId xmlns:p14="http://schemas.microsoft.com/office/powerpoint/2010/main" val="156077793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Wide image and text 3">
    <p:spTree>
      <p:nvGrpSpPr>
        <p:cNvPr id="1" name=""/>
        <p:cNvGrpSpPr/>
        <p:nvPr/>
      </p:nvGrpSpPr>
      <p:grpSpPr>
        <a:xfrm>
          <a:off x="0" y="0"/>
          <a:ext cx="0" cy="0"/>
          <a:chOff x="0" y="0"/>
          <a:chExt cx="0" cy="0"/>
        </a:xfrm>
      </p:grpSpPr>
      <p:sp>
        <p:nvSpPr>
          <p:cNvPr id="5" name="Picture Placeholder 6"/>
          <p:cNvSpPr>
            <a:spLocks noGrp="1"/>
          </p:cNvSpPr>
          <p:nvPr>
            <p:ph type="pic" sz="quarter" idx="13"/>
          </p:nvPr>
        </p:nvSpPr>
        <p:spPr>
          <a:xfrm>
            <a:off x="0" y="0"/>
            <a:ext cx="12192000" cy="4677497"/>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8" name="Title 1"/>
          <p:cNvSpPr>
            <a:spLocks noGrp="1"/>
          </p:cNvSpPr>
          <p:nvPr>
            <p:ph type="title" hasCustomPrompt="1"/>
          </p:nvPr>
        </p:nvSpPr>
        <p:spPr>
          <a:xfrm>
            <a:off x="935567" y="4995977"/>
            <a:ext cx="3816350" cy="703098"/>
          </a:xfrm>
        </p:spPr>
        <p:txBody>
          <a:bodyPr anchor="ctr"/>
          <a:lstStyle>
            <a:lvl1pPr algn="r">
              <a:defRPr/>
            </a:lvl1pPr>
          </a:lstStyle>
          <a:p>
            <a:r>
              <a:rPr kumimoji="1" lang="en-US" altLang="ja-JP" dirty="0"/>
              <a:t>Slide title</a:t>
            </a:r>
            <a:endParaRPr kumimoji="1" lang="ja-JP" altLang="en-US" dirty="0"/>
          </a:p>
        </p:txBody>
      </p:sp>
      <p:sp>
        <p:nvSpPr>
          <p:cNvPr id="10" name="Text Placeholder 5"/>
          <p:cNvSpPr>
            <a:spLocks noGrp="1"/>
          </p:cNvSpPr>
          <p:nvPr>
            <p:ph type="body" sz="quarter" idx="12" hasCustomPrompt="1"/>
          </p:nvPr>
        </p:nvSpPr>
        <p:spPr>
          <a:xfrm>
            <a:off x="5052646" y="4792874"/>
            <a:ext cx="5124287" cy="1109304"/>
          </a:xfrm>
        </p:spPr>
        <p:txBody>
          <a:bodyPr anchor="ctr"/>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1161647237"/>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Wide image and text 4">
    <p:spTree>
      <p:nvGrpSpPr>
        <p:cNvPr id="1" name=""/>
        <p:cNvGrpSpPr/>
        <p:nvPr/>
      </p:nvGrpSpPr>
      <p:grpSpPr>
        <a:xfrm>
          <a:off x="0" y="0"/>
          <a:ext cx="0" cy="0"/>
          <a:chOff x="0" y="0"/>
          <a:chExt cx="0" cy="0"/>
        </a:xfrm>
      </p:grpSpPr>
      <p:sp>
        <p:nvSpPr>
          <p:cNvPr id="5" name="Picture Placeholder 6"/>
          <p:cNvSpPr>
            <a:spLocks noGrp="1"/>
          </p:cNvSpPr>
          <p:nvPr>
            <p:ph type="pic" sz="quarter" idx="13"/>
          </p:nvPr>
        </p:nvSpPr>
        <p:spPr>
          <a:xfrm>
            <a:off x="0" y="932536"/>
            <a:ext cx="12192000" cy="2495935"/>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6" name="Text Placeholder 5"/>
          <p:cNvSpPr>
            <a:spLocks noGrp="1"/>
          </p:cNvSpPr>
          <p:nvPr>
            <p:ph type="body" sz="quarter" idx="12" hasCustomPrompt="1"/>
          </p:nvPr>
        </p:nvSpPr>
        <p:spPr>
          <a:xfrm>
            <a:off x="6417733" y="3793652"/>
            <a:ext cx="3759200" cy="1796268"/>
          </a:xfrm>
        </p:spPr>
        <p:txBody>
          <a:bodyPr anchor="b"/>
          <a:lstStyle>
            <a:lvl1pPr marL="0" indent="0" algn="l">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7" name="Title 1"/>
          <p:cNvSpPr>
            <a:spLocks noGrp="1"/>
          </p:cNvSpPr>
          <p:nvPr>
            <p:ph type="title" hasCustomPrompt="1"/>
          </p:nvPr>
        </p:nvSpPr>
        <p:spPr>
          <a:xfrm>
            <a:off x="2015067" y="2239779"/>
            <a:ext cx="4080933" cy="3409417"/>
          </a:xfrm>
        </p:spPr>
        <p:txBody>
          <a:bodyPr anchor="b"/>
          <a:lstStyle>
            <a:lvl1pPr algn="r">
              <a:defRPr/>
            </a:lvl1pPr>
          </a:lstStyle>
          <a:p>
            <a:r>
              <a:rPr kumimoji="1" lang="en-US" altLang="ja-JP" dirty="0"/>
              <a:t>Slide title</a:t>
            </a:r>
            <a:br>
              <a:rPr kumimoji="1" lang="en-US" altLang="ja-JP" dirty="0"/>
            </a:br>
            <a:r>
              <a:rPr kumimoji="1" lang="en-US" altLang="ja-JP" dirty="0"/>
              <a:t>goes here</a:t>
            </a:r>
            <a:endParaRPr kumimoji="1" lang="ja-JP" altLang="en-US" dirty="0"/>
          </a:p>
        </p:txBody>
      </p:sp>
    </p:spTree>
    <p:extLst>
      <p:ext uri="{BB962C8B-B14F-4D97-AF65-F5344CB8AC3E}">
        <p14:creationId xmlns:p14="http://schemas.microsoft.com/office/powerpoint/2010/main" val="2510087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Wide image and 3 texts">
    <p:spTree>
      <p:nvGrpSpPr>
        <p:cNvPr id="1" name=""/>
        <p:cNvGrpSpPr/>
        <p:nvPr/>
      </p:nvGrpSpPr>
      <p:grpSpPr>
        <a:xfrm>
          <a:off x="0" y="0"/>
          <a:ext cx="0" cy="0"/>
          <a:chOff x="0" y="0"/>
          <a:chExt cx="0" cy="0"/>
        </a:xfrm>
      </p:grpSpPr>
      <p:sp>
        <p:nvSpPr>
          <p:cNvPr id="5" name="Picture Placeholder 6"/>
          <p:cNvSpPr>
            <a:spLocks noGrp="1"/>
          </p:cNvSpPr>
          <p:nvPr>
            <p:ph type="pic" sz="quarter" idx="13"/>
          </p:nvPr>
        </p:nvSpPr>
        <p:spPr>
          <a:xfrm>
            <a:off x="0" y="0"/>
            <a:ext cx="12192000" cy="3428471"/>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7" name="Text Placeholder 5"/>
          <p:cNvSpPr>
            <a:spLocks noGrp="1"/>
          </p:cNvSpPr>
          <p:nvPr>
            <p:ph type="body" sz="quarter" idx="12" hasCustomPrompt="1"/>
          </p:nvPr>
        </p:nvSpPr>
        <p:spPr>
          <a:xfrm>
            <a:off x="935567" y="4422706"/>
            <a:ext cx="2805161" cy="1496453"/>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8" name="Text Placeholder 5"/>
          <p:cNvSpPr>
            <a:spLocks noGrp="1"/>
          </p:cNvSpPr>
          <p:nvPr>
            <p:ph type="body" sz="quarter" idx="14" hasCustomPrompt="1"/>
          </p:nvPr>
        </p:nvSpPr>
        <p:spPr>
          <a:xfrm>
            <a:off x="935567" y="3983147"/>
            <a:ext cx="2805161" cy="390888"/>
          </a:xfrm>
        </p:spPr>
        <p:txBody>
          <a:bodyPr anchor="b">
            <a:normAutofit/>
          </a:bodyPr>
          <a:lstStyle>
            <a:lvl1pPr marL="0" indent="0" algn="ctr">
              <a:lnSpc>
                <a:spcPct val="100000"/>
              </a:lnSpc>
              <a:spcBef>
                <a:spcPts val="0"/>
              </a:spcBef>
              <a:buFontTx/>
              <a:buNone/>
              <a:defRPr sz="1867" baseline="0">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11" name="Text Placeholder 5"/>
          <p:cNvSpPr>
            <a:spLocks noGrp="1"/>
          </p:cNvSpPr>
          <p:nvPr>
            <p:ph type="body" sz="quarter" idx="15" hasCustomPrompt="1"/>
          </p:nvPr>
        </p:nvSpPr>
        <p:spPr>
          <a:xfrm>
            <a:off x="4693420" y="4422706"/>
            <a:ext cx="2805161" cy="1496453"/>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2" name="Text Placeholder 5"/>
          <p:cNvSpPr>
            <a:spLocks noGrp="1"/>
          </p:cNvSpPr>
          <p:nvPr>
            <p:ph type="body" sz="quarter" idx="16" hasCustomPrompt="1"/>
          </p:nvPr>
        </p:nvSpPr>
        <p:spPr>
          <a:xfrm>
            <a:off x="4693420" y="3983147"/>
            <a:ext cx="2805161" cy="390888"/>
          </a:xfrm>
        </p:spPr>
        <p:txBody>
          <a:bodyPr anchor="b">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13" name="Text Placeholder 5"/>
          <p:cNvSpPr>
            <a:spLocks noGrp="1"/>
          </p:cNvSpPr>
          <p:nvPr>
            <p:ph type="body" sz="quarter" idx="17" hasCustomPrompt="1"/>
          </p:nvPr>
        </p:nvSpPr>
        <p:spPr>
          <a:xfrm>
            <a:off x="8451273" y="4422706"/>
            <a:ext cx="2805161" cy="1496453"/>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4" name="Text Placeholder 5"/>
          <p:cNvSpPr>
            <a:spLocks noGrp="1"/>
          </p:cNvSpPr>
          <p:nvPr>
            <p:ph type="body" sz="quarter" idx="18" hasCustomPrompt="1"/>
          </p:nvPr>
        </p:nvSpPr>
        <p:spPr>
          <a:xfrm>
            <a:off x="8451273" y="3983147"/>
            <a:ext cx="2805161" cy="390888"/>
          </a:xfrm>
        </p:spPr>
        <p:txBody>
          <a:bodyPr anchor="b">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17" name="Title 1"/>
          <p:cNvSpPr>
            <a:spLocks noGrp="1"/>
          </p:cNvSpPr>
          <p:nvPr>
            <p:ph type="title" hasCustomPrompt="1"/>
          </p:nvPr>
        </p:nvSpPr>
        <p:spPr>
          <a:xfrm>
            <a:off x="1295400" y="2523401"/>
            <a:ext cx="9601200" cy="905070"/>
          </a:xfrm>
        </p:spPr>
        <p:txBody>
          <a:bodyPr/>
          <a:lstStyle>
            <a:lvl1pPr algn="ctr">
              <a:defRPr>
                <a:solidFill>
                  <a:schemeClr val="bg1"/>
                </a:solidFill>
              </a:defRPr>
            </a:lvl1pPr>
          </a:lstStyle>
          <a:p>
            <a:r>
              <a:rPr kumimoji="1" lang="en-US" altLang="ja-JP" dirty="0"/>
              <a:t>Slide title goes here</a:t>
            </a:r>
            <a:endParaRPr kumimoji="1" lang="ja-JP" altLang="en-US" dirty="0"/>
          </a:p>
        </p:txBody>
      </p:sp>
    </p:spTree>
    <p:extLst>
      <p:ext uri="{BB962C8B-B14F-4D97-AF65-F5344CB8AC3E}">
        <p14:creationId xmlns:p14="http://schemas.microsoft.com/office/powerpoint/2010/main" val="129600317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2 wide images and texts">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5" name="Picture Placeholder 6"/>
          <p:cNvSpPr>
            <a:spLocks noGrp="1"/>
          </p:cNvSpPr>
          <p:nvPr>
            <p:ph type="pic" sz="quarter" idx="13"/>
          </p:nvPr>
        </p:nvSpPr>
        <p:spPr>
          <a:xfrm>
            <a:off x="0" y="932536"/>
            <a:ext cx="6096000" cy="2495935"/>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7" name="Picture Placeholder 6"/>
          <p:cNvSpPr>
            <a:spLocks noGrp="1"/>
          </p:cNvSpPr>
          <p:nvPr>
            <p:ph type="pic" sz="quarter" idx="14"/>
          </p:nvPr>
        </p:nvSpPr>
        <p:spPr>
          <a:xfrm>
            <a:off x="6096000" y="3423224"/>
            <a:ext cx="6096000" cy="2495935"/>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8" name="Text Placeholder 5"/>
          <p:cNvSpPr>
            <a:spLocks noGrp="1"/>
          </p:cNvSpPr>
          <p:nvPr>
            <p:ph type="body" sz="quarter" idx="12" hasCustomPrompt="1"/>
          </p:nvPr>
        </p:nvSpPr>
        <p:spPr>
          <a:xfrm>
            <a:off x="7344834" y="1410637"/>
            <a:ext cx="3456517" cy="1496453"/>
          </a:xfrm>
        </p:spPr>
        <p:txBody>
          <a:bodyPr anchor="ctr"/>
          <a:lstStyle>
            <a:lvl1pPr marL="0" indent="0" algn="just">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0" name="Title 1"/>
          <p:cNvSpPr>
            <a:spLocks noGrp="1"/>
          </p:cNvSpPr>
          <p:nvPr>
            <p:ph type="title" hasCustomPrompt="1"/>
          </p:nvPr>
        </p:nvSpPr>
        <p:spPr>
          <a:xfrm>
            <a:off x="1295400" y="3704800"/>
            <a:ext cx="3450167" cy="1945393"/>
          </a:xfrm>
        </p:spPr>
        <p:txBody>
          <a:bodyPr anchor="ctr"/>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spTree>
    <p:extLst>
      <p:ext uri="{BB962C8B-B14F-4D97-AF65-F5344CB8AC3E}">
        <p14:creationId xmlns:p14="http://schemas.microsoft.com/office/powerpoint/2010/main" val="1119924799"/>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Profile 3">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6" name="Picture Placeholder 6"/>
          <p:cNvSpPr>
            <a:spLocks noGrp="1"/>
          </p:cNvSpPr>
          <p:nvPr>
            <p:ph type="pic" sz="quarter" idx="13"/>
          </p:nvPr>
        </p:nvSpPr>
        <p:spPr>
          <a:xfrm>
            <a:off x="0" y="2180503"/>
            <a:ext cx="4751916" cy="2495935"/>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0" name="Title 1"/>
          <p:cNvSpPr>
            <a:spLocks noGrp="1"/>
          </p:cNvSpPr>
          <p:nvPr>
            <p:ph type="title" hasCustomPrompt="1"/>
          </p:nvPr>
        </p:nvSpPr>
        <p:spPr>
          <a:xfrm>
            <a:off x="6096000" y="2013887"/>
            <a:ext cx="4814603" cy="761059"/>
          </a:xfrm>
        </p:spPr>
        <p:txBody>
          <a:bodyPr anchor="b"/>
          <a:lstStyle>
            <a:lvl1pPr algn="l">
              <a:defRPr>
                <a:solidFill>
                  <a:schemeClr val="tx1"/>
                </a:solidFill>
              </a:defRPr>
            </a:lvl1pPr>
          </a:lstStyle>
          <a:p>
            <a:r>
              <a:rPr kumimoji="1" lang="en-US" altLang="ja-JP" dirty="0"/>
              <a:t>Slide title goes here</a:t>
            </a:r>
            <a:endParaRPr kumimoji="1" lang="ja-JP" altLang="en-US" dirty="0"/>
          </a:p>
        </p:txBody>
      </p:sp>
      <p:sp>
        <p:nvSpPr>
          <p:cNvPr id="11" name="Text Placeholder 5"/>
          <p:cNvSpPr>
            <a:spLocks noGrp="1"/>
          </p:cNvSpPr>
          <p:nvPr>
            <p:ph type="body" sz="quarter" idx="12" hasCustomPrompt="1"/>
          </p:nvPr>
        </p:nvSpPr>
        <p:spPr>
          <a:xfrm>
            <a:off x="6096000" y="3364736"/>
            <a:ext cx="4814603" cy="1312761"/>
          </a:xfrm>
        </p:spPr>
        <p:txBody>
          <a:bodyPr anchor="b"/>
          <a:lstStyle>
            <a:lvl1pPr marL="0" indent="0" algn="just">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2" name="Text Placeholder 5"/>
          <p:cNvSpPr>
            <a:spLocks noGrp="1"/>
          </p:cNvSpPr>
          <p:nvPr>
            <p:ph type="body" sz="quarter" idx="14" hasCustomPrompt="1"/>
          </p:nvPr>
        </p:nvSpPr>
        <p:spPr>
          <a:xfrm>
            <a:off x="6096000" y="2693956"/>
            <a:ext cx="4814603" cy="467587"/>
          </a:xfrm>
        </p:spPr>
        <p:txBody>
          <a:bodyPr anchor="t">
            <a:normAutofit/>
          </a:bodyPr>
          <a:lstStyle>
            <a:lvl1pPr marL="0" indent="0" algn="just">
              <a:lnSpc>
                <a:spcPct val="13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3426403437"/>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Square image and text">
    <p:spTree>
      <p:nvGrpSpPr>
        <p:cNvPr id="1" name=""/>
        <p:cNvGrpSpPr/>
        <p:nvPr/>
      </p:nvGrpSpPr>
      <p:grpSpPr>
        <a:xfrm>
          <a:off x="0" y="0"/>
          <a:ext cx="0" cy="0"/>
          <a:chOff x="0" y="0"/>
          <a:chExt cx="0" cy="0"/>
        </a:xfrm>
      </p:grpSpPr>
      <p:sp>
        <p:nvSpPr>
          <p:cNvPr id="9" name="Rectangle 8"/>
          <p:cNvSpPr/>
          <p:nvPr userDrawn="1"/>
        </p:nvSpPr>
        <p:spPr>
          <a:xfrm>
            <a:off x="0" y="-1058"/>
            <a:ext cx="4340423" cy="68585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kumimoji="1" lang="ja-JP" altLang="en-US" sz="1200">
              <a:solidFill>
                <a:prstClr val="white"/>
              </a:solidFill>
            </a:endParaRPr>
          </a:p>
        </p:txBody>
      </p:sp>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6" name="Picture Placeholder 6"/>
          <p:cNvSpPr>
            <a:spLocks noGrp="1"/>
          </p:cNvSpPr>
          <p:nvPr>
            <p:ph type="pic" sz="quarter" idx="13"/>
          </p:nvPr>
        </p:nvSpPr>
        <p:spPr>
          <a:xfrm>
            <a:off x="2015067" y="1700734"/>
            <a:ext cx="3456516" cy="3456533"/>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0" name="Title 1"/>
          <p:cNvSpPr>
            <a:spLocks noGrp="1"/>
          </p:cNvSpPr>
          <p:nvPr>
            <p:ph type="title" hasCustomPrompt="1"/>
          </p:nvPr>
        </p:nvSpPr>
        <p:spPr>
          <a:xfrm>
            <a:off x="6096000" y="1595814"/>
            <a:ext cx="4080933" cy="1274211"/>
          </a:xfrm>
        </p:spPr>
        <p:txBody>
          <a:bodyPr anchor="b"/>
          <a:lstStyle>
            <a:lvl1pPr algn="l">
              <a:defRPr>
                <a:solidFill>
                  <a:schemeClr val="tx1"/>
                </a:solidFill>
              </a:defRPr>
            </a:lvl1pPr>
          </a:lstStyle>
          <a:p>
            <a:r>
              <a:rPr kumimoji="1" lang="en-US" altLang="ja-JP" dirty="0"/>
              <a:t>Slide title goes here</a:t>
            </a:r>
            <a:endParaRPr kumimoji="1" lang="ja-JP" altLang="en-US" dirty="0"/>
          </a:p>
        </p:txBody>
      </p:sp>
      <p:sp>
        <p:nvSpPr>
          <p:cNvPr id="11" name="Text Placeholder 5"/>
          <p:cNvSpPr>
            <a:spLocks noGrp="1"/>
          </p:cNvSpPr>
          <p:nvPr>
            <p:ph type="body" sz="quarter" idx="12" hasCustomPrompt="1"/>
          </p:nvPr>
        </p:nvSpPr>
        <p:spPr>
          <a:xfrm>
            <a:off x="6096000" y="4123696"/>
            <a:ext cx="4080933" cy="1034574"/>
          </a:xfrm>
        </p:spPr>
        <p:txBody>
          <a:bodyPr anchor="b"/>
          <a:lstStyle>
            <a:lvl1pPr marL="190510" indent="-190510" algn="just">
              <a:spcBef>
                <a:spcPts val="0"/>
              </a:spcBef>
              <a:buFont typeface="Wingdings" panose="05000000000000000000" pitchFamily="2" charset="2"/>
              <a:buChar char="l"/>
              <a:defRPr>
                <a:solidFill>
                  <a:schemeClr val="accent4"/>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8" name="Text Placeholder 5"/>
          <p:cNvSpPr>
            <a:spLocks noGrp="1"/>
          </p:cNvSpPr>
          <p:nvPr>
            <p:ph type="body" sz="quarter" idx="14" hasCustomPrompt="1"/>
          </p:nvPr>
        </p:nvSpPr>
        <p:spPr>
          <a:xfrm>
            <a:off x="6096000" y="2936767"/>
            <a:ext cx="4080933" cy="1043768"/>
          </a:xfrm>
        </p:spPr>
        <p:txBody>
          <a:bodyPr anchor="t"/>
          <a:lstStyle>
            <a:lvl1pPr marL="190510" indent="-190510" algn="just">
              <a:spcBef>
                <a:spcPts val="0"/>
              </a:spcBef>
              <a:buFont typeface="Wingdings" panose="05000000000000000000" pitchFamily="2" charset="2"/>
              <a:buChar char="l"/>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607899892"/>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Left image 1">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a:xfrm>
            <a:off x="506139" y="5965144"/>
            <a:ext cx="711200" cy="675343"/>
          </a:xfrm>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6" name="Title 1"/>
          <p:cNvSpPr>
            <a:spLocks noGrp="1"/>
          </p:cNvSpPr>
          <p:nvPr>
            <p:ph type="title" hasCustomPrompt="1"/>
          </p:nvPr>
        </p:nvSpPr>
        <p:spPr>
          <a:xfrm>
            <a:off x="935566" y="0"/>
            <a:ext cx="6917045" cy="1042095"/>
          </a:xfrm>
        </p:spPr>
        <p:txBody>
          <a:bodyPr anchor="b"/>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cxnSp>
        <p:nvCxnSpPr>
          <p:cNvPr id="8" name="Straight Connector 7"/>
          <p:cNvCxnSpPr/>
          <p:nvPr userDrawn="1"/>
        </p:nvCxnSpPr>
        <p:spPr>
          <a:xfrm>
            <a:off x="927544" y="1426923"/>
            <a:ext cx="10352437"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9" name="Text Placeholder 5"/>
          <p:cNvSpPr>
            <a:spLocks noGrp="1"/>
          </p:cNvSpPr>
          <p:nvPr>
            <p:ph type="body" sz="quarter" idx="12" hasCustomPrompt="1"/>
          </p:nvPr>
        </p:nvSpPr>
        <p:spPr>
          <a:xfrm>
            <a:off x="935566" y="1699933"/>
            <a:ext cx="10352437" cy="4142210"/>
          </a:xfrm>
        </p:spPr>
        <p:txBody>
          <a:bodyPr anchor="t"/>
          <a:lstStyle>
            <a:lvl1pPr marL="0" indent="0" algn="just">
              <a:spcBef>
                <a:spcPts val="0"/>
              </a:spcBef>
              <a:buFontTx/>
              <a:buNone/>
              <a:defRPr>
                <a:latin typeface="+mn-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pic>
        <p:nvPicPr>
          <p:cNvPr id="2" name="Picture 1" descr="A blue and white logo&#10;&#10;AI-generated content may be incorrect.">
            <a:extLst>
              <a:ext uri="{FF2B5EF4-FFF2-40B4-BE49-F238E27FC236}">
                <a16:creationId xmlns:a16="http://schemas.microsoft.com/office/drawing/2014/main" id="{73C6C229-7D05-0E03-7F9B-5CC9094307D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63649" y="6302816"/>
            <a:ext cx="1290248" cy="293685"/>
          </a:xfrm>
          <a:prstGeom prst="rect">
            <a:avLst/>
          </a:prstGeom>
        </p:spPr>
      </p:pic>
      <p:sp>
        <p:nvSpPr>
          <p:cNvPr id="3" name="TextBox 2">
            <a:extLst>
              <a:ext uri="{FF2B5EF4-FFF2-40B4-BE49-F238E27FC236}">
                <a16:creationId xmlns:a16="http://schemas.microsoft.com/office/drawing/2014/main" id="{E86658E3-2503-C00C-6A28-56FD77E02C97}"/>
              </a:ext>
            </a:extLst>
          </p:cNvPr>
          <p:cNvSpPr txBox="1"/>
          <p:nvPr userDrawn="1"/>
        </p:nvSpPr>
        <p:spPr>
          <a:xfrm>
            <a:off x="1267110" y="6210525"/>
            <a:ext cx="1452642"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prstClr val="black"/>
                </a:solidFill>
                <a:effectLst/>
                <a:uLnTx/>
                <a:uFillTx/>
                <a:latin typeface="Gidole"/>
                <a:cs typeface="+mn-cs"/>
              </a:rPr>
              <a:t>Base: All respondents (</a:t>
            </a:r>
            <a:r>
              <a:rPr lang="en-US" sz="900" i="1" dirty="0">
                <a:solidFill>
                  <a:prstClr val="black"/>
                </a:solidFill>
                <a:latin typeface="Gidole"/>
              </a:rPr>
              <a:t>8</a:t>
            </a:r>
            <a:r>
              <a:rPr kumimoji="0" lang="en-US" sz="900" b="0" i="1" u="none" strike="noStrike" kern="1200" cap="none" spc="0" normalizeH="0" baseline="0" noProof="0" dirty="0">
                <a:ln>
                  <a:noFill/>
                </a:ln>
                <a:solidFill>
                  <a:prstClr val="black"/>
                </a:solidFill>
                <a:effectLst/>
                <a:uLnTx/>
                <a:uFillTx/>
                <a:latin typeface="Gidole"/>
                <a:cs typeface="+mn-cs"/>
              </a:rPr>
              <a:t>00)</a:t>
            </a:r>
          </a:p>
        </p:txBody>
      </p:sp>
      <p:sp>
        <p:nvSpPr>
          <p:cNvPr id="5" name="Rectangle 4">
            <a:extLst>
              <a:ext uri="{FF2B5EF4-FFF2-40B4-BE49-F238E27FC236}">
                <a16:creationId xmlns:a16="http://schemas.microsoft.com/office/drawing/2014/main" id="{ECB3BAFC-F8ED-8399-3618-3943F57BD2FB}"/>
              </a:ext>
            </a:extLst>
          </p:cNvPr>
          <p:cNvSpPr/>
          <p:nvPr userDrawn="1"/>
        </p:nvSpPr>
        <p:spPr>
          <a:xfrm>
            <a:off x="1217339" y="6407170"/>
            <a:ext cx="1928733" cy="2308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1" u="none" strike="noStrike" kern="1200" cap="none" spc="0" normalizeH="0" baseline="0" noProof="0" dirty="0">
                <a:ln>
                  <a:noFill/>
                </a:ln>
                <a:solidFill>
                  <a:prstClr val="black"/>
                </a:solidFill>
                <a:effectLst/>
                <a:uLnTx/>
                <a:uFillTx/>
                <a:latin typeface="Gidole"/>
                <a:cs typeface="+mn-cs"/>
              </a:rPr>
              <a:t>*All the data mean percentages %</a:t>
            </a:r>
            <a:endParaRPr kumimoji="0" lang="en-US" sz="900" b="0" i="1" u="none" strike="noStrike" kern="1200" cap="none" spc="0" normalizeH="0" baseline="0" noProof="0" dirty="0">
              <a:ln>
                <a:noFill/>
              </a:ln>
              <a:solidFill>
                <a:prstClr val="black"/>
              </a:solidFill>
              <a:effectLst/>
              <a:uLnTx/>
              <a:uFillTx/>
              <a:latin typeface="Gidole"/>
              <a:cs typeface="+mn-cs"/>
            </a:endParaRPr>
          </a:p>
        </p:txBody>
      </p:sp>
    </p:spTree>
    <p:extLst>
      <p:ext uri="{BB962C8B-B14F-4D97-AF65-F5344CB8AC3E}">
        <p14:creationId xmlns:p14="http://schemas.microsoft.com/office/powerpoint/2010/main" val="188504144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Left image 2">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5" name="Picture Placeholder 6"/>
          <p:cNvSpPr>
            <a:spLocks noGrp="1"/>
          </p:cNvSpPr>
          <p:nvPr>
            <p:ph type="pic" sz="quarter" idx="13"/>
          </p:nvPr>
        </p:nvSpPr>
        <p:spPr>
          <a:xfrm>
            <a:off x="1" y="-529"/>
            <a:ext cx="3487615" cy="6858000"/>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6" name="Title 1"/>
          <p:cNvSpPr>
            <a:spLocks noGrp="1"/>
          </p:cNvSpPr>
          <p:nvPr>
            <p:ph type="title" hasCustomPrompt="1"/>
          </p:nvPr>
        </p:nvSpPr>
        <p:spPr>
          <a:xfrm>
            <a:off x="8231628" y="1820530"/>
            <a:ext cx="3024805" cy="3215881"/>
          </a:xfrm>
        </p:spPr>
        <p:txBody>
          <a:bodyPr anchor="ctr"/>
          <a:lstStyle>
            <a:lvl1pPr algn="r">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2" name="Rectangle 1"/>
          <p:cNvSpPr/>
          <p:nvPr userDrawn="1"/>
        </p:nvSpPr>
        <p:spPr>
          <a:xfrm>
            <a:off x="3487615" y="-1058"/>
            <a:ext cx="4340423" cy="68585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kumimoji="1" lang="ja-JP" altLang="en-US" sz="1200">
              <a:solidFill>
                <a:prstClr val="white"/>
              </a:solidFill>
            </a:endParaRPr>
          </a:p>
        </p:txBody>
      </p:sp>
      <p:sp>
        <p:nvSpPr>
          <p:cNvPr id="9" name="Text Placeholder 5"/>
          <p:cNvSpPr>
            <a:spLocks noGrp="1"/>
          </p:cNvSpPr>
          <p:nvPr>
            <p:ph type="body" sz="quarter" idx="12" hasCustomPrompt="1"/>
          </p:nvPr>
        </p:nvSpPr>
        <p:spPr>
          <a:xfrm>
            <a:off x="4085069" y="2799964"/>
            <a:ext cx="3145515" cy="2015378"/>
          </a:xfrm>
        </p:spPr>
        <p:txBody>
          <a:bodyPr anchor="t"/>
          <a:lstStyle>
            <a:lvl1pPr marL="0" indent="0" algn="just">
              <a:spcBef>
                <a:spcPts val="0"/>
              </a:spcBef>
              <a:buFontTx/>
              <a:buNone/>
              <a:defRPr>
                <a:solidFill>
                  <a:schemeClr val="bg1"/>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6" name="Text Placeholder 5"/>
          <p:cNvSpPr>
            <a:spLocks noGrp="1"/>
          </p:cNvSpPr>
          <p:nvPr>
            <p:ph type="body" sz="quarter" idx="14" hasCustomPrompt="1"/>
          </p:nvPr>
        </p:nvSpPr>
        <p:spPr>
          <a:xfrm>
            <a:off x="4085069" y="2322643"/>
            <a:ext cx="3145515" cy="424810"/>
          </a:xfrm>
        </p:spPr>
        <p:txBody>
          <a:bodyPr anchor="b">
            <a:noAutofit/>
          </a:bodyPr>
          <a:lstStyle>
            <a:lvl1pPr marL="0" indent="0" algn="just">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Tree>
    <p:extLst>
      <p:ext uri="{BB962C8B-B14F-4D97-AF65-F5344CB8AC3E}">
        <p14:creationId xmlns:p14="http://schemas.microsoft.com/office/powerpoint/2010/main" val="3386906737"/>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Right image 1">
    <p:spTree>
      <p:nvGrpSpPr>
        <p:cNvPr id="1" name=""/>
        <p:cNvGrpSpPr/>
        <p:nvPr/>
      </p:nvGrpSpPr>
      <p:grpSpPr>
        <a:xfrm>
          <a:off x="0" y="0"/>
          <a:ext cx="0" cy="0"/>
          <a:chOff x="0" y="0"/>
          <a:chExt cx="0" cy="0"/>
        </a:xfrm>
      </p:grpSpPr>
      <p:sp>
        <p:nvSpPr>
          <p:cNvPr id="11" name="Picture Placeholder 6"/>
          <p:cNvSpPr>
            <a:spLocks noGrp="1"/>
          </p:cNvSpPr>
          <p:nvPr>
            <p:ph type="pic" sz="quarter" idx="13"/>
          </p:nvPr>
        </p:nvSpPr>
        <p:spPr>
          <a:xfrm>
            <a:off x="7440084" y="0"/>
            <a:ext cx="3816350" cy="6858000"/>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2" name="Title 1"/>
          <p:cNvSpPr>
            <a:spLocks noGrp="1"/>
          </p:cNvSpPr>
          <p:nvPr>
            <p:ph type="title" hasCustomPrompt="1"/>
          </p:nvPr>
        </p:nvSpPr>
        <p:spPr>
          <a:xfrm>
            <a:off x="935567" y="932537"/>
            <a:ext cx="4954433" cy="2432655"/>
          </a:xfrm>
        </p:spPr>
        <p:txBody>
          <a:bodyPr anchor="b"/>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cxnSp>
        <p:nvCxnSpPr>
          <p:cNvPr id="14" name="Straight Connector 13"/>
          <p:cNvCxnSpPr>
            <a:endCxn id="11" idx="1"/>
          </p:cNvCxnSpPr>
          <p:nvPr userDrawn="1"/>
        </p:nvCxnSpPr>
        <p:spPr>
          <a:xfrm>
            <a:off x="1011767" y="3428471"/>
            <a:ext cx="6428316" cy="529"/>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7" name="Text Placeholder 5"/>
          <p:cNvSpPr>
            <a:spLocks noGrp="1"/>
          </p:cNvSpPr>
          <p:nvPr>
            <p:ph type="body" sz="quarter" idx="12" hasCustomPrompt="1"/>
          </p:nvPr>
        </p:nvSpPr>
        <p:spPr>
          <a:xfrm>
            <a:off x="948267" y="3574543"/>
            <a:ext cx="4954433" cy="2015378"/>
          </a:xfrm>
        </p:spPr>
        <p:txBody>
          <a:bodyPr anchor="t"/>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9" name="Slide Number Placeholder 3"/>
          <p:cNvSpPr>
            <a:spLocks noGrp="1"/>
          </p:cNvSpPr>
          <p:nvPr>
            <p:ph type="sldNum" sz="quarter" idx="11"/>
          </p:nvPr>
        </p:nvSpPr>
        <p:spPr>
          <a:xfrm>
            <a:off x="305405" y="5919158"/>
            <a:ext cx="812800" cy="675343"/>
          </a:xfrm>
        </p:spPr>
        <p:txBody>
          <a:bodyPr/>
          <a:lstStyle>
            <a:lvl1pPr algn="l">
              <a:defRPr/>
            </a:lvl1p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Tree>
    <p:extLst>
      <p:ext uri="{BB962C8B-B14F-4D97-AF65-F5344CB8AC3E}">
        <p14:creationId xmlns:p14="http://schemas.microsoft.com/office/powerpoint/2010/main" val="264439529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Right image and 1 column">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935567" y="2422731"/>
            <a:ext cx="3016853" cy="2012539"/>
          </a:xfrm>
        </p:spPr>
        <p:txBody>
          <a:bodyPr anchor="ctr"/>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9" name="Text Placeholder 5"/>
          <p:cNvSpPr>
            <a:spLocks noGrp="1"/>
          </p:cNvSpPr>
          <p:nvPr>
            <p:ph type="body" sz="quarter" idx="12" hasCustomPrompt="1"/>
          </p:nvPr>
        </p:nvSpPr>
        <p:spPr>
          <a:xfrm>
            <a:off x="4970716" y="2687646"/>
            <a:ext cx="3126917" cy="2176450"/>
          </a:xfrm>
        </p:spPr>
        <p:txBody>
          <a:bodyPr anchor="t"/>
          <a:lstStyle>
            <a:lvl1pPr marL="0" indent="0" algn="just">
              <a:spcBef>
                <a:spcPts val="0"/>
              </a:spcBef>
              <a:buFontTx/>
              <a:buNone/>
              <a:defRPr>
                <a:solidFill>
                  <a:schemeClr val="bg1"/>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6" name="Text Placeholder 5"/>
          <p:cNvSpPr>
            <a:spLocks noGrp="1"/>
          </p:cNvSpPr>
          <p:nvPr>
            <p:ph type="body" sz="quarter" idx="14" hasCustomPrompt="1"/>
          </p:nvPr>
        </p:nvSpPr>
        <p:spPr>
          <a:xfrm>
            <a:off x="4970716" y="2210325"/>
            <a:ext cx="3126917" cy="424810"/>
          </a:xfrm>
        </p:spPr>
        <p:txBody>
          <a:bodyPr anchor="b">
            <a:noAutofit/>
          </a:bodyPr>
          <a:lstStyle>
            <a:lvl1pPr marL="0" indent="0" algn="just">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11" name="Slide Number Placeholder 3"/>
          <p:cNvSpPr>
            <a:spLocks noGrp="1"/>
          </p:cNvSpPr>
          <p:nvPr>
            <p:ph type="sldNum" sz="quarter" idx="11"/>
          </p:nvPr>
        </p:nvSpPr>
        <p:spPr>
          <a:xfrm>
            <a:off x="305405" y="5919158"/>
            <a:ext cx="812800" cy="675343"/>
          </a:xfrm>
        </p:spPr>
        <p:txBody>
          <a:bodyPr/>
          <a:lstStyle>
            <a:lvl1pPr algn="l">
              <a:defRPr/>
            </a:lvl1p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Tree>
    <p:extLst>
      <p:ext uri="{BB962C8B-B14F-4D97-AF65-F5344CB8AC3E}">
        <p14:creationId xmlns:p14="http://schemas.microsoft.com/office/powerpoint/2010/main" val="2633369409"/>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Right image and 2 columns">
    <p:spTree>
      <p:nvGrpSpPr>
        <p:cNvPr id="1" name=""/>
        <p:cNvGrpSpPr/>
        <p:nvPr/>
      </p:nvGrpSpPr>
      <p:grpSpPr>
        <a:xfrm>
          <a:off x="0" y="0"/>
          <a:ext cx="0" cy="0"/>
          <a:chOff x="0" y="0"/>
          <a:chExt cx="0" cy="0"/>
        </a:xfrm>
      </p:grpSpPr>
      <p:sp>
        <p:nvSpPr>
          <p:cNvPr id="5" name="Picture Placeholder 6"/>
          <p:cNvSpPr>
            <a:spLocks noGrp="1"/>
          </p:cNvSpPr>
          <p:nvPr>
            <p:ph type="pic" sz="quarter" idx="13"/>
          </p:nvPr>
        </p:nvSpPr>
        <p:spPr>
          <a:xfrm>
            <a:off x="8704385" y="-529"/>
            <a:ext cx="3487615" cy="6858000"/>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6" name="Title 1"/>
          <p:cNvSpPr>
            <a:spLocks noGrp="1"/>
          </p:cNvSpPr>
          <p:nvPr>
            <p:ph type="title" hasCustomPrompt="1"/>
          </p:nvPr>
        </p:nvSpPr>
        <p:spPr>
          <a:xfrm>
            <a:off x="935567" y="2422731"/>
            <a:ext cx="3016853" cy="2012539"/>
          </a:xfrm>
        </p:spPr>
        <p:txBody>
          <a:bodyPr anchor="ctr"/>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2" name="Rectangle 1"/>
          <p:cNvSpPr/>
          <p:nvPr userDrawn="1"/>
        </p:nvSpPr>
        <p:spPr>
          <a:xfrm>
            <a:off x="4363962" y="-1058"/>
            <a:ext cx="4340423" cy="68585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kumimoji="1" lang="ja-JP" altLang="en-US" sz="1200">
              <a:solidFill>
                <a:prstClr val="white"/>
              </a:solidFill>
            </a:endParaRPr>
          </a:p>
        </p:txBody>
      </p:sp>
      <p:sp>
        <p:nvSpPr>
          <p:cNvPr id="9" name="Text Placeholder 5"/>
          <p:cNvSpPr>
            <a:spLocks noGrp="1"/>
          </p:cNvSpPr>
          <p:nvPr>
            <p:ph type="body" sz="quarter" idx="12" hasCustomPrompt="1"/>
          </p:nvPr>
        </p:nvSpPr>
        <p:spPr>
          <a:xfrm>
            <a:off x="4970716" y="1953116"/>
            <a:ext cx="3126917" cy="1448539"/>
          </a:xfrm>
        </p:spPr>
        <p:txBody>
          <a:bodyPr anchor="t"/>
          <a:lstStyle>
            <a:lvl1pPr marL="0" indent="0" algn="just">
              <a:spcBef>
                <a:spcPts val="0"/>
              </a:spcBef>
              <a:buFontTx/>
              <a:buNone/>
              <a:defRPr>
                <a:solidFill>
                  <a:schemeClr val="bg1"/>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6" name="Text Placeholder 5"/>
          <p:cNvSpPr>
            <a:spLocks noGrp="1"/>
          </p:cNvSpPr>
          <p:nvPr>
            <p:ph type="body" sz="quarter" idx="14" hasCustomPrompt="1"/>
          </p:nvPr>
        </p:nvSpPr>
        <p:spPr>
          <a:xfrm>
            <a:off x="4970716" y="1471007"/>
            <a:ext cx="3126917" cy="429599"/>
          </a:xfrm>
        </p:spPr>
        <p:txBody>
          <a:bodyPr anchor="b">
            <a:noAutofit/>
          </a:bodyPr>
          <a:lstStyle>
            <a:lvl1pPr marL="0" indent="0" algn="just">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11" name="Slide Number Placeholder 3"/>
          <p:cNvSpPr>
            <a:spLocks noGrp="1"/>
          </p:cNvSpPr>
          <p:nvPr>
            <p:ph type="sldNum" sz="quarter" idx="11"/>
          </p:nvPr>
        </p:nvSpPr>
        <p:spPr>
          <a:xfrm>
            <a:off x="305405" y="5919158"/>
            <a:ext cx="812800" cy="675343"/>
          </a:xfrm>
        </p:spPr>
        <p:txBody>
          <a:bodyPr/>
          <a:lstStyle>
            <a:lvl1pPr algn="l">
              <a:defRPr/>
            </a:lvl1p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12" name="Text Placeholder 5"/>
          <p:cNvSpPr>
            <a:spLocks noGrp="1"/>
          </p:cNvSpPr>
          <p:nvPr>
            <p:ph type="body" sz="quarter" idx="15" hasCustomPrompt="1"/>
          </p:nvPr>
        </p:nvSpPr>
        <p:spPr>
          <a:xfrm>
            <a:off x="4970716" y="4142541"/>
            <a:ext cx="3126917" cy="1448539"/>
          </a:xfrm>
        </p:spPr>
        <p:txBody>
          <a:bodyPr anchor="t"/>
          <a:lstStyle>
            <a:lvl1pPr marL="0" indent="0" algn="just">
              <a:spcBef>
                <a:spcPts val="0"/>
              </a:spcBef>
              <a:buFontTx/>
              <a:buNone/>
              <a:defRPr>
                <a:solidFill>
                  <a:schemeClr val="bg1"/>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3" name="Text Placeholder 5"/>
          <p:cNvSpPr>
            <a:spLocks noGrp="1"/>
          </p:cNvSpPr>
          <p:nvPr>
            <p:ph type="body" sz="quarter" idx="16" hasCustomPrompt="1"/>
          </p:nvPr>
        </p:nvSpPr>
        <p:spPr>
          <a:xfrm>
            <a:off x="4970716" y="3660431"/>
            <a:ext cx="3126917" cy="429599"/>
          </a:xfrm>
        </p:spPr>
        <p:txBody>
          <a:bodyPr anchor="b">
            <a:noAutofit/>
          </a:bodyPr>
          <a:lstStyle>
            <a:lvl1pPr marL="0" indent="0" algn="just">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Tree>
    <p:extLst>
      <p:ext uri="{BB962C8B-B14F-4D97-AF65-F5344CB8AC3E}">
        <p14:creationId xmlns:p14="http://schemas.microsoft.com/office/powerpoint/2010/main" val="219569551"/>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Image and long tex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5" name="Rectangle 4"/>
          <p:cNvSpPr/>
          <p:nvPr userDrawn="1"/>
        </p:nvSpPr>
        <p:spPr>
          <a:xfrm>
            <a:off x="0" y="-1058"/>
            <a:ext cx="4340423" cy="68585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kumimoji="1" lang="ja-JP" altLang="en-US" sz="1200">
              <a:solidFill>
                <a:prstClr val="white"/>
              </a:solidFill>
            </a:endParaRPr>
          </a:p>
        </p:txBody>
      </p:sp>
      <p:sp>
        <p:nvSpPr>
          <p:cNvPr id="6" name="Title 1"/>
          <p:cNvSpPr>
            <a:spLocks noGrp="1"/>
          </p:cNvSpPr>
          <p:nvPr>
            <p:ph type="title" hasCustomPrompt="1"/>
          </p:nvPr>
        </p:nvSpPr>
        <p:spPr>
          <a:xfrm>
            <a:off x="392191" y="2422731"/>
            <a:ext cx="3556042" cy="2012539"/>
          </a:xfrm>
        </p:spPr>
        <p:txBody>
          <a:bodyPr anchor="ctr"/>
          <a:lstStyle>
            <a:lvl1pPr algn="ctr">
              <a:defRPr>
                <a:solidFill>
                  <a:schemeClr val="bg1"/>
                </a:solidFil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7" name="Picture Placeholder 6"/>
          <p:cNvSpPr>
            <a:spLocks noGrp="1"/>
          </p:cNvSpPr>
          <p:nvPr>
            <p:ph type="pic" sz="quarter" idx="13"/>
          </p:nvPr>
        </p:nvSpPr>
        <p:spPr>
          <a:xfrm>
            <a:off x="5263848" y="955823"/>
            <a:ext cx="5992585" cy="2472648"/>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8" name="Text Placeholder 5"/>
          <p:cNvSpPr>
            <a:spLocks noGrp="1"/>
          </p:cNvSpPr>
          <p:nvPr>
            <p:ph type="body" sz="quarter" idx="15" hasCustomPrompt="1"/>
          </p:nvPr>
        </p:nvSpPr>
        <p:spPr>
          <a:xfrm>
            <a:off x="5196114" y="3710999"/>
            <a:ext cx="6134705" cy="2208159"/>
          </a:xfrm>
        </p:spPr>
        <p:txBody>
          <a:bodyPr numCol="1" spcCol="540000" anchor="t"/>
          <a:lstStyle>
            <a:lvl1pPr marL="0" indent="0" algn="just">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2548843034"/>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Numbered list - 5 items">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5" name="Rectangle 4"/>
          <p:cNvSpPr/>
          <p:nvPr userDrawn="1"/>
        </p:nvSpPr>
        <p:spPr>
          <a:xfrm>
            <a:off x="0" y="-1058"/>
            <a:ext cx="4340423" cy="68585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kumimoji="1" lang="ja-JP" altLang="en-US" sz="1200">
              <a:solidFill>
                <a:prstClr val="white"/>
              </a:solidFill>
            </a:endParaRPr>
          </a:p>
        </p:txBody>
      </p:sp>
      <p:sp>
        <p:nvSpPr>
          <p:cNvPr id="6" name="Title 1"/>
          <p:cNvSpPr>
            <a:spLocks noGrp="1"/>
          </p:cNvSpPr>
          <p:nvPr>
            <p:ph type="title" hasCustomPrompt="1"/>
          </p:nvPr>
        </p:nvSpPr>
        <p:spPr>
          <a:xfrm>
            <a:off x="392191" y="2422731"/>
            <a:ext cx="3556042" cy="2012539"/>
          </a:xfrm>
        </p:spPr>
        <p:txBody>
          <a:bodyPr anchor="ctr"/>
          <a:lstStyle>
            <a:lvl1pPr algn="ctr">
              <a:defRPr>
                <a:solidFill>
                  <a:schemeClr val="bg1"/>
                </a:solidFill>
              </a:defRPr>
            </a:lvl1pPr>
          </a:lstStyle>
          <a:p>
            <a:r>
              <a:rPr kumimoji="1" lang="en-US" altLang="ja-JP" dirty="0"/>
              <a:t>Slide title</a:t>
            </a:r>
            <a:br>
              <a:rPr kumimoji="1" lang="en-US" altLang="ja-JP" dirty="0"/>
            </a:br>
            <a:r>
              <a:rPr kumimoji="1" lang="en-US" altLang="ja-JP" dirty="0"/>
              <a:t>goes here</a:t>
            </a:r>
            <a:endParaRPr kumimoji="1" lang="ja-JP" altLang="en-US" dirty="0"/>
          </a:p>
        </p:txBody>
      </p:sp>
      <p:grpSp>
        <p:nvGrpSpPr>
          <p:cNvPr id="9" name="Group 8"/>
          <p:cNvGrpSpPr/>
          <p:nvPr userDrawn="1"/>
        </p:nvGrpSpPr>
        <p:grpSpPr>
          <a:xfrm>
            <a:off x="6096000" y="955823"/>
            <a:ext cx="701662" cy="701770"/>
            <a:chOff x="9144000" y="1433513"/>
            <a:chExt cx="1408161" cy="1408161"/>
          </a:xfrm>
        </p:grpSpPr>
        <p:sp>
          <p:nvSpPr>
            <p:cNvPr id="7" name="Rectangle 6"/>
            <p:cNvSpPr/>
            <p:nvPr userDrawn="1"/>
          </p:nvSpPr>
          <p:spPr>
            <a:xfrm>
              <a:off x="9144000" y="1433513"/>
              <a:ext cx="1408161" cy="1408161"/>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8" name="Rectangle 7"/>
            <p:cNvSpPr/>
            <p:nvPr userDrawn="1"/>
          </p:nvSpPr>
          <p:spPr>
            <a:xfrm>
              <a:off x="9361573" y="1651086"/>
              <a:ext cx="973015" cy="9730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grpSp>
      <p:sp>
        <p:nvSpPr>
          <p:cNvPr id="10" name="Text Placeholder 5"/>
          <p:cNvSpPr>
            <a:spLocks noGrp="1"/>
          </p:cNvSpPr>
          <p:nvPr>
            <p:ph type="body" sz="quarter" idx="15" hasCustomPrompt="1"/>
          </p:nvPr>
        </p:nvSpPr>
        <p:spPr>
          <a:xfrm>
            <a:off x="6204413" y="1003218"/>
            <a:ext cx="483308" cy="606980"/>
          </a:xfrm>
        </p:spPr>
        <p:txBody>
          <a:bodyPr numCol="1" anchor="ctr">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a:t>
            </a:r>
            <a:endParaRPr kumimoji="1" lang="ja-JP" altLang="en-US" dirty="0"/>
          </a:p>
        </p:txBody>
      </p:sp>
      <p:sp>
        <p:nvSpPr>
          <p:cNvPr id="11" name="Text Placeholder 5"/>
          <p:cNvSpPr>
            <a:spLocks noGrp="1"/>
          </p:cNvSpPr>
          <p:nvPr>
            <p:ph type="body" sz="quarter" idx="12" hasCustomPrompt="1"/>
          </p:nvPr>
        </p:nvSpPr>
        <p:spPr>
          <a:xfrm>
            <a:off x="6926281" y="1335575"/>
            <a:ext cx="3250653" cy="224717"/>
          </a:xfrm>
        </p:spPr>
        <p:txBody>
          <a:bodyPr anchor="t"/>
          <a:lstStyle>
            <a:lvl1pPr marL="0" indent="0" algn="just">
              <a:lnSpc>
                <a:spcPct val="100000"/>
              </a:lnSpc>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2" name="Text Placeholder 5"/>
          <p:cNvSpPr>
            <a:spLocks noGrp="1"/>
          </p:cNvSpPr>
          <p:nvPr>
            <p:ph type="body" sz="quarter" idx="14" hasCustomPrompt="1"/>
          </p:nvPr>
        </p:nvSpPr>
        <p:spPr>
          <a:xfrm>
            <a:off x="6926281" y="955823"/>
            <a:ext cx="3250653" cy="402776"/>
          </a:xfrm>
        </p:spPr>
        <p:txBody>
          <a:bodyPr anchor="b">
            <a:no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grpSp>
        <p:nvGrpSpPr>
          <p:cNvPr id="13" name="Group 12"/>
          <p:cNvGrpSpPr/>
          <p:nvPr userDrawn="1"/>
        </p:nvGrpSpPr>
        <p:grpSpPr>
          <a:xfrm>
            <a:off x="6096000" y="2018216"/>
            <a:ext cx="701662" cy="701770"/>
            <a:chOff x="9144000" y="1433513"/>
            <a:chExt cx="1408161" cy="1408161"/>
          </a:xfrm>
        </p:grpSpPr>
        <p:sp>
          <p:nvSpPr>
            <p:cNvPr id="14" name="Rectangle 13"/>
            <p:cNvSpPr/>
            <p:nvPr userDrawn="1"/>
          </p:nvSpPr>
          <p:spPr>
            <a:xfrm>
              <a:off x="9144000" y="1433513"/>
              <a:ext cx="1408161" cy="1408161"/>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prstClr val="white"/>
                </a:solidFill>
              </a:endParaRPr>
            </a:p>
          </p:txBody>
        </p:sp>
        <p:sp>
          <p:nvSpPr>
            <p:cNvPr id="15" name="Rectangle 14"/>
            <p:cNvSpPr/>
            <p:nvPr userDrawn="1"/>
          </p:nvSpPr>
          <p:spPr>
            <a:xfrm>
              <a:off x="9361573" y="1651086"/>
              <a:ext cx="973015" cy="9730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grpSp>
      <p:sp>
        <p:nvSpPr>
          <p:cNvPr id="16" name="Text Placeholder 5"/>
          <p:cNvSpPr>
            <a:spLocks noGrp="1"/>
          </p:cNvSpPr>
          <p:nvPr>
            <p:ph type="body" sz="quarter" idx="16" hasCustomPrompt="1"/>
          </p:nvPr>
        </p:nvSpPr>
        <p:spPr>
          <a:xfrm>
            <a:off x="6204413" y="2065611"/>
            <a:ext cx="483308" cy="606980"/>
          </a:xfrm>
        </p:spPr>
        <p:txBody>
          <a:bodyPr numCol="1" anchor="ctr">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a:t>
            </a:r>
            <a:endParaRPr kumimoji="1" lang="ja-JP" altLang="en-US" dirty="0"/>
          </a:p>
        </p:txBody>
      </p:sp>
      <p:sp>
        <p:nvSpPr>
          <p:cNvPr id="17" name="Text Placeholder 5"/>
          <p:cNvSpPr>
            <a:spLocks noGrp="1"/>
          </p:cNvSpPr>
          <p:nvPr>
            <p:ph type="body" sz="quarter" idx="17" hasCustomPrompt="1"/>
          </p:nvPr>
        </p:nvSpPr>
        <p:spPr>
          <a:xfrm>
            <a:off x="6926281" y="2397968"/>
            <a:ext cx="3250653" cy="224717"/>
          </a:xfrm>
        </p:spPr>
        <p:txBody>
          <a:bodyPr anchor="t"/>
          <a:lstStyle>
            <a:lvl1pPr marL="0" indent="0" algn="just">
              <a:lnSpc>
                <a:spcPct val="100000"/>
              </a:lnSpc>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8" name="Text Placeholder 5"/>
          <p:cNvSpPr>
            <a:spLocks noGrp="1"/>
          </p:cNvSpPr>
          <p:nvPr>
            <p:ph type="body" sz="quarter" idx="18" hasCustomPrompt="1"/>
          </p:nvPr>
        </p:nvSpPr>
        <p:spPr>
          <a:xfrm>
            <a:off x="6926281" y="2018216"/>
            <a:ext cx="3250653" cy="402776"/>
          </a:xfrm>
        </p:spPr>
        <p:txBody>
          <a:bodyPr anchor="b">
            <a:no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grpSp>
        <p:nvGrpSpPr>
          <p:cNvPr id="19" name="Group 18"/>
          <p:cNvGrpSpPr/>
          <p:nvPr userDrawn="1"/>
        </p:nvGrpSpPr>
        <p:grpSpPr>
          <a:xfrm>
            <a:off x="6096000" y="3080609"/>
            <a:ext cx="701662" cy="701770"/>
            <a:chOff x="9144000" y="1433513"/>
            <a:chExt cx="1408161" cy="1408161"/>
          </a:xfrm>
        </p:grpSpPr>
        <p:sp>
          <p:nvSpPr>
            <p:cNvPr id="20" name="Rectangle 19"/>
            <p:cNvSpPr/>
            <p:nvPr userDrawn="1"/>
          </p:nvSpPr>
          <p:spPr>
            <a:xfrm>
              <a:off x="9144000" y="1433513"/>
              <a:ext cx="1408161" cy="1408161"/>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prstClr val="white"/>
                </a:solidFill>
              </a:endParaRPr>
            </a:p>
          </p:txBody>
        </p:sp>
        <p:sp>
          <p:nvSpPr>
            <p:cNvPr id="21" name="Rectangle 20"/>
            <p:cNvSpPr/>
            <p:nvPr userDrawn="1"/>
          </p:nvSpPr>
          <p:spPr>
            <a:xfrm>
              <a:off x="9361573" y="1651086"/>
              <a:ext cx="973015" cy="9730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grpSp>
      <p:sp>
        <p:nvSpPr>
          <p:cNvPr id="22" name="Text Placeholder 5"/>
          <p:cNvSpPr>
            <a:spLocks noGrp="1"/>
          </p:cNvSpPr>
          <p:nvPr>
            <p:ph type="body" sz="quarter" idx="19" hasCustomPrompt="1"/>
          </p:nvPr>
        </p:nvSpPr>
        <p:spPr>
          <a:xfrm>
            <a:off x="6204413" y="3128003"/>
            <a:ext cx="483308" cy="606980"/>
          </a:xfrm>
        </p:spPr>
        <p:txBody>
          <a:bodyPr numCol="1" anchor="ctr">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a:t>
            </a:r>
            <a:endParaRPr kumimoji="1" lang="ja-JP" altLang="en-US" dirty="0"/>
          </a:p>
        </p:txBody>
      </p:sp>
      <p:sp>
        <p:nvSpPr>
          <p:cNvPr id="23" name="Text Placeholder 5"/>
          <p:cNvSpPr>
            <a:spLocks noGrp="1"/>
          </p:cNvSpPr>
          <p:nvPr>
            <p:ph type="body" sz="quarter" idx="20" hasCustomPrompt="1"/>
          </p:nvPr>
        </p:nvSpPr>
        <p:spPr>
          <a:xfrm>
            <a:off x="6926281" y="3460361"/>
            <a:ext cx="3250653" cy="224717"/>
          </a:xfrm>
        </p:spPr>
        <p:txBody>
          <a:bodyPr anchor="t"/>
          <a:lstStyle>
            <a:lvl1pPr marL="0" indent="0" algn="just">
              <a:lnSpc>
                <a:spcPct val="100000"/>
              </a:lnSpc>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24" name="Text Placeholder 5"/>
          <p:cNvSpPr>
            <a:spLocks noGrp="1"/>
          </p:cNvSpPr>
          <p:nvPr>
            <p:ph type="body" sz="quarter" idx="21" hasCustomPrompt="1"/>
          </p:nvPr>
        </p:nvSpPr>
        <p:spPr>
          <a:xfrm>
            <a:off x="6926281" y="3080609"/>
            <a:ext cx="3250653" cy="402776"/>
          </a:xfrm>
        </p:spPr>
        <p:txBody>
          <a:bodyPr anchor="b">
            <a:no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grpSp>
        <p:nvGrpSpPr>
          <p:cNvPr id="25" name="Group 24"/>
          <p:cNvGrpSpPr/>
          <p:nvPr userDrawn="1"/>
        </p:nvGrpSpPr>
        <p:grpSpPr>
          <a:xfrm>
            <a:off x="6096000" y="4143002"/>
            <a:ext cx="701662" cy="701770"/>
            <a:chOff x="9144000" y="1433513"/>
            <a:chExt cx="1408161" cy="1408161"/>
          </a:xfrm>
        </p:grpSpPr>
        <p:sp>
          <p:nvSpPr>
            <p:cNvPr id="26" name="Rectangle 25"/>
            <p:cNvSpPr/>
            <p:nvPr userDrawn="1"/>
          </p:nvSpPr>
          <p:spPr>
            <a:xfrm>
              <a:off x="9144000" y="1433513"/>
              <a:ext cx="1408161" cy="1408161"/>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prstClr val="white"/>
                </a:solidFill>
              </a:endParaRPr>
            </a:p>
          </p:txBody>
        </p:sp>
        <p:sp>
          <p:nvSpPr>
            <p:cNvPr id="27" name="Rectangle 26"/>
            <p:cNvSpPr/>
            <p:nvPr userDrawn="1"/>
          </p:nvSpPr>
          <p:spPr>
            <a:xfrm>
              <a:off x="9361573" y="1651086"/>
              <a:ext cx="973015" cy="9730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grpSp>
      <p:sp>
        <p:nvSpPr>
          <p:cNvPr id="28" name="Text Placeholder 5"/>
          <p:cNvSpPr>
            <a:spLocks noGrp="1"/>
          </p:cNvSpPr>
          <p:nvPr>
            <p:ph type="body" sz="quarter" idx="22" hasCustomPrompt="1"/>
          </p:nvPr>
        </p:nvSpPr>
        <p:spPr>
          <a:xfrm>
            <a:off x="6204413" y="4190396"/>
            <a:ext cx="483308" cy="606980"/>
          </a:xfrm>
        </p:spPr>
        <p:txBody>
          <a:bodyPr numCol="1" anchor="ctr">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a:t>
            </a:r>
            <a:endParaRPr kumimoji="1" lang="ja-JP" altLang="en-US" dirty="0"/>
          </a:p>
        </p:txBody>
      </p:sp>
      <p:sp>
        <p:nvSpPr>
          <p:cNvPr id="29" name="Text Placeholder 5"/>
          <p:cNvSpPr>
            <a:spLocks noGrp="1"/>
          </p:cNvSpPr>
          <p:nvPr>
            <p:ph type="body" sz="quarter" idx="23" hasCustomPrompt="1"/>
          </p:nvPr>
        </p:nvSpPr>
        <p:spPr>
          <a:xfrm>
            <a:off x="6926281" y="4522753"/>
            <a:ext cx="3250653" cy="224717"/>
          </a:xfrm>
        </p:spPr>
        <p:txBody>
          <a:bodyPr anchor="t"/>
          <a:lstStyle>
            <a:lvl1pPr marL="0" indent="0" algn="just">
              <a:lnSpc>
                <a:spcPct val="100000"/>
              </a:lnSpc>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30" name="Text Placeholder 5"/>
          <p:cNvSpPr>
            <a:spLocks noGrp="1"/>
          </p:cNvSpPr>
          <p:nvPr>
            <p:ph type="body" sz="quarter" idx="24" hasCustomPrompt="1"/>
          </p:nvPr>
        </p:nvSpPr>
        <p:spPr>
          <a:xfrm>
            <a:off x="6926281" y="4143002"/>
            <a:ext cx="3250653" cy="402776"/>
          </a:xfrm>
        </p:spPr>
        <p:txBody>
          <a:bodyPr anchor="b">
            <a:no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grpSp>
        <p:nvGrpSpPr>
          <p:cNvPr id="31" name="Group 30"/>
          <p:cNvGrpSpPr/>
          <p:nvPr userDrawn="1"/>
        </p:nvGrpSpPr>
        <p:grpSpPr>
          <a:xfrm>
            <a:off x="6096000" y="5205395"/>
            <a:ext cx="701662" cy="701770"/>
            <a:chOff x="9144000" y="1433513"/>
            <a:chExt cx="1408161" cy="1408161"/>
          </a:xfrm>
        </p:grpSpPr>
        <p:sp>
          <p:nvSpPr>
            <p:cNvPr id="32" name="Rectangle 31"/>
            <p:cNvSpPr/>
            <p:nvPr userDrawn="1"/>
          </p:nvSpPr>
          <p:spPr>
            <a:xfrm>
              <a:off x="9144000" y="1433513"/>
              <a:ext cx="1408161" cy="1408161"/>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33" name="Rectangle 32"/>
            <p:cNvSpPr/>
            <p:nvPr userDrawn="1"/>
          </p:nvSpPr>
          <p:spPr>
            <a:xfrm>
              <a:off x="9361573" y="1651086"/>
              <a:ext cx="973015" cy="9730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grpSp>
      <p:sp>
        <p:nvSpPr>
          <p:cNvPr id="34" name="Text Placeholder 5"/>
          <p:cNvSpPr>
            <a:spLocks noGrp="1"/>
          </p:cNvSpPr>
          <p:nvPr>
            <p:ph type="body" sz="quarter" idx="25" hasCustomPrompt="1"/>
          </p:nvPr>
        </p:nvSpPr>
        <p:spPr>
          <a:xfrm>
            <a:off x="6204413" y="5252789"/>
            <a:ext cx="483308" cy="606980"/>
          </a:xfrm>
        </p:spPr>
        <p:txBody>
          <a:bodyPr numCol="1" anchor="ctr">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a:t>
            </a:r>
            <a:endParaRPr kumimoji="1" lang="ja-JP" altLang="en-US" dirty="0"/>
          </a:p>
        </p:txBody>
      </p:sp>
      <p:sp>
        <p:nvSpPr>
          <p:cNvPr id="35" name="Text Placeholder 5"/>
          <p:cNvSpPr>
            <a:spLocks noGrp="1"/>
          </p:cNvSpPr>
          <p:nvPr>
            <p:ph type="body" sz="quarter" idx="26" hasCustomPrompt="1"/>
          </p:nvPr>
        </p:nvSpPr>
        <p:spPr>
          <a:xfrm>
            <a:off x="6926281" y="5585146"/>
            <a:ext cx="3250653" cy="224717"/>
          </a:xfrm>
        </p:spPr>
        <p:txBody>
          <a:bodyPr anchor="t"/>
          <a:lstStyle>
            <a:lvl1pPr marL="0" indent="0" algn="just">
              <a:lnSpc>
                <a:spcPct val="100000"/>
              </a:lnSpc>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36" name="Text Placeholder 5"/>
          <p:cNvSpPr>
            <a:spLocks noGrp="1"/>
          </p:cNvSpPr>
          <p:nvPr>
            <p:ph type="body" sz="quarter" idx="27" hasCustomPrompt="1"/>
          </p:nvPr>
        </p:nvSpPr>
        <p:spPr>
          <a:xfrm>
            <a:off x="6926281" y="5205395"/>
            <a:ext cx="3250653" cy="402776"/>
          </a:xfrm>
        </p:spPr>
        <p:txBody>
          <a:bodyPr anchor="b">
            <a:no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Tree>
    <p:extLst>
      <p:ext uri="{BB962C8B-B14F-4D97-AF65-F5344CB8AC3E}">
        <p14:creationId xmlns:p14="http://schemas.microsoft.com/office/powerpoint/2010/main" val="339083823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Numbered list - 6 items">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5" name="Rectangle 4"/>
          <p:cNvSpPr/>
          <p:nvPr userDrawn="1"/>
        </p:nvSpPr>
        <p:spPr>
          <a:xfrm>
            <a:off x="0" y="-1058"/>
            <a:ext cx="4340423" cy="68585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kumimoji="1" lang="ja-JP" altLang="en-US" sz="1200">
              <a:solidFill>
                <a:prstClr val="white"/>
              </a:solidFill>
            </a:endParaRPr>
          </a:p>
        </p:txBody>
      </p:sp>
      <p:sp>
        <p:nvSpPr>
          <p:cNvPr id="6" name="Title 1"/>
          <p:cNvSpPr>
            <a:spLocks noGrp="1"/>
          </p:cNvSpPr>
          <p:nvPr>
            <p:ph type="title" hasCustomPrompt="1"/>
          </p:nvPr>
        </p:nvSpPr>
        <p:spPr>
          <a:xfrm>
            <a:off x="392191" y="2422731"/>
            <a:ext cx="3556042" cy="2012539"/>
          </a:xfrm>
        </p:spPr>
        <p:txBody>
          <a:bodyPr anchor="ctr"/>
          <a:lstStyle>
            <a:lvl1pPr algn="ctr">
              <a:defRPr>
                <a:solidFill>
                  <a:schemeClr val="bg1"/>
                </a:solidFill>
              </a:defRPr>
            </a:lvl1pPr>
          </a:lstStyle>
          <a:p>
            <a:r>
              <a:rPr kumimoji="1" lang="en-US" altLang="ja-JP" dirty="0"/>
              <a:t>Slide title</a:t>
            </a:r>
            <a:br>
              <a:rPr kumimoji="1" lang="en-US" altLang="ja-JP" dirty="0"/>
            </a:br>
            <a:r>
              <a:rPr kumimoji="1" lang="en-US" altLang="ja-JP" dirty="0"/>
              <a:t>goes here</a:t>
            </a:r>
            <a:endParaRPr kumimoji="1" lang="ja-JP" altLang="en-US" dirty="0"/>
          </a:p>
        </p:txBody>
      </p:sp>
      <p:grpSp>
        <p:nvGrpSpPr>
          <p:cNvPr id="9" name="Group 8"/>
          <p:cNvGrpSpPr/>
          <p:nvPr userDrawn="1"/>
        </p:nvGrpSpPr>
        <p:grpSpPr>
          <a:xfrm>
            <a:off x="5115986" y="2017568"/>
            <a:ext cx="701662" cy="701770"/>
            <a:chOff x="9144000" y="1433513"/>
            <a:chExt cx="1408161" cy="1408161"/>
          </a:xfrm>
        </p:grpSpPr>
        <p:sp>
          <p:nvSpPr>
            <p:cNvPr id="7" name="Rectangle 6"/>
            <p:cNvSpPr/>
            <p:nvPr userDrawn="1"/>
          </p:nvSpPr>
          <p:spPr>
            <a:xfrm>
              <a:off x="9144000" y="1433513"/>
              <a:ext cx="1408161" cy="1408161"/>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prstClr val="white"/>
                </a:solidFill>
              </a:endParaRPr>
            </a:p>
          </p:txBody>
        </p:sp>
        <p:sp>
          <p:nvSpPr>
            <p:cNvPr id="8" name="Rectangle 7"/>
            <p:cNvSpPr/>
            <p:nvPr userDrawn="1"/>
          </p:nvSpPr>
          <p:spPr>
            <a:xfrm>
              <a:off x="9361573" y="1651086"/>
              <a:ext cx="973015" cy="9730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grpSp>
      <p:sp>
        <p:nvSpPr>
          <p:cNvPr id="10" name="Text Placeholder 5"/>
          <p:cNvSpPr>
            <a:spLocks noGrp="1"/>
          </p:cNvSpPr>
          <p:nvPr>
            <p:ph type="body" sz="quarter" idx="15" hasCustomPrompt="1"/>
          </p:nvPr>
        </p:nvSpPr>
        <p:spPr>
          <a:xfrm>
            <a:off x="5224399" y="2064962"/>
            <a:ext cx="483308" cy="606980"/>
          </a:xfrm>
        </p:spPr>
        <p:txBody>
          <a:bodyPr numCol="1" anchor="ctr">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a:t>
            </a:r>
            <a:endParaRPr kumimoji="1" lang="ja-JP" altLang="en-US" dirty="0"/>
          </a:p>
        </p:txBody>
      </p:sp>
      <p:sp>
        <p:nvSpPr>
          <p:cNvPr id="11" name="Text Placeholder 5"/>
          <p:cNvSpPr>
            <a:spLocks noGrp="1"/>
          </p:cNvSpPr>
          <p:nvPr>
            <p:ph type="body" sz="quarter" idx="12" hasCustomPrompt="1"/>
          </p:nvPr>
        </p:nvSpPr>
        <p:spPr>
          <a:xfrm>
            <a:off x="5946267" y="2397319"/>
            <a:ext cx="2085148" cy="224717"/>
          </a:xfrm>
        </p:spPr>
        <p:txBody>
          <a:bodyPr anchor="t"/>
          <a:lstStyle>
            <a:lvl1pPr marL="0" indent="0" algn="just">
              <a:lnSpc>
                <a:spcPct val="100000"/>
              </a:lnSpc>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2" name="Text Placeholder 5"/>
          <p:cNvSpPr>
            <a:spLocks noGrp="1"/>
          </p:cNvSpPr>
          <p:nvPr>
            <p:ph type="body" sz="quarter" idx="14" hasCustomPrompt="1"/>
          </p:nvPr>
        </p:nvSpPr>
        <p:spPr>
          <a:xfrm>
            <a:off x="5946267" y="2017568"/>
            <a:ext cx="2085148" cy="402776"/>
          </a:xfrm>
        </p:spPr>
        <p:txBody>
          <a:bodyPr anchor="b">
            <a:no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grpSp>
        <p:nvGrpSpPr>
          <p:cNvPr id="13" name="Group 12"/>
          <p:cNvGrpSpPr/>
          <p:nvPr userDrawn="1"/>
        </p:nvGrpSpPr>
        <p:grpSpPr>
          <a:xfrm>
            <a:off x="5115986" y="3079961"/>
            <a:ext cx="701662" cy="701770"/>
            <a:chOff x="9144000" y="1433513"/>
            <a:chExt cx="1408161" cy="1408161"/>
          </a:xfrm>
        </p:grpSpPr>
        <p:sp>
          <p:nvSpPr>
            <p:cNvPr id="14" name="Rectangle 13"/>
            <p:cNvSpPr/>
            <p:nvPr userDrawn="1"/>
          </p:nvSpPr>
          <p:spPr>
            <a:xfrm>
              <a:off x="9144000" y="1433513"/>
              <a:ext cx="1408161" cy="1408161"/>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prstClr val="white"/>
                </a:solidFill>
              </a:endParaRPr>
            </a:p>
          </p:txBody>
        </p:sp>
        <p:sp>
          <p:nvSpPr>
            <p:cNvPr id="15" name="Rectangle 14"/>
            <p:cNvSpPr/>
            <p:nvPr userDrawn="1"/>
          </p:nvSpPr>
          <p:spPr>
            <a:xfrm>
              <a:off x="9361573" y="1651086"/>
              <a:ext cx="973015" cy="9730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grpSp>
      <p:sp>
        <p:nvSpPr>
          <p:cNvPr id="16" name="Text Placeholder 5"/>
          <p:cNvSpPr>
            <a:spLocks noGrp="1"/>
          </p:cNvSpPr>
          <p:nvPr>
            <p:ph type="body" sz="quarter" idx="16" hasCustomPrompt="1"/>
          </p:nvPr>
        </p:nvSpPr>
        <p:spPr>
          <a:xfrm>
            <a:off x="5224399" y="3127355"/>
            <a:ext cx="483308" cy="606980"/>
          </a:xfrm>
        </p:spPr>
        <p:txBody>
          <a:bodyPr numCol="1" anchor="ctr">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a:t>
            </a:r>
            <a:endParaRPr kumimoji="1" lang="ja-JP" altLang="en-US" dirty="0"/>
          </a:p>
        </p:txBody>
      </p:sp>
      <p:sp>
        <p:nvSpPr>
          <p:cNvPr id="17" name="Text Placeholder 5"/>
          <p:cNvSpPr>
            <a:spLocks noGrp="1"/>
          </p:cNvSpPr>
          <p:nvPr>
            <p:ph type="body" sz="quarter" idx="17" hasCustomPrompt="1"/>
          </p:nvPr>
        </p:nvSpPr>
        <p:spPr>
          <a:xfrm>
            <a:off x="5946267" y="3459713"/>
            <a:ext cx="2085148" cy="224717"/>
          </a:xfrm>
        </p:spPr>
        <p:txBody>
          <a:bodyPr anchor="t"/>
          <a:lstStyle>
            <a:lvl1pPr marL="0" indent="0" algn="just">
              <a:lnSpc>
                <a:spcPct val="100000"/>
              </a:lnSpc>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8" name="Text Placeholder 5"/>
          <p:cNvSpPr>
            <a:spLocks noGrp="1"/>
          </p:cNvSpPr>
          <p:nvPr>
            <p:ph type="body" sz="quarter" idx="18" hasCustomPrompt="1"/>
          </p:nvPr>
        </p:nvSpPr>
        <p:spPr>
          <a:xfrm>
            <a:off x="5946267" y="3079961"/>
            <a:ext cx="2085148" cy="402776"/>
          </a:xfrm>
        </p:spPr>
        <p:txBody>
          <a:bodyPr anchor="b">
            <a:no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grpSp>
        <p:nvGrpSpPr>
          <p:cNvPr id="19" name="Group 18"/>
          <p:cNvGrpSpPr/>
          <p:nvPr userDrawn="1"/>
        </p:nvGrpSpPr>
        <p:grpSpPr>
          <a:xfrm>
            <a:off x="5115986" y="4142354"/>
            <a:ext cx="701662" cy="701770"/>
            <a:chOff x="9144000" y="1433513"/>
            <a:chExt cx="1408161" cy="1408161"/>
          </a:xfrm>
        </p:grpSpPr>
        <p:sp>
          <p:nvSpPr>
            <p:cNvPr id="20" name="Rectangle 19"/>
            <p:cNvSpPr/>
            <p:nvPr userDrawn="1"/>
          </p:nvSpPr>
          <p:spPr>
            <a:xfrm>
              <a:off x="9144000" y="1433513"/>
              <a:ext cx="1408161" cy="1408161"/>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prstClr val="white"/>
                </a:solidFill>
              </a:endParaRPr>
            </a:p>
          </p:txBody>
        </p:sp>
        <p:sp>
          <p:nvSpPr>
            <p:cNvPr id="21" name="Rectangle 20"/>
            <p:cNvSpPr/>
            <p:nvPr userDrawn="1"/>
          </p:nvSpPr>
          <p:spPr>
            <a:xfrm>
              <a:off x="9361573" y="1651086"/>
              <a:ext cx="973015" cy="9730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grpSp>
      <p:sp>
        <p:nvSpPr>
          <p:cNvPr id="22" name="Text Placeholder 5"/>
          <p:cNvSpPr>
            <a:spLocks noGrp="1"/>
          </p:cNvSpPr>
          <p:nvPr>
            <p:ph type="body" sz="quarter" idx="19" hasCustomPrompt="1"/>
          </p:nvPr>
        </p:nvSpPr>
        <p:spPr>
          <a:xfrm>
            <a:off x="5224399" y="4189748"/>
            <a:ext cx="483308" cy="606980"/>
          </a:xfrm>
        </p:spPr>
        <p:txBody>
          <a:bodyPr numCol="1" anchor="ctr">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a:t>
            </a:r>
            <a:endParaRPr kumimoji="1" lang="ja-JP" altLang="en-US" dirty="0"/>
          </a:p>
        </p:txBody>
      </p:sp>
      <p:sp>
        <p:nvSpPr>
          <p:cNvPr id="23" name="Text Placeholder 5"/>
          <p:cNvSpPr>
            <a:spLocks noGrp="1"/>
          </p:cNvSpPr>
          <p:nvPr>
            <p:ph type="body" sz="quarter" idx="20" hasCustomPrompt="1"/>
          </p:nvPr>
        </p:nvSpPr>
        <p:spPr>
          <a:xfrm>
            <a:off x="5946267" y="4522105"/>
            <a:ext cx="2085148" cy="224717"/>
          </a:xfrm>
        </p:spPr>
        <p:txBody>
          <a:bodyPr anchor="t"/>
          <a:lstStyle>
            <a:lvl1pPr marL="0" indent="0" algn="just">
              <a:lnSpc>
                <a:spcPct val="100000"/>
              </a:lnSpc>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24" name="Text Placeholder 5"/>
          <p:cNvSpPr>
            <a:spLocks noGrp="1"/>
          </p:cNvSpPr>
          <p:nvPr>
            <p:ph type="body" sz="quarter" idx="21" hasCustomPrompt="1"/>
          </p:nvPr>
        </p:nvSpPr>
        <p:spPr>
          <a:xfrm>
            <a:off x="5946267" y="4142353"/>
            <a:ext cx="2085148" cy="402776"/>
          </a:xfrm>
        </p:spPr>
        <p:txBody>
          <a:bodyPr anchor="b">
            <a:no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grpSp>
        <p:nvGrpSpPr>
          <p:cNvPr id="37" name="Group 36"/>
          <p:cNvGrpSpPr/>
          <p:nvPr userDrawn="1"/>
        </p:nvGrpSpPr>
        <p:grpSpPr>
          <a:xfrm>
            <a:off x="8341004" y="2017568"/>
            <a:ext cx="701662" cy="701770"/>
            <a:chOff x="9144000" y="1433513"/>
            <a:chExt cx="1408161" cy="1408161"/>
          </a:xfrm>
        </p:grpSpPr>
        <p:sp>
          <p:nvSpPr>
            <p:cNvPr id="38" name="Rectangle 37"/>
            <p:cNvSpPr/>
            <p:nvPr userDrawn="1"/>
          </p:nvSpPr>
          <p:spPr>
            <a:xfrm>
              <a:off x="9144000" y="1433513"/>
              <a:ext cx="1408161" cy="1408161"/>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prstClr val="white"/>
                </a:solidFill>
              </a:endParaRPr>
            </a:p>
          </p:txBody>
        </p:sp>
        <p:sp>
          <p:nvSpPr>
            <p:cNvPr id="39" name="Rectangle 38"/>
            <p:cNvSpPr/>
            <p:nvPr userDrawn="1"/>
          </p:nvSpPr>
          <p:spPr>
            <a:xfrm>
              <a:off x="9361573" y="1651086"/>
              <a:ext cx="973015" cy="9730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grpSp>
      <p:sp>
        <p:nvSpPr>
          <p:cNvPr id="40" name="Text Placeholder 5"/>
          <p:cNvSpPr>
            <a:spLocks noGrp="1"/>
          </p:cNvSpPr>
          <p:nvPr>
            <p:ph type="body" sz="quarter" idx="22" hasCustomPrompt="1"/>
          </p:nvPr>
        </p:nvSpPr>
        <p:spPr>
          <a:xfrm>
            <a:off x="8449417" y="2064962"/>
            <a:ext cx="483308" cy="606980"/>
          </a:xfrm>
        </p:spPr>
        <p:txBody>
          <a:bodyPr numCol="1" anchor="ctr">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a:t>
            </a:r>
            <a:endParaRPr kumimoji="1" lang="ja-JP" altLang="en-US" dirty="0"/>
          </a:p>
        </p:txBody>
      </p:sp>
      <p:sp>
        <p:nvSpPr>
          <p:cNvPr id="41" name="Text Placeholder 5"/>
          <p:cNvSpPr>
            <a:spLocks noGrp="1"/>
          </p:cNvSpPr>
          <p:nvPr>
            <p:ph type="body" sz="quarter" idx="23" hasCustomPrompt="1"/>
          </p:nvPr>
        </p:nvSpPr>
        <p:spPr>
          <a:xfrm>
            <a:off x="9171285" y="2397319"/>
            <a:ext cx="2085148" cy="224717"/>
          </a:xfrm>
        </p:spPr>
        <p:txBody>
          <a:bodyPr anchor="t"/>
          <a:lstStyle>
            <a:lvl1pPr marL="0" indent="0" algn="just">
              <a:lnSpc>
                <a:spcPct val="100000"/>
              </a:lnSpc>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42" name="Text Placeholder 5"/>
          <p:cNvSpPr>
            <a:spLocks noGrp="1"/>
          </p:cNvSpPr>
          <p:nvPr>
            <p:ph type="body" sz="quarter" idx="24" hasCustomPrompt="1"/>
          </p:nvPr>
        </p:nvSpPr>
        <p:spPr>
          <a:xfrm>
            <a:off x="9171285" y="2017568"/>
            <a:ext cx="2085148" cy="402776"/>
          </a:xfrm>
        </p:spPr>
        <p:txBody>
          <a:bodyPr anchor="b">
            <a:no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grpSp>
        <p:nvGrpSpPr>
          <p:cNvPr id="43" name="Group 42"/>
          <p:cNvGrpSpPr/>
          <p:nvPr userDrawn="1"/>
        </p:nvGrpSpPr>
        <p:grpSpPr>
          <a:xfrm>
            <a:off x="8341004" y="3079961"/>
            <a:ext cx="701662" cy="701770"/>
            <a:chOff x="9144000" y="1433513"/>
            <a:chExt cx="1408161" cy="1408161"/>
          </a:xfrm>
        </p:grpSpPr>
        <p:sp>
          <p:nvSpPr>
            <p:cNvPr id="44" name="Rectangle 43"/>
            <p:cNvSpPr/>
            <p:nvPr userDrawn="1"/>
          </p:nvSpPr>
          <p:spPr>
            <a:xfrm>
              <a:off x="9144000" y="1433513"/>
              <a:ext cx="1408161" cy="1408161"/>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prstClr val="white"/>
                </a:solidFill>
              </a:endParaRPr>
            </a:p>
          </p:txBody>
        </p:sp>
        <p:sp>
          <p:nvSpPr>
            <p:cNvPr id="45" name="Rectangle 44"/>
            <p:cNvSpPr/>
            <p:nvPr userDrawn="1"/>
          </p:nvSpPr>
          <p:spPr>
            <a:xfrm>
              <a:off x="9361573" y="1651086"/>
              <a:ext cx="973015" cy="9730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grpSp>
      <p:sp>
        <p:nvSpPr>
          <p:cNvPr id="46" name="Text Placeholder 5"/>
          <p:cNvSpPr>
            <a:spLocks noGrp="1"/>
          </p:cNvSpPr>
          <p:nvPr>
            <p:ph type="body" sz="quarter" idx="25" hasCustomPrompt="1"/>
          </p:nvPr>
        </p:nvSpPr>
        <p:spPr>
          <a:xfrm>
            <a:off x="8449417" y="3127355"/>
            <a:ext cx="483308" cy="606980"/>
          </a:xfrm>
        </p:spPr>
        <p:txBody>
          <a:bodyPr numCol="1" anchor="ctr">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a:t>
            </a:r>
            <a:endParaRPr kumimoji="1" lang="ja-JP" altLang="en-US" dirty="0"/>
          </a:p>
        </p:txBody>
      </p:sp>
      <p:sp>
        <p:nvSpPr>
          <p:cNvPr id="47" name="Text Placeholder 5"/>
          <p:cNvSpPr>
            <a:spLocks noGrp="1"/>
          </p:cNvSpPr>
          <p:nvPr>
            <p:ph type="body" sz="quarter" idx="26" hasCustomPrompt="1"/>
          </p:nvPr>
        </p:nvSpPr>
        <p:spPr>
          <a:xfrm>
            <a:off x="9171285" y="3459713"/>
            <a:ext cx="2085148" cy="224717"/>
          </a:xfrm>
        </p:spPr>
        <p:txBody>
          <a:bodyPr anchor="t"/>
          <a:lstStyle>
            <a:lvl1pPr marL="0" indent="0" algn="just">
              <a:lnSpc>
                <a:spcPct val="100000"/>
              </a:lnSpc>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48" name="Text Placeholder 5"/>
          <p:cNvSpPr>
            <a:spLocks noGrp="1"/>
          </p:cNvSpPr>
          <p:nvPr>
            <p:ph type="body" sz="quarter" idx="27" hasCustomPrompt="1"/>
          </p:nvPr>
        </p:nvSpPr>
        <p:spPr>
          <a:xfrm>
            <a:off x="9171285" y="3079961"/>
            <a:ext cx="2085148" cy="402776"/>
          </a:xfrm>
        </p:spPr>
        <p:txBody>
          <a:bodyPr anchor="b">
            <a:no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grpSp>
        <p:nvGrpSpPr>
          <p:cNvPr id="49" name="Group 48"/>
          <p:cNvGrpSpPr/>
          <p:nvPr userDrawn="1"/>
        </p:nvGrpSpPr>
        <p:grpSpPr>
          <a:xfrm>
            <a:off x="8341004" y="4142354"/>
            <a:ext cx="701662" cy="701770"/>
            <a:chOff x="9144000" y="1433513"/>
            <a:chExt cx="1408161" cy="1408161"/>
          </a:xfrm>
        </p:grpSpPr>
        <p:sp>
          <p:nvSpPr>
            <p:cNvPr id="50" name="Rectangle 49"/>
            <p:cNvSpPr/>
            <p:nvPr userDrawn="1"/>
          </p:nvSpPr>
          <p:spPr>
            <a:xfrm>
              <a:off x="9144000" y="1433513"/>
              <a:ext cx="1408161" cy="1408161"/>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prstClr val="white"/>
                </a:solidFill>
              </a:endParaRPr>
            </a:p>
          </p:txBody>
        </p:sp>
        <p:sp>
          <p:nvSpPr>
            <p:cNvPr id="51" name="Rectangle 50"/>
            <p:cNvSpPr/>
            <p:nvPr userDrawn="1"/>
          </p:nvSpPr>
          <p:spPr>
            <a:xfrm>
              <a:off x="9361573" y="1651086"/>
              <a:ext cx="973015" cy="9730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grpSp>
      <p:sp>
        <p:nvSpPr>
          <p:cNvPr id="52" name="Text Placeholder 5"/>
          <p:cNvSpPr>
            <a:spLocks noGrp="1"/>
          </p:cNvSpPr>
          <p:nvPr>
            <p:ph type="body" sz="quarter" idx="28" hasCustomPrompt="1"/>
          </p:nvPr>
        </p:nvSpPr>
        <p:spPr>
          <a:xfrm>
            <a:off x="8449417" y="4189748"/>
            <a:ext cx="483308" cy="606980"/>
          </a:xfrm>
        </p:spPr>
        <p:txBody>
          <a:bodyPr numCol="1" anchor="ctr">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a:t>
            </a:r>
            <a:endParaRPr kumimoji="1" lang="ja-JP" altLang="en-US" dirty="0"/>
          </a:p>
        </p:txBody>
      </p:sp>
      <p:sp>
        <p:nvSpPr>
          <p:cNvPr id="53" name="Text Placeholder 5"/>
          <p:cNvSpPr>
            <a:spLocks noGrp="1"/>
          </p:cNvSpPr>
          <p:nvPr>
            <p:ph type="body" sz="quarter" idx="29" hasCustomPrompt="1"/>
          </p:nvPr>
        </p:nvSpPr>
        <p:spPr>
          <a:xfrm>
            <a:off x="9171285" y="4522105"/>
            <a:ext cx="2085148" cy="224717"/>
          </a:xfrm>
        </p:spPr>
        <p:txBody>
          <a:bodyPr anchor="t"/>
          <a:lstStyle>
            <a:lvl1pPr marL="0" indent="0" algn="just">
              <a:lnSpc>
                <a:spcPct val="100000"/>
              </a:lnSpc>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54" name="Text Placeholder 5"/>
          <p:cNvSpPr>
            <a:spLocks noGrp="1"/>
          </p:cNvSpPr>
          <p:nvPr>
            <p:ph type="body" sz="quarter" idx="30" hasCustomPrompt="1"/>
          </p:nvPr>
        </p:nvSpPr>
        <p:spPr>
          <a:xfrm>
            <a:off x="9171285" y="4142353"/>
            <a:ext cx="2085148" cy="402776"/>
          </a:xfrm>
        </p:spPr>
        <p:txBody>
          <a:bodyPr anchor="b">
            <a:no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Tree>
    <p:extLst>
      <p:ext uri="{BB962C8B-B14F-4D97-AF65-F5344CB8AC3E}">
        <p14:creationId xmlns:p14="http://schemas.microsoft.com/office/powerpoint/2010/main" val="742214032"/>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itle and 1 column">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5" name="Rectangle 4"/>
          <p:cNvSpPr/>
          <p:nvPr userDrawn="1"/>
        </p:nvSpPr>
        <p:spPr>
          <a:xfrm>
            <a:off x="0" y="-1058"/>
            <a:ext cx="6096000" cy="68585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kumimoji="1" lang="ja-JP" altLang="en-US" sz="1200">
              <a:solidFill>
                <a:prstClr val="white"/>
              </a:solidFill>
            </a:endParaRPr>
          </a:p>
        </p:txBody>
      </p:sp>
      <p:sp>
        <p:nvSpPr>
          <p:cNvPr id="6" name="Title 1"/>
          <p:cNvSpPr>
            <a:spLocks noGrp="1"/>
          </p:cNvSpPr>
          <p:nvPr>
            <p:ph type="title" hasCustomPrompt="1"/>
          </p:nvPr>
        </p:nvSpPr>
        <p:spPr>
          <a:xfrm>
            <a:off x="935914" y="1391319"/>
            <a:ext cx="4066677" cy="4074304"/>
          </a:xfrm>
        </p:spPr>
        <p:txBody>
          <a:bodyPr anchor="ctr"/>
          <a:lstStyle>
            <a:lvl1pPr algn="ctr">
              <a:defRPr>
                <a:solidFill>
                  <a:schemeClr val="bg1"/>
                </a:solidFil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7" name="Text Placeholder 5"/>
          <p:cNvSpPr>
            <a:spLocks noGrp="1"/>
          </p:cNvSpPr>
          <p:nvPr>
            <p:ph type="body" sz="quarter" idx="15" hasCustomPrompt="1"/>
          </p:nvPr>
        </p:nvSpPr>
        <p:spPr>
          <a:xfrm>
            <a:off x="7446433" y="2690396"/>
            <a:ext cx="3450167" cy="2034734"/>
          </a:xfrm>
        </p:spPr>
        <p:txBody>
          <a:bodyPr numCol="1" spcCol="540000" anchor="t"/>
          <a:lstStyle>
            <a:lvl1pPr marL="0" indent="0" algn="just">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9" name="Text Placeholder 5"/>
          <p:cNvSpPr>
            <a:spLocks noGrp="1"/>
          </p:cNvSpPr>
          <p:nvPr>
            <p:ph type="body" sz="quarter" idx="14" hasCustomPrompt="1"/>
          </p:nvPr>
        </p:nvSpPr>
        <p:spPr>
          <a:xfrm>
            <a:off x="7446433" y="1813103"/>
            <a:ext cx="3450167" cy="764572"/>
          </a:xfrm>
        </p:spPr>
        <p:txBody>
          <a:bodyPr anchor="b">
            <a:no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pic>
        <p:nvPicPr>
          <p:cNvPr id="2" name="Picture 1" descr="A blue and white logo&#10;&#10;AI-generated content may be incorrect.">
            <a:extLst>
              <a:ext uri="{FF2B5EF4-FFF2-40B4-BE49-F238E27FC236}">
                <a16:creationId xmlns:a16="http://schemas.microsoft.com/office/drawing/2014/main" id="{04007A52-6BD8-9BA6-C162-5BDA77D9128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05967" y="6346934"/>
            <a:ext cx="1290248" cy="293685"/>
          </a:xfrm>
          <a:prstGeom prst="rect">
            <a:avLst/>
          </a:prstGeom>
        </p:spPr>
      </p:pic>
    </p:spTree>
    <p:extLst>
      <p:ext uri="{BB962C8B-B14F-4D97-AF65-F5344CB8AC3E}">
        <p14:creationId xmlns:p14="http://schemas.microsoft.com/office/powerpoint/2010/main" val="648074625"/>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itle and 2 columns">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5" name="Rectangle 4"/>
          <p:cNvSpPr/>
          <p:nvPr userDrawn="1"/>
        </p:nvSpPr>
        <p:spPr>
          <a:xfrm>
            <a:off x="0" y="-1058"/>
            <a:ext cx="6096000" cy="68585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kumimoji="1" lang="ja-JP" altLang="en-US" sz="1200">
              <a:solidFill>
                <a:prstClr val="white"/>
              </a:solidFill>
            </a:endParaRPr>
          </a:p>
        </p:txBody>
      </p:sp>
      <p:sp>
        <p:nvSpPr>
          <p:cNvPr id="6" name="Title 1"/>
          <p:cNvSpPr>
            <a:spLocks noGrp="1"/>
          </p:cNvSpPr>
          <p:nvPr>
            <p:ph type="title" hasCustomPrompt="1"/>
          </p:nvPr>
        </p:nvSpPr>
        <p:spPr>
          <a:xfrm>
            <a:off x="935914" y="1391319"/>
            <a:ext cx="4066677" cy="4074304"/>
          </a:xfrm>
        </p:spPr>
        <p:txBody>
          <a:bodyPr anchor="ctr"/>
          <a:lstStyle>
            <a:lvl1pPr algn="ctr">
              <a:defRPr>
                <a:solidFill>
                  <a:schemeClr val="bg1"/>
                </a:solidFil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7" name="Text Placeholder 5"/>
          <p:cNvSpPr>
            <a:spLocks noGrp="1"/>
          </p:cNvSpPr>
          <p:nvPr>
            <p:ph type="body" sz="quarter" idx="15" hasCustomPrompt="1"/>
          </p:nvPr>
        </p:nvSpPr>
        <p:spPr>
          <a:xfrm>
            <a:off x="7446433" y="1946122"/>
            <a:ext cx="3450167" cy="1405230"/>
          </a:xfrm>
        </p:spPr>
        <p:txBody>
          <a:bodyPr numCol="1" spcCol="540000" anchor="t"/>
          <a:lstStyle>
            <a:lvl1pPr marL="0" indent="0" algn="just">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9" name="Text Placeholder 5"/>
          <p:cNvSpPr>
            <a:spLocks noGrp="1"/>
          </p:cNvSpPr>
          <p:nvPr>
            <p:ph type="body" sz="quarter" idx="14" hasCustomPrompt="1"/>
          </p:nvPr>
        </p:nvSpPr>
        <p:spPr>
          <a:xfrm>
            <a:off x="7446433" y="1436230"/>
            <a:ext cx="3450167" cy="397172"/>
          </a:xfrm>
        </p:spPr>
        <p:txBody>
          <a:bodyPr anchor="b">
            <a:no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8" name="Text Placeholder 5"/>
          <p:cNvSpPr>
            <a:spLocks noGrp="1"/>
          </p:cNvSpPr>
          <p:nvPr>
            <p:ph type="body" sz="quarter" idx="16" hasCustomPrompt="1"/>
          </p:nvPr>
        </p:nvSpPr>
        <p:spPr>
          <a:xfrm>
            <a:off x="7446433" y="3983275"/>
            <a:ext cx="3450167" cy="1405230"/>
          </a:xfrm>
        </p:spPr>
        <p:txBody>
          <a:bodyPr numCol="1" spcCol="540000" anchor="t"/>
          <a:lstStyle>
            <a:lvl1pPr marL="0" indent="0" algn="just">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0" name="Text Placeholder 5"/>
          <p:cNvSpPr>
            <a:spLocks noGrp="1"/>
          </p:cNvSpPr>
          <p:nvPr>
            <p:ph type="body" sz="quarter" idx="17" hasCustomPrompt="1"/>
          </p:nvPr>
        </p:nvSpPr>
        <p:spPr>
          <a:xfrm>
            <a:off x="7446433" y="3473382"/>
            <a:ext cx="3450167" cy="397172"/>
          </a:xfrm>
        </p:spPr>
        <p:txBody>
          <a:bodyPr anchor="b">
            <a:no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Tree>
    <p:extLst>
      <p:ext uri="{BB962C8B-B14F-4D97-AF65-F5344CB8AC3E}">
        <p14:creationId xmlns:p14="http://schemas.microsoft.com/office/powerpoint/2010/main" val="2915384783"/>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Profile 1">
    <p:bg>
      <p:bgPr>
        <a:solidFill>
          <a:schemeClr val="tx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2"/>
                </a:solidFill>
              </a:defRPr>
            </a:lvl1pPr>
          </a:lstStyle>
          <a:p>
            <a:fld id="{B54AD89C-DF1E-4948-B597-5DD47B34A9CA}" type="slidenum">
              <a:rPr kumimoji="1" lang="ja-JP" altLang="en-US" smtClean="0">
                <a:solidFill>
                  <a:srgbClr val="373545"/>
                </a:solidFill>
              </a:rPr>
              <a:pPr/>
              <a:t>‹#›</a:t>
            </a:fld>
            <a:endParaRPr kumimoji="1" lang="ja-JP" altLang="en-US" dirty="0">
              <a:solidFill>
                <a:srgbClr val="373545"/>
              </a:solidFill>
            </a:endParaRPr>
          </a:p>
        </p:txBody>
      </p:sp>
      <p:sp>
        <p:nvSpPr>
          <p:cNvPr id="5" name="Picture Placeholder 6"/>
          <p:cNvSpPr>
            <a:spLocks noGrp="1"/>
          </p:cNvSpPr>
          <p:nvPr>
            <p:ph type="pic" sz="quarter" idx="13"/>
          </p:nvPr>
        </p:nvSpPr>
        <p:spPr>
          <a:xfrm>
            <a:off x="935567" y="0"/>
            <a:ext cx="3816350" cy="6858000"/>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6" name="Title 1"/>
          <p:cNvSpPr>
            <a:spLocks noGrp="1"/>
          </p:cNvSpPr>
          <p:nvPr>
            <p:ph type="title" hasCustomPrompt="1"/>
          </p:nvPr>
        </p:nvSpPr>
        <p:spPr>
          <a:xfrm>
            <a:off x="6096000" y="1528239"/>
            <a:ext cx="5160433" cy="761059"/>
          </a:xfrm>
        </p:spPr>
        <p:txBody>
          <a:bodyPr anchor="b"/>
          <a:lstStyle>
            <a:lvl1pPr algn="l">
              <a:defRPr>
                <a:solidFill>
                  <a:schemeClr val="bg1"/>
                </a:solidFill>
              </a:defRPr>
            </a:lvl1pPr>
          </a:lstStyle>
          <a:p>
            <a:r>
              <a:rPr kumimoji="1" lang="en-US" altLang="ja-JP" dirty="0"/>
              <a:t>Slide title goes here</a:t>
            </a:r>
            <a:endParaRPr kumimoji="1" lang="ja-JP" altLang="en-US" dirty="0"/>
          </a:p>
        </p:txBody>
      </p:sp>
      <p:sp>
        <p:nvSpPr>
          <p:cNvPr id="8" name="Text Placeholder 5"/>
          <p:cNvSpPr>
            <a:spLocks noGrp="1"/>
          </p:cNvSpPr>
          <p:nvPr>
            <p:ph type="body" sz="quarter" idx="12" hasCustomPrompt="1"/>
          </p:nvPr>
        </p:nvSpPr>
        <p:spPr>
          <a:xfrm>
            <a:off x="6096000" y="2957510"/>
            <a:ext cx="4814603" cy="1664737"/>
          </a:xfrm>
        </p:spPr>
        <p:txBody>
          <a:bodyPr anchor="t"/>
          <a:lstStyle>
            <a:lvl1pPr marL="0" indent="0" algn="just">
              <a:spcBef>
                <a:spcPts val="0"/>
              </a:spcBef>
              <a:buFontTx/>
              <a:buNone/>
              <a:defRPr>
                <a:solidFill>
                  <a:schemeClr val="bg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9" name="Text Placeholder 5"/>
          <p:cNvSpPr>
            <a:spLocks noGrp="1"/>
          </p:cNvSpPr>
          <p:nvPr>
            <p:ph type="body" sz="quarter" idx="14" hasCustomPrompt="1"/>
          </p:nvPr>
        </p:nvSpPr>
        <p:spPr>
          <a:xfrm>
            <a:off x="6096000" y="2208307"/>
            <a:ext cx="5160433" cy="467587"/>
          </a:xfrm>
        </p:spPr>
        <p:txBody>
          <a:bodyPr anchor="t">
            <a:normAutofit/>
          </a:bodyPr>
          <a:lstStyle>
            <a:lvl1pPr marL="0" indent="0" algn="just">
              <a:lnSpc>
                <a:spcPct val="130000"/>
              </a:lnSpc>
              <a:spcBef>
                <a:spcPts val="0"/>
              </a:spcBef>
              <a:buFontTx/>
              <a:buNone/>
              <a:defRPr sz="1867">
                <a:solidFill>
                  <a:schemeClr val="bg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cxnSp>
        <p:nvCxnSpPr>
          <p:cNvPr id="10" name="Straight Connector 9"/>
          <p:cNvCxnSpPr/>
          <p:nvPr userDrawn="1"/>
        </p:nvCxnSpPr>
        <p:spPr>
          <a:xfrm flipV="1">
            <a:off x="6150188" y="2776206"/>
            <a:ext cx="6041813" cy="2571"/>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2" name="Text Placeholder 5"/>
          <p:cNvSpPr>
            <a:spLocks noGrp="1"/>
          </p:cNvSpPr>
          <p:nvPr>
            <p:ph type="body" sz="quarter" idx="15" hasCustomPrompt="1"/>
          </p:nvPr>
        </p:nvSpPr>
        <p:spPr>
          <a:xfrm>
            <a:off x="6096000" y="4725129"/>
            <a:ext cx="4814603" cy="1200335"/>
          </a:xfrm>
        </p:spPr>
        <p:txBody>
          <a:bodyPr anchor="b">
            <a:normAutofit/>
          </a:bodyPr>
          <a:lstStyle>
            <a:lvl1pPr marL="190510" indent="-190510" algn="just">
              <a:spcBef>
                <a:spcPts val="0"/>
              </a:spcBef>
              <a:buFont typeface="Wingdings" panose="05000000000000000000" pitchFamily="2" charset="2"/>
              <a:buChar char="l"/>
              <a:defRPr sz="933">
                <a:solidFill>
                  <a:schemeClr val="bg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2047652408"/>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Profile 2">
    <p:spTree>
      <p:nvGrpSpPr>
        <p:cNvPr id="1" name=""/>
        <p:cNvGrpSpPr/>
        <p:nvPr/>
      </p:nvGrpSpPr>
      <p:grpSpPr>
        <a:xfrm>
          <a:off x="0" y="0"/>
          <a:ext cx="0" cy="0"/>
          <a:chOff x="0" y="0"/>
          <a:chExt cx="0" cy="0"/>
        </a:xfrm>
      </p:grpSpPr>
      <p:sp>
        <p:nvSpPr>
          <p:cNvPr id="5" name="Picture Placeholder 6"/>
          <p:cNvSpPr>
            <a:spLocks noGrp="1"/>
          </p:cNvSpPr>
          <p:nvPr>
            <p:ph type="pic" sz="quarter" idx="13"/>
          </p:nvPr>
        </p:nvSpPr>
        <p:spPr>
          <a:xfrm>
            <a:off x="7440083" y="0"/>
            <a:ext cx="3816350" cy="6858000"/>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7" name="Slide Number Placeholder 3"/>
          <p:cNvSpPr>
            <a:spLocks noGrp="1"/>
          </p:cNvSpPr>
          <p:nvPr>
            <p:ph type="sldNum" sz="quarter" idx="11"/>
          </p:nvPr>
        </p:nvSpPr>
        <p:spPr>
          <a:xfrm>
            <a:off x="305405" y="5919158"/>
            <a:ext cx="812800" cy="675343"/>
          </a:xfrm>
        </p:spPr>
        <p:txBody>
          <a:bodyPr/>
          <a:lstStyle>
            <a:lvl1pPr algn="l">
              <a:defRPr/>
            </a:lvl1p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8" name="Title 1"/>
          <p:cNvSpPr>
            <a:spLocks noGrp="1"/>
          </p:cNvSpPr>
          <p:nvPr>
            <p:ph type="title" hasCustomPrompt="1"/>
          </p:nvPr>
        </p:nvSpPr>
        <p:spPr>
          <a:xfrm>
            <a:off x="935567" y="932536"/>
            <a:ext cx="5160433" cy="761059"/>
          </a:xfrm>
        </p:spPr>
        <p:txBody>
          <a:bodyPr anchor="t"/>
          <a:lstStyle>
            <a:lvl1pPr algn="l">
              <a:defRPr>
                <a:solidFill>
                  <a:schemeClr val="tx1"/>
                </a:solidFill>
              </a:defRPr>
            </a:lvl1pPr>
          </a:lstStyle>
          <a:p>
            <a:r>
              <a:rPr kumimoji="1" lang="en-US" altLang="ja-JP" dirty="0"/>
              <a:t>Slide title goes here</a:t>
            </a:r>
            <a:endParaRPr kumimoji="1" lang="ja-JP" altLang="en-US" dirty="0"/>
          </a:p>
        </p:txBody>
      </p:sp>
      <p:sp>
        <p:nvSpPr>
          <p:cNvPr id="9" name="Text Placeholder 5"/>
          <p:cNvSpPr>
            <a:spLocks noGrp="1"/>
          </p:cNvSpPr>
          <p:nvPr>
            <p:ph type="body" sz="quarter" idx="12" hasCustomPrompt="1"/>
          </p:nvPr>
        </p:nvSpPr>
        <p:spPr>
          <a:xfrm>
            <a:off x="935567" y="4104036"/>
            <a:ext cx="4814603" cy="1664737"/>
          </a:xfrm>
        </p:spPr>
        <p:txBody>
          <a:bodyPr anchor="t"/>
          <a:lstStyle>
            <a:lvl1pPr marL="0" indent="0" algn="just">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0" name="Text Placeholder 5"/>
          <p:cNvSpPr>
            <a:spLocks noGrp="1"/>
          </p:cNvSpPr>
          <p:nvPr>
            <p:ph type="body" sz="quarter" idx="14" hasCustomPrompt="1"/>
          </p:nvPr>
        </p:nvSpPr>
        <p:spPr>
          <a:xfrm>
            <a:off x="935567" y="2708239"/>
            <a:ext cx="4814603" cy="1350052"/>
          </a:xfrm>
        </p:spPr>
        <p:txBody>
          <a:bodyPr anchor="b">
            <a:normAutofit/>
          </a:bodyPr>
          <a:lstStyle>
            <a:lvl1pPr marL="0" indent="0" algn="just">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14" name="Text Placeholder 5"/>
          <p:cNvSpPr>
            <a:spLocks noGrp="1"/>
          </p:cNvSpPr>
          <p:nvPr>
            <p:ph type="body" sz="quarter" idx="15" hasCustomPrompt="1"/>
          </p:nvPr>
        </p:nvSpPr>
        <p:spPr>
          <a:xfrm>
            <a:off x="935567" y="1505477"/>
            <a:ext cx="5160433" cy="559595"/>
          </a:xfrm>
        </p:spPr>
        <p:txBody>
          <a:bodyPr anchor="t">
            <a:noAutofit/>
          </a:bodyPr>
          <a:lstStyle>
            <a:lvl1pPr marL="0" indent="0" algn="just">
              <a:lnSpc>
                <a:spcPct val="130000"/>
              </a:lnSpc>
              <a:spcBef>
                <a:spcPts val="0"/>
              </a:spcBef>
              <a:buFontTx/>
              <a:buNone/>
              <a:defRPr sz="2400" baseline="0">
                <a:solidFill>
                  <a:schemeClr val="tx2">
                    <a:lumMod val="60000"/>
                    <a:lumOff val="40000"/>
                  </a:schemeClr>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Subtitle goes here</a:t>
            </a:r>
            <a:endParaRPr kumimoji="1" lang="ja-JP" altLang="en-US" dirty="0"/>
          </a:p>
        </p:txBody>
      </p:sp>
    </p:spTree>
    <p:extLst>
      <p:ext uri="{BB962C8B-B14F-4D97-AF65-F5344CB8AC3E}">
        <p14:creationId xmlns:p14="http://schemas.microsoft.com/office/powerpoint/2010/main" val="272153404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3 images">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5" name="Title 1"/>
          <p:cNvSpPr>
            <a:spLocks noGrp="1"/>
          </p:cNvSpPr>
          <p:nvPr>
            <p:ph type="title" hasCustomPrompt="1"/>
          </p:nvPr>
        </p:nvSpPr>
        <p:spPr>
          <a:xfrm>
            <a:off x="2015067" y="833543"/>
            <a:ext cx="8161867" cy="695379"/>
          </a:xfrm>
        </p:spPr>
        <p:txBody>
          <a:bodyPr anchor="b"/>
          <a:lstStyle>
            <a:lvl1pPr algn="ctr">
              <a:defRPr/>
            </a:lvl1pPr>
          </a:lstStyle>
          <a:p>
            <a:r>
              <a:rPr kumimoji="1" lang="en-US" altLang="ja-JP" dirty="0"/>
              <a:t>Slide title goes here</a:t>
            </a:r>
            <a:endParaRPr kumimoji="1" lang="ja-JP" altLang="en-US" dirty="0"/>
          </a:p>
        </p:txBody>
      </p:sp>
      <p:sp>
        <p:nvSpPr>
          <p:cNvPr id="7" name="Picture Placeholder 6"/>
          <p:cNvSpPr>
            <a:spLocks noGrp="1"/>
          </p:cNvSpPr>
          <p:nvPr>
            <p:ph type="pic" sz="quarter" idx="13"/>
          </p:nvPr>
        </p:nvSpPr>
        <p:spPr>
          <a:xfrm>
            <a:off x="1412105" y="2083827"/>
            <a:ext cx="1852083" cy="1852369"/>
          </a:xfrm>
          <a:prstGeom prst="ellipse">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8" name="Text Placeholder 5"/>
          <p:cNvSpPr>
            <a:spLocks noGrp="1"/>
          </p:cNvSpPr>
          <p:nvPr>
            <p:ph type="body" sz="quarter" idx="12" hasCustomPrompt="1"/>
          </p:nvPr>
        </p:nvSpPr>
        <p:spPr>
          <a:xfrm>
            <a:off x="935567" y="4732205"/>
            <a:ext cx="2805161" cy="1193259"/>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9" name="Text Placeholder 5"/>
          <p:cNvSpPr>
            <a:spLocks noGrp="1"/>
          </p:cNvSpPr>
          <p:nvPr>
            <p:ph type="body" sz="quarter" idx="14" hasCustomPrompt="1"/>
          </p:nvPr>
        </p:nvSpPr>
        <p:spPr>
          <a:xfrm>
            <a:off x="935567" y="3992527"/>
            <a:ext cx="2805161" cy="390888"/>
          </a:xfrm>
        </p:spPr>
        <p:txBody>
          <a:bodyPr anchor="b">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Caption goes here</a:t>
            </a:r>
            <a:endParaRPr kumimoji="1" lang="ja-JP" altLang="en-US" dirty="0"/>
          </a:p>
        </p:txBody>
      </p:sp>
      <p:sp>
        <p:nvSpPr>
          <p:cNvPr id="10" name="Text Placeholder 5"/>
          <p:cNvSpPr>
            <a:spLocks noGrp="1"/>
          </p:cNvSpPr>
          <p:nvPr>
            <p:ph type="body" sz="quarter" idx="15" hasCustomPrompt="1"/>
          </p:nvPr>
        </p:nvSpPr>
        <p:spPr>
          <a:xfrm>
            <a:off x="2015067" y="1528923"/>
            <a:ext cx="8161867" cy="293685"/>
          </a:xfrm>
        </p:spPr>
        <p:txBody>
          <a:bodyPr anchor="t"/>
          <a:lstStyle>
            <a:lvl1pPr marL="0" indent="0" algn="ctr">
              <a:lnSpc>
                <a:spcPct val="100000"/>
              </a:lnSpc>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1" name="Picture Placeholder 6"/>
          <p:cNvSpPr>
            <a:spLocks noGrp="1"/>
          </p:cNvSpPr>
          <p:nvPr>
            <p:ph type="pic" sz="quarter" idx="16"/>
          </p:nvPr>
        </p:nvSpPr>
        <p:spPr>
          <a:xfrm>
            <a:off x="5169958" y="2083827"/>
            <a:ext cx="1852083" cy="1852369"/>
          </a:xfrm>
          <a:prstGeom prst="ellipse">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2" name="Text Placeholder 5"/>
          <p:cNvSpPr>
            <a:spLocks noGrp="1"/>
          </p:cNvSpPr>
          <p:nvPr>
            <p:ph type="body" sz="quarter" idx="17" hasCustomPrompt="1"/>
          </p:nvPr>
        </p:nvSpPr>
        <p:spPr>
          <a:xfrm>
            <a:off x="4693420" y="4732205"/>
            <a:ext cx="2805161" cy="1193259"/>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3" name="Text Placeholder 5"/>
          <p:cNvSpPr>
            <a:spLocks noGrp="1"/>
          </p:cNvSpPr>
          <p:nvPr>
            <p:ph type="body" sz="quarter" idx="18" hasCustomPrompt="1"/>
          </p:nvPr>
        </p:nvSpPr>
        <p:spPr>
          <a:xfrm>
            <a:off x="4693420" y="3992527"/>
            <a:ext cx="2805161" cy="390888"/>
          </a:xfrm>
        </p:spPr>
        <p:txBody>
          <a:bodyPr anchor="b">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Caption goes here</a:t>
            </a:r>
            <a:endParaRPr kumimoji="1" lang="ja-JP" altLang="en-US" dirty="0"/>
          </a:p>
        </p:txBody>
      </p:sp>
      <p:sp>
        <p:nvSpPr>
          <p:cNvPr id="14" name="Picture Placeholder 6"/>
          <p:cNvSpPr>
            <a:spLocks noGrp="1"/>
          </p:cNvSpPr>
          <p:nvPr>
            <p:ph type="pic" sz="quarter" idx="19"/>
          </p:nvPr>
        </p:nvSpPr>
        <p:spPr>
          <a:xfrm>
            <a:off x="8927811" y="2083827"/>
            <a:ext cx="1852083" cy="1852369"/>
          </a:xfrm>
          <a:prstGeom prst="ellipse">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5" name="Text Placeholder 5"/>
          <p:cNvSpPr>
            <a:spLocks noGrp="1"/>
          </p:cNvSpPr>
          <p:nvPr>
            <p:ph type="body" sz="quarter" idx="20" hasCustomPrompt="1"/>
          </p:nvPr>
        </p:nvSpPr>
        <p:spPr>
          <a:xfrm>
            <a:off x="8451273" y="4732205"/>
            <a:ext cx="2805161" cy="1193259"/>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6" name="Text Placeholder 5"/>
          <p:cNvSpPr>
            <a:spLocks noGrp="1"/>
          </p:cNvSpPr>
          <p:nvPr>
            <p:ph type="body" sz="quarter" idx="21" hasCustomPrompt="1"/>
          </p:nvPr>
        </p:nvSpPr>
        <p:spPr>
          <a:xfrm>
            <a:off x="8451273" y="3992527"/>
            <a:ext cx="2805161" cy="390888"/>
          </a:xfrm>
        </p:spPr>
        <p:txBody>
          <a:bodyPr anchor="b">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Caption goes here</a:t>
            </a:r>
            <a:endParaRPr kumimoji="1" lang="ja-JP" altLang="en-US" dirty="0"/>
          </a:p>
        </p:txBody>
      </p:sp>
      <p:sp>
        <p:nvSpPr>
          <p:cNvPr id="17" name="Text Placeholder 5"/>
          <p:cNvSpPr>
            <a:spLocks noGrp="1"/>
          </p:cNvSpPr>
          <p:nvPr>
            <p:ph type="body" sz="quarter" idx="22" hasCustomPrompt="1"/>
          </p:nvPr>
        </p:nvSpPr>
        <p:spPr>
          <a:xfrm>
            <a:off x="935567" y="4408913"/>
            <a:ext cx="2805161" cy="293685"/>
          </a:xfrm>
        </p:spPr>
        <p:txBody>
          <a:bodyPr anchor="t">
            <a:normAutofit/>
          </a:bodyPr>
          <a:lstStyle>
            <a:lvl1pPr marL="0" indent="0" algn="ctr">
              <a:lnSpc>
                <a:spcPct val="100000"/>
              </a:lnSpc>
              <a:spcBef>
                <a:spcPts val="0"/>
              </a:spcBef>
              <a:buFontTx/>
              <a:buNone/>
              <a:defRPr sz="1333">
                <a:solidFill>
                  <a:schemeClr val="tx2">
                    <a:lumMod val="60000"/>
                    <a:lumOff val="40000"/>
                  </a:schemeClr>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8" name="Text Placeholder 5"/>
          <p:cNvSpPr>
            <a:spLocks noGrp="1"/>
          </p:cNvSpPr>
          <p:nvPr>
            <p:ph type="body" sz="quarter" idx="23" hasCustomPrompt="1"/>
          </p:nvPr>
        </p:nvSpPr>
        <p:spPr>
          <a:xfrm>
            <a:off x="4693420" y="4408913"/>
            <a:ext cx="2805161" cy="293685"/>
          </a:xfrm>
        </p:spPr>
        <p:txBody>
          <a:bodyPr anchor="t">
            <a:normAutofit/>
          </a:bodyPr>
          <a:lstStyle>
            <a:lvl1pPr marL="0" indent="0" algn="ctr">
              <a:lnSpc>
                <a:spcPct val="100000"/>
              </a:lnSpc>
              <a:spcBef>
                <a:spcPts val="0"/>
              </a:spcBef>
              <a:buFontTx/>
              <a:buNone/>
              <a:defRPr sz="1333">
                <a:solidFill>
                  <a:schemeClr val="tx2">
                    <a:lumMod val="60000"/>
                    <a:lumOff val="40000"/>
                  </a:schemeClr>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9" name="Text Placeholder 5"/>
          <p:cNvSpPr>
            <a:spLocks noGrp="1"/>
          </p:cNvSpPr>
          <p:nvPr>
            <p:ph type="body" sz="quarter" idx="24" hasCustomPrompt="1"/>
          </p:nvPr>
        </p:nvSpPr>
        <p:spPr>
          <a:xfrm>
            <a:off x="8451273" y="4408913"/>
            <a:ext cx="2805161" cy="293685"/>
          </a:xfrm>
        </p:spPr>
        <p:txBody>
          <a:bodyPr anchor="t">
            <a:normAutofit/>
          </a:bodyPr>
          <a:lstStyle>
            <a:lvl1pPr marL="0" indent="0" algn="ctr">
              <a:lnSpc>
                <a:spcPct val="100000"/>
              </a:lnSpc>
              <a:spcBef>
                <a:spcPts val="0"/>
              </a:spcBef>
              <a:buFontTx/>
              <a:buNone/>
              <a:defRPr sz="1333">
                <a:solidFill>
                  <a:schemeClr val="tx2">
                    <a:lumMod val="60000"/>
                    <a:lumOff val="40000"/>
                  </a:schemeClr>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3385415099"/>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2 images">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23" name="Picture Placeholder 6"/>
          <p:cNvSpPr>
            <a:spLocks noGrp="1"/>
          </p:cNvSpPr>
          <p:nvPr>
            <p:ph type="pic" sz="quarter" idx="16"/>
          </p:nvPr>
        </p:nvSpPr>
        <p:spPr>
          <a:xfrm>
            <a:off x="5169958" y="1496546"/>
            <a:ext cx="1852083" cy="1852369"/>
          </a:xfrm>
          <a:prstGeom prst="ellipse">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24" name="Text Placeholder 5"/>
          <p:cNvSpPr>
            <a:spLocks noGrp="1"/>
          </p:cNvSpPr>
          <p:nvPr>
            <p:ph type="body" sz="quarter" idx="17" hasCustomPrompt="1"/>
          </p:nvPr>
        </p:nvSpPr>
        <p:spPr>
          <a:xfrm>
            <a:off x="4693420" y="4144925"/>
            <a:ext cx="2805161" cy="1193259"/>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25" name="Text Placeholder 5"/>
          <p:cNvSpPr>
            <a:spLocks noGrp="1"/>
          </p:cNvSpPr>
          <p:nvPr>
            <p:ph type="body" sz="quarter" idx="18" hasCustomPrompt="1"/>
          </p:nvPr>
        </p:nvSpPr>
        <p:spPr>
          <a:xfrm>
            <a:off x="4693420" y="3405247"/>
            <a:ext cx="2805161" cy="390888"/>
          </a:xfrm>
        </p:spPr>
        <p:txBody>
          <a:bodyPr anchor="b">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Caption goes here</a:t>
            </a:r>
            <a:endParaRPr kumimoji="1" lang="ja-JP" altLang="en-US" dirty="0"/>
          </a:p>
        </p:txBody>
      </p:sp>
      <p:sp>
        <p:nvSpPr>
          <p:cNvPr id="26" name="Picture Placeholder 6"/>
          <p:cNvSpPr>
            <a:spLocks noGrp="1"/>
          </p:cNvSpPr>
          <p:nvPr>
            <p:ph type="pic" sz="quarter" idx="19"/>
          </p:nvPr>
        </p:nvSpPr>
        <p:spPr>
          <a:xfrm>
            <a:off x="8927811" y="1496546"/>
            <a:ext cx="1852083" cy="1852369"/>
          </a:xfrm>
          <a:prstGeom prst="ellipse">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27" name="Text Placeholder 5"/>
          <p:cNvSpPr>
            <a:spLocks noGrp="1"/>
          </p:cNvSpPr>
          <p:nvPr>
            <p:ph type="body" sz="quarter" idx="20" hasCustomPrompt="1"/>
          </p:nvPr>
        </p:nvSpPr>
        <p:spPr>
          <a:xfrm>
            <a:off x="8451273" y="4144925"/>
            <a:ext cx="2805161" cy="1193259"/>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28" name="Text Placeholder 5"/>
          <p:cNvSpPr>
            <a:spLocks noGrp="1"/>
          </p:cNvSpPr>
          <p:nvPr>
            <p:ph type="body" sz="quarter" idx="21" hasCustomPrompt="1"/>
          </p:nvPr>
        </p:nvSpPr>
        <p:spPr>
          <a:xfrm>
            <a:off x="8451273" y="3405247"/>
            <a:ext cx="2805161" cy="390888"/>
          </a:xfrm>
        </p:spPr>
        <p:txBody>
          <a:bodyPr anchor="b">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Caption goes here</a:t>
            </a:r>
            <a:endParaRPr kumimoji="1" lang="ja-JP" altLang="en-US" dirty="0"/>
          </a:p>
        </p:txBody>
      </p:sp>
      <p:sp>
        <p:nvSpPr>
          <p:cNvPr id="29" name="Text Placeholder 5"/>
          <p:cNvSpPr>
            <a:spLocks noGrp="1"/>
          </p:cNvSpPr>
          <p:nvPr>
            <p:ph type="body" sz="quarter" idx="23" hasCustomPrompt="1"/>
          </p:nvPr>
        </p:nvSpPr>
        <p:spPr>
          <a:xfrm>
            <a:off x="4693420" y="3821632"/>
            <a:ext cx="2805161" cy="293685"/>
          </a:xfrm>
        </p:spPr>
        <p:txBody>
          <a:bodyPr anchor="t">
            <a:normAutofit/>
          </a:bodyPr>
          <a:lstStyle>
            <a:lvl1pPr marL="0" indent="0" algn="ctr">
              <a:lnSpc>
                <a:spcPct val="100000"/>
              </a:lnSpc>
              <a:spcBef>
                <a:spcPts val="0"/>
              </a:spcBef>
              <a:buFontTx/>
              <a:buNone/>
              <a:defRPr sz="1333">
                <a:solidFill>
                  <a:schemeClr val="tx2">
                    <a:lumMod val="60000"/>
                    <a:lumOff val="40000"/>
                  </a:schemeClr>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30" name="Text Placeholder 5"/>
          <p:cNvSpPr>
            <a:spLocks noGrp="1"/>
          </p:cNvSpPr>
          <p:nvPr>
            <p:ph type="body" sz="quarter" idx="24" hasCustomPrompt="1"/>
          </p:nvPr>
        </p:nvSpPr>
        <p:spPr>
          <a:xfrm>
            <a:off x="8451273" y="3821632"/>
            <a:ext cx="2805161" cy="293685"/>
          </a:xfrm>
        </p:spPr>
        <p:txBody>
          <a:bodyPr anchor="t">
            <a:normAutofit/>
          </a:bodyPr>
          <a:lstStyle>
            <a:lvl1pPr marL="0" indent="0" algn="ctr">
              <a:lnSpc>
                <a:spcPct val="100000"/>
              </a:lnSpc>
              <a:spcBef>
                <a:spcPts val="0"/>
              </a:spcBef>
              <a:buFontTx/>
              <a:buNone/>
              <a:defRPr sz="1333">
                <a:solidFill>
                  <a:schemeClr val="tx2">
                    <a:lumMod val="60000"/>
                    <a:lumOff val="40000"/>
                  </a:schemeClr>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31" name="Title 1"/>
          <p:cNvSpPr>
            <a:spLocks noGrp="1"/>
          </p:cNvSpPr>
          <p:nvPr>
            <p:ph type="title" hasCustomPrompt="1"/>
          </p:nvPr>
        </p:nvSpPr>
        <p:spPr>
          <a:xfrm>
            <a:off x="935567" y="1411425"/>
            <a:ext cx="3012319" cy="2012539"/>
          </a:xfrm>
        </p:spPr>
        <p:txBody>
          <a:bodyPr anchor="b"/>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32" name="Text Placeholder 5"/>
          <p:cNvSpPr>
            <a:spLocks noGrp="1"/>
          </p:cNvSpPr>
          <p:nvPr>
            <p:ph type="body" sz="quarter" idx="25" hasCustomPrompt="1"/>
          </p:nvPr>
        </p:nvSpPr>
        <p:spPr>
          <a:xfrm>
            <a:off x="935566" y="3577281"/>
            <a:ext cx="3012320" cy="2341877"/>
          </a:xfrm>
        </p:spPr>
        <p:txBody>
          <a:bodyPr anchor="t"/>
          <a:lstStyle>
            <a:lvl1pPr marL="0" indent="0" algn="just">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2830031501"/>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4 images">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13" name="Title 1"/>
          <p:cNvSpPr>
            <a:spLocks noGrp="1"/>
          </p:cNvSpPr>
          <p:nvPr>
            <p:ph type="title" hasCustomPrompt="1"/>
          </p:nvPr>
        </p:nvSpPr>
        <p:spPr>
          <a:xfrm>
            <a:off x="935567" y="1411425"/>
            <a:ext cx="3012319" cy="2012539"/>
          </a:xfrm>
        </p:spPr>
        <p:txBody>
          <a:bodyPr anchor="b"/>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14" name="Text Placeholder 5"/>
          <p:cNvSpPr>
            <a:spLocks noGrp="1"/>
          </p:cNvSpPr>
          <p:nvPr>
            <p:ph type="body" sz="quarter" idx="25" hasCustomPrompt="1"/>
          </p:nvPr>
        </p:nvSpPr>
        <p:spPr>
          <a:xfrm>
            <a:off x="935566" y="3577281"/>
            <a:ext cx="3012320" cy="2341877"/>
          </a:xfrm>
        </p:spPr>
        <p:txBody>
          <a:bodyPr anchor="t"/>
          <a:lstStyle>
            <a:lvl1pPr marL="0" indent="0" algn="just">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5" name="Picture Placeholder 6"/>
          <p:cNvSpPr>
            <a:spLocks noGrp="1"/>
          </p:cNvSpPr>
          <p:nvPr>
            <p:ph type="pic" sz="quarter" idx="13"/>
          </p:nvPr>
        </p:nvSpPr>
        <p:spPr>
          <a:xfrm>
            <a:off x="5320256" y="956101"/>
            <a:ext cx="1551489" cy="1551729"/>
          </a:xfrm>
          <a:prstGeom prst="ellipse">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6" name="Text Placeholder 5"/>
          <p:cNvSpPr>
            <a:spLocks noGrp="1"/>
          </p:cNvSpPr>
          <p:nvPr>
            <p:ph type="body" sz="quarter" idx="12" hasCustomPrompt="1"/>
          </p:nvPr>
        </p:nvSpPr>
        <p:spPr>
          <a:xfrm>
            <a:off x="4997580" y="3000610"/>
            <a:ext cx="2196840" cy="320143"/>
          </a:xfrm>
        </p:spPr>
        <p:txBody>
          <a:bodyPr anchor="t"/>
          <a:lstStyle>
            <a:lvl1pPr marL="0" indent="0" algn="ctr">
              <a:lnSpc>
                <a:spcPct val="100000"/>
              </a:lnSpc>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7" name="Text Placeholder 5"/>
          <p:cNvSpPr>
            <a:spLocks noGrp="1"/>
          </p:cNvSpPr>
          <p:nvPr>
            <p:ph type="body" sz="quarter" idx="14" hasCustomPrompt="1"/>
          </p:nvPr>
        </p:nvSpPr>
        <p:spPr>
          <a:xfrm>
            <a:off x="4997580" y="2643848"/>
            <a:ext cx="2196840" cy="356762"/>
          </a:xfrm>
        </p:spPr>
        <p:txBody>
          <a:bodyPr anchor="b">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Caption goes here</a:t>
            </a:r>
            <a:endParaRPr kumimoji="1" lang="ja-JP" altLang="en-US" dirty="0"/>
          </a:p>
        </p:txBody>
      </p:sp>
      <p:sp>
        <p:nvSpPr>
          <p:cNvPr id="18" name="Picture Placeholder 6"/>
          <p:cNvSpPr>
            <a:spLocks noGrp="1"/>
          </p:cNvSpPr>
          <p:nvPr>
            <p:ph type="pic" sz="quarter" idx="15"/>
          </p:nvPr>
        </p:nvSpPr>
        <p:spPr>
          <a:xfrm>
            <a:off x="8302769" y="956101"/>
            <a:ext cx="1551489" cy="1551729"/>
          </a:xfrm>
          <a:prstGeom prst="ellipse">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9" name="Text Placeholder 5"/>
          <p:cNvSpPr>
            <a:spLocks noGrp="1"/>
          </p:cNvSpPr>
          <p:nvPr>
            <p:ph type="body" sz="quarter" idx="16" hasCustomPrompt="1"/>
          </p:nvPr>
        </p:nvSpPr>
        <p:spPr>
          <a:xfrm>
            <a:off x="7980093" y="3000610"/>
            <a:ext cx="2196840" cy="320143"/>
          </a:xfrm>
        </p:spPr>
        <p:txBody>
          <a:bodyPr anchor="t"/>
          <a:lstStyle>
            <a:lvl1pPr marL="0" indent="0" algn="ctr">
              <a:lnSpc>
                <a:spcPct val="100000"/>
              </a:lnSpc>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20" name="Text Placeholder 5"/>
          <p:cNvSpPr>
            <a:spLocks noGrp="1"/>
          </p:cNvSpPr>
          <p:nvPr>
            <p:ph type="body" sz="quarter" idx="17" hasCustomPrompt="1"/>
          </p:nvPr>
        </p:nvSpPr>
        <p:spPr>
          <a:xfrm>
            <a:off x="7980093" y="2643848"/>
            <a:ext cx="2196840" cy="356762"/>
          </a:xfrm>
        </p:spPr>
        <p:txBody>
          <a:bodyPr anchor="b">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Caption goes here</a:t>
            </a:r>
            <a:endParaRPr kumimoji="1" lang="ja-JP" altLang="en-US" dirty="0"/>
          </a:p>
        </p:txBody>
      </p:sp>
      <p:sp>
        <p:nvSpPr>
          <p:cNvPr id="21" name="Picture Placeholder 6"/>
          <p:cNvSpPr>
            <a:spLocks noGrp="1"/>
          </p:cNvSpPr>
          <p:nvPr>
            <p:ph type="pic" sz="quarter" idx="21"/>
          </p:nvPr>
        </p:nvSpPr>
        <p:spPr>
          <a:xfrm>
            <a:off x="5320256" y="3554506"/>
            <a:ext cx="1551489" cy="1551729"/>
          </a:xfrm>
          <a:prstGeom prst="ellipse">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22" name="Text Placeholder 5"/>
          <p:cNvSpPr>
            <a:spLocks noGrp="1"/>
          </p:cNvSpPr>
          <p:nvPr>
            <p:ph type="body" sz="quarter" idx="22" hasCustomPrompt="1"/>
          </p:nvPr>
        </p:nvSpPr>
        <p:spPr>
          <a:xfrm>
            <a:off x="4997580" y="5599015"/>
            <a:ext cx="2196840" cy="320143"/>
          </a:xfrm>
        </p:spPr>
        <p:txBody>
          <a:bodyPr anchor="t"/>
          <a:lstStyle>
            <a:lvl1pPr marL="0" indent="0" algn="ctr">
              <a:lnSpc>
                <a:spcPct val="100000"/>
              </a:lnSpc>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23" name="Text Placeholder 5"/>
          <p:cNvSpPr>
            <a:spLocks noGrp="1"/>
          </p:cNvSpPr>
          <p:nvPr>
            <p:ph type="body" sz="quarter" idx="23" hasCustomPrompt="1"/>
          </p:nvPr>
        </p:nvSpPr>
        <p:spPr>
          <a:xfrm>
            <a:off x="4997580" y="5242253"/>
            <a:ext cx="2196840" cy="356762"/>
          </a:xfrm>
        </p:spPr>
        <p:txBody>
          <a:bodyPr anchor="b">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Caption goes here</a:t>
            </a:r>
            <a:endParaRPr kumimoji="1" lang="ja-JP" altLang="en-US" dirty="0"/>
          </a:p>
        </p:txBody>
      </p:sp>
      <p:sp>
        <p:nvSpPr>
          <p:cNvPr id="24" name="Picture Placeholder 6"/>
          <p:cNvSpPr>
            <a:spLocks noGrp="1"/>
          </p:cNvSpPr>
          <p:nvPr>
            <p:ph type="pic" sz="quarter" idx="24"/>
          </p:nvPr>
        </p:nvSpPr>
        <p:spPr>
          <a:xfrm>
            <a:off x="8302769" y="3554506"/>
            <a:ext cx="1551489" cy="1551729"/>
          </a:xfrm>
          <a:prstGeom prst="ellipse">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25" name="Text Placeholder 5"/>
          <p:cNvSpPr>
            <a:spLocks noGrp="1"/>
          </p:cNvSpPr>
          <p:nvPr>
            <p:ph type="body" sz="quarter" idx="26" hasCustomPrompt="1"/>
          </p:nvPr>
        </p:nvSpPr>
        <p:spPr>
          <a:xfrm>
            <a:off x="7980093" y="5599015"/>
            <a:ext cx="2196840" cy="320143"/>
          </a:xfrm>
        </p:spPr>
        <p:txBody>
          <a:bodyPr anchor="t"/>
          <a:lstStyle>
            <a:lvl1pPr marL="0" indent="0" algn="ctr">
              <a:lnSpc>
                <a:spcPct val="100000"/>
              </a:lnSpc>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26" name="Text Placeholder 5"/>
          <p:cNvSpPr>
            <a:spLocks noGrp="1"/>
          </p:cNvSpPr>
          <p:nvPr>
            <p:ph type="body" sz="quarter" idx="27" hasCustomPrompt="1"/>
          </p:nvPr>
        </p:nvSpPr>
        <p:spPr>
          <a:xfrm>
            <a:off x="7980093" y="5242253"/>
            <a:ext cx="2196840" cy="356762"/>
          </a:xfrm>
        </p:spPr>
        <p:txBody>
          <a:bodyPr anchor="b">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Caption goes here</a:t>
            </a:r>
            <a:endParaRPr kumimoji="1" lang="ja-JP" altLang="en-US" dirty="0"/>
          </a:p>
        </p:txBody>
      </p:sp>
    </p:spTree>
    <p:extLst>
      <p:ext uri="{BB962C8B-B14F-4D97-AF65-F5344CB8AC3E}">
        <p14:creationId xmlns:p14="http://schemas.microsoft.com/office/powerpoint/2010/main" val="618205051"/>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6 images">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18" name="Picture Placeholder 6"/>
          <p:cNvSpPr>
            <a:spLocks noGrp="1"/>
          </p:cNvSpPr>
          <p:nvPr>
            <p:ph type="pic" sz="quarter" idx="13"/>
          </p:nvPr>
        </p:nvSpPr>
        <p:spPr>
          <a:xfrm>
            <a:off x="4544511" y="956101"/>
            <a:ext cx="1551489" cy="1551729"/>
          </a:xfrm>
          <a:prstGeom prst="ellipse">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9" name="Text Placeholder 5"/>
          <p:cNvSpPr>
            <a:spLocks noGrp="1"/>
          </p:cNvSpPr>
          <p:nvPr>
            <p:ph type="body" sz="quarter" idx="12" hasCustomPrompt="1"/>
          </p:nvPr>
        </p:nvSpPr>
        <p:spPr>
          <a:xfrm>
            <a:off x="4221835" y="3000610"/>
            <a:ext cx="2196840" cy="320143"/>
          </a:xfrm>
        </p:spPr>
        <p:txBody>
          <a:bodyPr anchor="t"/>
          <a:lstStyle>
            <a:lvl1pPr marL="0" indent="0" algn="ctr">
              <a:lnSpc>
                <a:spcPct val="100000"/>
              </a:lnSpc>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20" name="Text Placeholder 5"/>
          <p:cNvSpPr>
            <a:spLocks noGrp="1"/>
          </p:cNvSpPr>
          <p:nvPr>
            <p:ph type="body" sz="quarter" idx="14" hasCustomPrompt="1"/>
          </p:nvPr>
        </p:nvSpPr>
        <p:spPr>
          <a:xfrm>
            <a:off x="4221835" y="2643848"/>
            <a:ext cx="2196840" cy="356762"/>
          </a:xfrm>
        </p:spPr>
        <p:txBody>
          <a:bodyPr anchor="b">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Caption goes here</a:t>
            </a:r>
            <a:endParaRPr kumimoji="1" lang="ja-JP" altLang="en-US" dirty="0"/>
          </a:p>
        </p:txBody>
      </p:sp>
      <p:sp>
        <p:nvSpPr>
          <p:cNvPr id="21" name="Picture Placeholder 6"/>
          <p:cNvSpPr>
            <a:spLocks noGrp="1"/>
          </p:cNvSpPr>
          <p:nvPr>
            <p:ph type="pic" sz="quarter" idx="15"/>
          </p:nvPr>
        </p:nvSpPr>
        <p:spPr>
          <a:xfrm>
            <a:off x="6963390" y="956101"/>
            <a:ext cx="1551489" cy="1551729"/>
          </a:xfrm>
          <a:prstGeom prst="ellipse">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22" name="Text Placeholder 5"/>
          <p:cNvSpPr>
            <a:spLocks noGrp="1"/>
          </p:cNvSpPr>
          <p:nvPr>
            <p:ph type="body" sz="quarter" idx="16" hasCustomPrompt="1"/>
          </p:nvPr>
        </p:nvSpPr>
        <p:spPr>
          <a:xfrm>
            <a:off x="6640714" y="3000610"/>
            <a:ext cx="2196840" cy="320143"/>
          </a:xfrm>
        </p:spPr>
        <p:txBody>
          <a:bodyPr anchor="t"/>
          <a:lstStyle>
            <a:lvl1pPr marL="0" indent="0" algn="ctr">
              <a:lnSpc>
                <a:spcPct val="100000"/>
              </a:lnSpc>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23" name="Text Placeholder 5"/>
          <p:cNvSpPr>
            <a:spLocks noGrp="1"/>
          </p:cNvSpPr>
          <p:nvPr>
            <p:ph type="body" sz="quarter" idx="17" hasCustomPrompt="1"/>
          </p:nvPr>
        </p:nvSpPr>
        <p:spPr>
          <a:xfrm>
            <a:off x="6640714" y="2643848"/>
            <a:ext cx="2196840" cy="356762"/>
          </a:xfrm>
        </p:spPr>
        <p:txBody>
          <a:bodyPr anchor="b">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Caption goes here</a:t>
            </a:r>
            <a:endParaRPr kumimoji="1" lang="ja-JP" altLang="en-US" dirty="0"/>
          </a:p>
        </p:txBody>
      </p:sp>
      <p:sp>
        <p:nvSpPr>
          <p:cNvPr id="24" name="Picture Placeholder 6"/>
          <p:cNvSpPr>
            <a:spLocks noGrp="1"/>
          </p:cNvSpPr>
          <p:nvPr>
            <p:ph type="pic" sz="quarter" idx="18"/>
          </p:nvPr>
        </p:nvSpPr>
        <p:spPr>
          <a:xfrm>
            <a:off x="9382269" y="956101"/>
            <a:ext cx="1551489" cy="1551729"/>
          </a:xfrm>
          <a:prstGeom prst="ellipse">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25" name="Text Placeholder 5"/>
          <p:cNvSpPr>
            <a:spLocks noGrp="1"/>
          </p:cNvSpPr>
          <p:nvPr>
            <p:ph type="body" sz="quarter" idx="19" hasCustomPrompt="1"/>
          </p:nvPr>
        </p:nvSpPr>
        <p:spPr>
          <a:xfrm>
            <a:off x="9059593" y="3000610"/>
            <a:ext cx="2196840" cy="320143"/>
          </a:xfrm>
        </p:spPr>
        <p:txBody>
          <a:bodyPr anchor="t"/>
          <a:lstStyle>
            <a:lvl1pPr marL="0" indent="0" algn="ctr">
              <a:lnSpc>
                <a:spcPct val="100000"/>
              </a:lnSpc>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26" name="Text Placeholder 5"/>
          <p:cNvSpPr>
            <a:spLocks noGrp="1"/>
          </p:cNvSpPr>
          <p:nvPr>
            <p:ph type="body" sz="quarter" idx="20" hasCustomPrompt="1"/>
          </p:nvPr>
        </p:nvSpPr>
        <p:spPr>
          <a:xfrm>
            <a:off x="9059593" y="2643848"/>
            <a:ext cx="2196840" cy="356762"/>
          </a:xfrm>
        </p:spPr>
        <p:txBody>
          <a:bodyPr anchor="b">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Caption goes here</a:t>
            </a:r>
            <a:endParaRPr kumimoji="1" lang="ja-JP" altLang="en-US" dirty="0"/>
          </a:p>
        </p:txBody>
      </p:sp>
      <p:sp>
        <p:nvSpPr>
          <p:cNvPr id="27" name="Picture Placeholder 6"/>
          <p:cNvSpPr>
            <a:spLocks noGrp="1"/>
          </p:cNvSpPr>
          <p:nvPr>
            <p:ph type="pic" sz="quarter" idx="21"/>
          </p:nvPr>
        </p:nvSpPr>
        <p:spPr>
          <a:xfrm>
            <a:off x="4544511" y="3554506"/>
            <a:ext cx="1551489" cy="1551729"/>
          </a:xfrm>
          <a:prstGeom prst="ellipse">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28" name="Text Placeholder 5"/>
          <p:cNvSpPr>
            <a:spLocks noGrp="1"/>
          </p:cNvSpPr>
          <p:nvPr>
            <p:ph type="body" sz="quarter" idx="22" hasCustomPrompt="1"/>
          </p:nvPr>
        </p:nvSpPr>
        <p:spPr>
          <a:xfrm>
            <a:off x="4221835" y="5599015"/>
            <a:ext cx="2196840" cy="320143"/>
          </a:xfrm>
        </p:spPr>
        <p:txBody>
          <a:bodyPr anchor="t"/>
          <a:lstStyle>
            <a:lvl1pPr marL="0" indent="0" algn="ctr">
              <a:lnSpc>
                <a:spcPct val="100000"/>
              </a:lnSpc>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29" name="Text Placeholder 5"/>
          <p:cNvSpPr>
            <a:spLocks noGrp="1"/>
          </p:cNvSpPr>
          <p:nvPr>
            <p:ph type="body" sz="quarter" idx="23" hasCustomPrompt="1"/>
          </p:nvPr>
        </p:nvSpPr>
        <p:spPr>
          <a:xfrm>
            <a:off x="4221835" y="5242253"/>
            <a:ext cx="2196840" cy="356762"/>
          </a:xfrm>
        </p:spPr>
        <p:txBody>
          <a:bodyPr anchor="b">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Caption goes here</a:t>
            </a:r>
            <a:endParaRPr kumimoji="1" lang="ja-JP" altLang="en-US" dirty="0"/>
          </a:p>
        </p:txBody>
      </p:sp>
      <p:sp>
        <p:nvSpPr>
          <p:cNvPr id="30" name="Picture Placeholder 6"/>
          <p:cNvSpPr>
            <a:spLocks noGrp="1"/>
          </p:cNvSpPr>
          <p:nvPr>
            <p:ph type="pic" sz="quarter" idx="24"/>
          </p:nvPr>
        </p:nvSpPr>
        <p:spPr>
          <a:xfrm>
            <a:off x="6963390" y="3554506"/>
            <a:ext cx="1551489" cy="1551729"/>
          </a:xfrm>
          <a:prstGeom prst="ellipse">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31" name="Text Placeholder 5"/>
          <p:cNvSpPr>
            <a:spLocks noGrp="1"/>
          </p:cNvSpPr>
          <p:nvPr>
            <p:ph type="body" sz="quarter" idx="25" hasCustomPrompt="1"/>
          </p:nvPr>
        </p:nvSpPr>
        <p:spPr>
          <a:xfrm>
            <a:off x="6640714" y="5599015"/>
            <a:ext cx="2196840" cy="320143"/>
          </a:xfrm>
        </p:spPr>
        <p:txBody>
          <a:bodyPr anchor="t"/>
          <a:lstStyle>
            <a:lvl1pPr marL="0" indent="0" algn="ctr">
              <a:lnSpc>
                <a:spcPct val="100000"/>
              </a:lnSpc>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32" name="Text Placeholder 5"/>
          <p:cNvSpPr>
            <a:spLocks noGrp="1"/>
          </p:cNvSpPr>
          <p:nvPr>
            <p:ph type="body" sz="quarter" idx="26" hasCustomPrompt="1"/>
          </p:nvPr>
        </p:nvSpPr>
        <p:spPr>
          <a:xfrm>
            <a:off x="6640714" y="5242253"/>
            <a:ext cx="2196840" cy="356762"/>
          </a:xfrm>
        </p:spPr>
        <p:txBody>
          <a:bodyPr anchor="b">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Caption goes here</a:t>
            </a:r>
            <a:endParaRPr kumimoji="1" lang="ja-JP" altLang="en-US" dirty="0"/>
          </a:p>
        </p:txBody>
      </p:sp>
      <p:sp>
        <p:nvSpPr>
          <p:cNvPr id="33" name="Picture Placeholder 6"/>
          <p:cNvSpPr>
            <a:spLocks noGrp="1"/>
          </p:cNvSpPr>
          <p:nvPr>
            <p:ph type="pic" sz="quarter" idx="27"/>
          </p:nvPr>
        </p:nvSpPr>
        <p:spPr>
          <a:xfrm>
            <a:off x="9382269" y="3554506"/>
            <a:ext cx="1551489" cy="1551729"/>
          </a:xfrm>
          <a:prstGeom prst="ellipse">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34" name="Text Placeholder 5"/>
          <p:cNvSpPr>
            <a:spLocks noGrp="1"/>
          </p:cNvSpPr>
          <p:nvPr>
            <p:ph type="body" sz="quarter" idx="28" hasCustomPrompt="1"/>
          </p:nvPr>
        </p:nvSpPr>
        <p:spPr>
          <a:xfrm>
            <a:off x="9059593" y="5599015"/>
            <a:ext cx="2196840" cy="320143"/>
          </a:xfrm>
        </p:spPr>
        <p:txBody>
          <a:bodyPr anchor="t"/>
          <a:lstStyle>
            <a:lvl1pPr marL="0" indent="0" algn="ctr">
              <a:lnSpc>
                <a:spcPct val="100000"/>
              </a:lnSpc>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35" name="Text Placeholder 5"/>
          <p:cNvSpPr>
            <a:spLocks noGrp="1"/>
          </p:cNvSpPr>
          <p:nvPr>
            <p:ph type="body" sz="quarter" idx="29" hasCustomPrompt="1"/>
          </p:nvPr>
        </p:nvSpPr>
        <p:spPr>
          <a:xfrm>
            <a:off x="9059593" y="5242253"/>
            <a:ext cx="2196840" cy="356762"/>
          </a:xfrm>
        </p:spPr>
        <p:txBody>
          <a:bodyPr anchor="b">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Caption goes here</a:t>
            </a:r>
            <a:endParaRPr kumimoji="1" lang="ja-JP" altLang="en-US" dirty="0"/>
          </a:p>
        </p:txBody>
      </p:sp>
      <p:sp>
        <p:nvSpPr>
          <p:cNvPr id="36" name="Title 1"/>
          <p:cNvSpPr>
            <a:spLocks noGrp="1"/>
          </p:cNvSpPr>
          <p:nvPr>
            <p:ph type="title" hasCustomPrompt="1"/>
          </p:nvPr>
        </p:nvSpPr>
        <p:spPr>
          <a:xfrm>
            <a:off x="935567" y="1411425"/>
            <a:ext cx="3012319" cy="2012539"/>
          </a:xfrm>
        </p:spPr>
        <p:txBody>
          <a:bodyPr anchor="b"/>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37" name="Text Placeholder 5"/>
          <p:cNvSpPr>
            <a:spLocks noGrp="1"/>
          </p:cNvSpPr>
          <p:nvPr>
            <p:ph type="body" sz="quarter" idx="30" hasCustomPrompt="1"/>
          </p:nvPr>
        </p:nvSpPr>
        <p:spPr>
          <a:xfrm>
            <a:off x="935566" y="3577281"/>
            <a:ext cx="3012320" cy="2341877"/>
          </a:xfrm>
        </p:spPr>
        <p:txBody>
          <a:bodyPr anchor="t"/>
          <a:lstStyle>
            <a:lvl1pPr marL="0" indent="0" algn="just">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1723152434"/>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2 images and texts">
    <p:spTree>
      <p:nvGrpSpPr>
        <p:cNvPr id="1" name=""/>
        <p:cNvGrpSpPr/>
        <p:nvPr/>
      </p:nvGrpSpPr>
      <p:grpSpPr>
        <a:xfrm>
          <a:off x="0" y="0"/>
          <a:ext cx="0" cy="0"/>
          <a:chOff x="0" y="0"/>
          <a:chExt cx="0" cy="0"/>
        </a:xfrm>
      </p:grpSpPr>
      <p:sp>
        <p:nvSpPr>
          <p:cNvPr id="15" name="Title 1"/>
          <p:cNvSpPr>
            <a:spLocks noGrp="1"/>
          </p:cNvSpPr>
          <p:nvPr>
            <p:ph type="title" hasCustomPrompt="1"/>
          </p:nvPr>
        </p:nvSpPr>
        <p:spPr>
          <a:xfrm>
            <a:off x="935567" y="2422731"/>
            <a:ext cx="3016853" cy="2012539"/>
          </a:xfrm>
        </p:spPr>
        <p:txBody>
          <a:bodyPr anchor="ctr"/>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16" name="Rectangle 15"/>
          <p:cNvSpPr/>
          <p:nvPr userDrawn="1"/>
        </p:nvSpPr>
        <p:spPr>
          <a:xfrm>
            <a:off x="7799400" y="-1059"/>
            <a:ext cx="3457034" cy="342953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kumimoji="1" lang="ja-JP" altLang="en-US" sz="1200">
              <a:solidFill>
                <a:prstClr val="white"/>
              </a:solidFill>
            </a:endParaRPr>
          </a:p>
        </p:txBody>
      </p:sp>
      <p:sp>
        <p:nvSpPr>
          <p:cNvPr id="17" name="Picture Placeholder 6"/>
          <p:cNvSpPr>
            <a:spLocks noGrp="1"/>
          </p:cNvSpPr>
          <p:nvPr>
            <p:ph type="pic" sz="quarter" idx="13"/>
          </p:nvPr>
        </p:nvSpPr>
        <p:spPr>
          <a:xfrm>
            <a:off x="4343399" y="0"/>
            <a:ext cx="3456000" cy="3428472"/>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8" name="Picture Placeholder 6"/>
          <p:cNvSpPr>
            <a:spLocks noGrp="1"/>
          </p:cNvSpPr>
          <p:nvPr>
            <p:ph type="pic" sz="quarter" idx="14"/>
          </p:nvPr>
        </p:nvSpPr>
        <p:spPr>
          <a:xfrm>
            <a:off x="7800433" y="3428205"/>
            <a:ext cx="3456000" cy="3428472"/>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9" name="Rectangle 18"/>
          <p:cNvSpPr/>
          <p:nvPr userDrawn="1"/>
        </p:nvSpPr>
        <p:spPr>
          <a:xfrm>
            <a:off x="4343400" y="3428471"/>
            <a:ext cx="3457034" cy="342953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kumimoji="1" lang="ja-JP" altLang="en-US" sz="1200">
              <a:solidFill>
                <a:prstClr val="white"/>
              </a:solidFill>
            </a:endParaRPr>
          </a:p>
        </p:txBody>
      </p:sp>
      <p:sp>
        <p:nvSpPr>
          <p:cNvPr id="22" name="Text Placeholder 5"/>
          <p:cNvSpPr>
            <a:spLocks noGrp="1"/>
          </p:cNvSpPr>
          <p:nvPr>
            <p:ph type="body" sz="quarter" idx="12" hasCustomPrompt="1"/>
          </p:nvPr>
        </p:nvSpPr>
        <p:spPr>
          <a:xfrm>
            <a:off x="8331200" y="1315814"/>
            <a:ext cx="2444652" cy="1338699"/>
          </a:xfrm>
        </p:spPr>
        <p:txBody>
          <a:bodyPr anchor="t"/>
          <a:lstStyle>
            <a:lvl1pPr marL="0" indent="0" algn="l">
              <a:spcBef>
                <a:spcPts val="0"/>
              </a:spcBef>
              <a:buFontTx/>
              <a:buNone/>
              <a:defRPr>
                <a:solidFill>
                  <a:schemeClr val="bg1"/>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23" name="Text Placeholder 5"/>
          <p:cNvSpPr>
            <a:spLocks noGrp="1"/>
          </p:cNvSpPr>
          <p:nvPr>
            <p:ph type="body" sz="quarter" idx="15" hasCustomPrompt="1"/>
          </p:nvPr>
        </p:nvSpPr>
        <p:spPr>
          <a:xfrm>
            <a:off x="8331200" y="876255"/>
            <a:ext cx="2444652" cy="390888"/>
          </a:xfrm>
        </p:spPr>
        <p:txBody>
          <a:bodyPr anchor="b">
            <a:normAutofit/>
          </a:bodyPr>
          <a:lstStyle>
            <a:lvl1pPr marL="0" indent="0" algn="l">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Caption goes here</a:t>
            </a:r>
            <a:endParaRPr kumimoji="1" lang="ja-JP" altLang="en-US" dirty="0"/>
          </a:p>
        </p:txBody>
      </p:sp>
      <p:sp>
        <p:nvSpPr>
          <p:cNvPr id="26" name="Text Placeholder 5"/>
          <p:cNvSpPr>
            <a:spLocks noGrp="1"/>
          </p:cNvSpPr>
          <p:nvPr>
            <p:ph type="body" sz="quarter" idx="16" hasCustomPrompt="1"/>
          </p:nvPr>
        </p:nvSpPr>
        <p:spPr>
          <a:xfrm>
            <a:off x="4868348" y="4677074"/>
            <a:ext cx="2444652" cy="1338699"/>
          </a:xfrm>
        </p:spPr>
        <p:txBody>
          <a:bodyPr anchor="t"/>
          <a:lstStyle>
            <a:lvl1pPr marL="0" indent="0" algn="r">
              <a:spcBef>
                <a:spcPts val="0"/>
              </a:spcBef>
              <a:buFontTx/>
              <a:buNone/>
              <a:defRPr>
                <a:solidFill>
                  <a:schemeClr val="bg1"/>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27" name="Text Placeholder 5"/>
          <p:cNvSpPr>
            <a:spLocks noGrp="1"/>
          </p:cNvSpPr>
          <p:nvPr>
            <p:ph type="body" sz="quarter" idx="17" hasCustomPrompt="1"/>
          </p:nvPr>
        </p:nvSpPr>
        <p:spPr>
          <a:xfrm>
            <a:off x="4868348" y="4237515"/>
            <a:ext cx="2444652" cy="390888"/>
          </a:xfrm>
        </p:spPr>
        <p:txBody>
          <a:bodyPr anchor="b">
            <a:normAutofit/>
          </a:bodyPr>
          <a:lstStyle>
            <a:lvl1pPr marL="0" indent="0" algn="r">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Caption goes here</a:t>
            </a:r>
            <a:endParaRPr kumimoji="1" lang="ja-JP" altLang="en-US" dirty="0"/>
          </a:p>
        </p:txBody>
      </p:sp>
    </p:spTree>
    <p:extLst>
      <p:ext uri="{BB962C8B-B14F-4D97-AF65-F5344CB8AC3E}">
        <p14:creationId xmlns:p14="http://schemas.microsoft.com/office/powerpoint/2010/main" val="3695388469"/>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3 images and tex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6" name="Picture Placeholder 6"/>
          <p:cNvSpPr>
            <a:spLocks noGrp="1"/>
          </p:cNvSpPr>
          <p:nvPr>
            <p:ph type="pic" sz="quarter" idx="14"/>
          </p:nvPr>
        </p:nvSpPr>
        <p:spPr>
          <a:xfrm>
            <a:off x="935567" y="3461830"/>
            <a:ext cx="2815167" cy="2457329"/>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9" name="Picture Placeholder 6"/>
          <p:cNvSpPr>
            <a:spLocks noGrp="1"/>
          </p:cNvSpPr>
          <p:nvPr>
            <p:ph type="pic" sz="quarter" idx="15"/>
          </p:nvPr>
        </p:nvSpPr>
        <p:spPr>
          <a:xfrm>
            <a:off x="935567" y="932536"/>
            <a:ext cx="2815167" cy="2457329"/>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0" name="Picture Placeholder 6"/>
          <p:cNvSpPr>
            <a:spLocks noGrp="1"/>
          </p:cNvSpPr>
          <p:nvPr>
            <p:ph type="pic" sz="quarter" idx="16"/>
          </p:nvPr>
        </p:nvSpPr>
        <p:spPr>
          <a:xfrm>
            <a:off x="3832536" y="932535"/>
            <a:ext cx="2263465" cy="4992929"/>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3" name="Title 1"/>
          <p:cNvSpPr>
            <a:spLocks noGrp="1"/>
          </p:cNvSpPr>
          <p:nvPr>
            <p:ph type="title" hasCustomPrompt="1"/>
          </p:nvPr>
        </p:nvSpPr>
        <p:spPr>
          <a:xfrm>
            <a:off x="7446433" y="932537"/>
            <a:ext cx="3450167" cy="2432655"/>
          </a:xfrm>
        </p:spPr>
        <p:txBody>
          <a:bodyPr anchor="b"/>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14" name="Text Placeholder 5"/>
          <p:cNvSpPr>
            <a:spLocks noGrp="1"/>
          </p:cNvSpPr>
          <p:nvPr>
            <p:ph type="body" sz="quarter" idx="12" hasCustomPrompt="1"/>
          </p:nvPr>
        </p:nvSpPr>
        <p:spPr>
          <a:xfrm>
            <a:off x="7459133" y="3574543"/>
            <a:ext cx="3450167" cy="2015378"/>
          </a:xfrm>
        </p:spPr>
        <p:txBody>
          <a:bodyPr anchor="t"/>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cxnSp>
        <p:nvCxnSpPr>
          <p:cNvPr id="15" name="Straight Connector 14"/>
          <p:cNvCxnSpPr/>
          <p:nvPr userDrawn="1"/>
        </p:nvCxnSpPr>
        <p:spPr>
          <a:xfrm>
            <a:off x="7511432" y="3428471"/>
            <a:ext cx="4680569" cy="529"/>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6916410"/>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4 images and text 2">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5" name="Picture Placeholder 6"/>
          <p:cNvSpPr>
            <a:spLocks noGrp="1"/>
          </p:cNvSpPr>
          <p:nvPr>
            <p:ph type="pic" sz="quarter" idx="15"/>
          </p:nvPr>
        </p:nvSpPr>
        <p:spPr>
          <a:xfrm>
            <a:off x="935567" y="932536"/>
            <a:ext cx="3581729" cy="4986623"/>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7" name="Picture Placeholder 6"/>
          <p:cNvSpPr>
            <a:spLocks noGrp="1"/>
          </p:cNvSpPr>
          <p:nvPr>
            <p:ph type="pic" sz="quarter" idx="13"/>
          </p:nvPr>
        </p:nvSpPr>
        <p:spPr>
          <a:xfrm>
            <a:off x="4603355" y="3662444"/>
            <a:ext cx="2160320" cy="2256715"/>
          </a:xfrm>
          <a:prstGeom prst="rect">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8" name="Picture Placeholder 6"/>
          <p:cNvSpPr>
            <a:spLocks noGrp="1"/>
          </p:cNvSpPr>
          <p:nvPr>
            <p:ph type="pic" sz="quarter" idx="16"/>
          </p:nvPr>
        </p:nvSpPr>
        <p:spPr>
          <a:xfrm>
            <a:off x="6849735" y="3662444"/>
            <a:ext cx="2160320" cy="2256715"/>
          </a:xfrm>
          <a:prstGeom prst="rect">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9" name="Picture Placeholder 6"/>
          <p:cNvSpPr>
            <a:spLocks noGrp="1"/>
          </p:cNvSpPr>
          <p:nvPr>
            <p:ph type="pic" sz="quarter" idx="17"/>
          </p:nvPr>
        </p:nvSpPr>
        <p:spPr>
          <a:xfrm>
            <a:off x="9096113" y="3662444"/>
            <a:ext cx="2160320" cy="2256715"/>
          </a:xfrm>
          <a:prstGeom prst="rect">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2" name="Title 1"/>
          <p:cNvSpPr>
            <a:spLocks noGrp="1"/>
          </p:cNvSpPr>
          <p:nvPr>
            <p:ph type="title" hasCustomPrompt="1"/>
          </p:nvPr>
        </p:nvSpPr>
        <p:spPr>
          <a:xfrm>
            <a:off x="4751917" y="932537"/>
            <a:ext cx="2694517" cy="2432655"/>
          </a:xfrm>
        </p:spPr>
        <p:txBody>
          <a:bodyPr anchor="ctr"/>
          <a:lstStyle>
            <a:lvl1pPr algn="r">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13" name="Text Placeholder 5"/>
          <p:cNvSpPr>
            <a:spLocks noGrp="1"/>
          </p:cNvSpPr>
          <p:nvPr>
            <p:ph type="body" sz="quarter" idx="12" hasCustomPrompt="1"/>
          </p:nvPr>
        </p:nvSpPr>
        <p:spPr>
          <a:xfrm>
            <a:off x="7859151" y="932536"/>
            <a:ext cx="3397283" cy="2432656"/>
          </a:xfrm>
        </p:spPr>
        <p:txBody>
          <a:bodyPr anchor="ctr"/>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3287844170"/>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4 images and text 3">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6" name="Title 1"/>
          <p:cNvSpPr>
            <a:spLocks noGrp="1"/>
          </p:cNvSpPr>
          <p:nvPr>
            <p:ph type="title" hasCustomPrompt="1"/>
          </p:nvPr>
        </p:nvSpPr>
        <p:spPr>
          <a:xfrm>
            <a:off x="2015067" y="833543"/>
            <a:ext cx="8161867" cy="695379"/>
          </a:xfrm>
        </p:spPr>
        <p:txBody>
          <a:bodyPr anchor="b"/>
          <a:lstStyle>
            <a:lvl1pPr algn="ctr">
              <a:defRPr/>
            </a:lvl1pPr>
          </a:lstStyle>
          <a:p>
            <a:r>
              <a:rPr kumimoji="1" lang="en-US" altLang="ja-JP" dirty="0"/>
              <a:t>Slide title goes here</a:t>
            </a:r>
            <a:endParaRPr kumimoji="1" lang="ja-JP" altLang="en-US" dirty="0"/>
          </a:p>
        </p:txBody>
      </p:sp>
      <p:sp>
        <p:nvSpPr>
          <p:cNvPr id="7" name="Text Placeholder 5"/>
          <p:cNvSpPr>
            <a:spLocks noGrp="1"/>
          </p:cNvSpPr>
          <p:nvPr>
            <p:ph type="body" sz="quarter" idx="16" hasCustomPrompt="1"/>
          </p:nvPr>
        </p:nvSpPr>
        <p:spPr>
          <a:xfrm>
            <a:off x="2015067" y="1528923"/>
            <a:ext cx="8161867" cy="293685"/>
          </a:xfrm>
        </p:spPr>
        <p:txBody>
          <a:bodyPr anchor="t"/>
          <a:lstStyle>
            <a:lvl1pPr marL="0" indent="0" algn="ctr">
              <a:lnSpc>
                <a:spcPct val="100000"/>
              </a:lnSpc>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8" name="Picture Placeholder 6"/>
          <p:cNvSpPr>
            <a:spLocks noGrp="1"/>
          </p:cNvSpPr>
          <p:nvPr>
            <p:ph type="pic" sz="quarter" idx="15"/>
          </p:nvPr>
        </p:nvSpPr>
        <p:spPr>
          <a:xfrm>
            <a:off x="4343400" y="2422973"/>
            <a:ext cx="1554389" cy="1554629"/>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9" name="Text Placeholder 5"/>
          <p:cNvSpPr>
            <a:spLocks noGrp="1"/>
          </p:cNvSpPr>
          <p:nvPr>
            <p:ph type="body" sz="quarter" idx="12" hasCustomPrompt="1"/>
          </p:nvPr>
        </p:nvSpPr>
        <p:spPr>
          <a:xfrm>
            <a:off x="935567" y="2961792"/>
            <a:ext cx="2918069" cy="947613"/>
          </a:xfrm>
        </p:spPr>
        <p:txBody>
          <a:bodyPr anchor="t"/>
          <a:lstStyle>
            <a:lvl1pPr marL="0" indent="0" algn="r">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0" name="Text Placeholder 5"/>
          <p:cNvSpPr>
            <a:spLocks noGrp="1"/>
          </p:cNvSpPr>
          <p:nvPr>
            <p:ph type="body" sz="quarter" idx="14" hasCustomPrompt="1"/>
          </p:nvPr>
        </p:nvSpPr>
        <p:spPr>
          <a:xfrm>
            <a:off x="935567" y="2522233"/>
            <a:ext cx="2918069" cy="390888"/>
          </a:xfrm>
        </p:spPr>
        <p:txBody>
          <a:bodyPr anchor="b">
            <a:normAutofit/>
          </a:bodyPr>
          <a:lstStyle>
            <a:lvl1pPr marL="0" indent="0" algn="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11" name="Picture Placeholder 6"/>
          <p:cNvSpPr>
            <a:spLocks noGrp="1"/>
          </p:cNvSpPr>
          <p:nvPr>
            <p:ph type="pic" sz="quarter" idx="17"/>
          </p:nvPr>
        </p:nvSpPr>
        <p:spPr>
          <a:xfrm>
            <a:off x="6297992" y="2422973"/>
            <a:ext cx="1554389" cy="1554629"/>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2" name="Text Placeholder 5"/>
          <p:cNvSpPr>
            <a:spLocks noGrp="1"/>
          </p:cNvSpPr>
          <p:nvPr>
            <p:ph type="body" sz="quarter" idx="18" hasCustomPrompt="1"/>
          </p:nvPr>
        </p:nvSpPr>
        <p:spPr>
          <a:xfrm>
            <a:off x="8338364" y="2961792"/>
            <a:ext cx="2918069" cy="947613"/>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3" name="Text Placeholder 5"/>
          <p:cNvSpPr>
            <a:spLocks noGrp="1"/>
          </p:cNvSpPr>
          <p:nvPr>
            <p:ph type="body" sz="quarter" idx="19" hasCustomPrompt="1"/>
          </p:nvPr>
        </p:nvSpPr>
        <p:spPr>
          <a:xfrm>
            <a:off x="8338364" y="2522233"/>
            <a:ext cx="2918069"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14" name="Picture Placeholder 6"/>
          <p:cNvSpPr>
            <a:spLocks noGrp="1"/>
          </p:cNvSpPr>
          <p:nvPr>
            <p:ph type="pic" sz="quarter" idx="20"/>
          </p:nvPr>
        </p:nvSpPr>
        <p:spPr>
          <a:xfrm>
            <a:off x="4343400" y="4364530"/>
            <a:ext cx="1554389" cy="1554629"/>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5" name="Text Placeholder 5"/>
          <p:cNvSpPr>
            <a:spLocks noGrp="1"/>
          </p:cNvSpPr>
          <p:nvPr>
            <p:ph type="body" sz="quarter" idx="21" hasCustomPrompt="1"/>
          </p:nvPr>
        </p:nvSpPr>
        <p:spPr>
          <a:xfrm>
            <a:off x="935567" y="4903348"/>
            <a:ext cx="2918069" cy="947613"/>
          </a:xfrm>
        </p:spPr>
        <p:txBody>
          <a:bodyPr anchor="t"/>
          <a:lstStyle>
            <a:lvl1pPr marL="0" indent="0" algn="r">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6" name="Text Placeholder 5"/>
          <p:cNvSpPr>
            <a:spLocks noGrp="1"/>
          </p:cNvSpPr>
          <p:nvPr>
            <p:ph type="body" sz="quarter" idx="22" hasCustomPrompt="1"/>
          </p:nvPr>
        </p:nvSpPr>
        <p:spPr>
          <a:xfrm>
            <a:off x="935567" y="4463789"/>
            <a:ext cx="2918069" cy="390888"/>
          </a:xfrm>
        </p:spPr>
        <p:txBody>
          <a:bodyPr anchor="b">
            <a:normAutofit/>
          </a:bodyPr>
          <a:lstStyle>
            <a:lvl1pPr marL="0" indent="0" algn="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17" name="Picture Placeholder 6"/>
          <p:cNvSpPr>
            <a:spLocks noGrp="1"/>
          </p:cNvSpPr>
          <p:nvPr>
            <p:ph type="pic" sz="quarter" idx="23"/>
          </p:nvPr>
        </p:nvSpPr>
        <p:spPr>
          <a:xfrm>
            <a:off x="6297992" y="4364530"/>
            <a:ext cx="1554389" cy="1554629"/>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8" name="Text Placeholder 5"/>
          <p:cNvSpPr>
            <a:spLocks noGrp="1"/>
          </p:cNvSpPr>
          <p:nvPr>
            <p:ph type="body" sz="quarter" idx="24" hasCustomPrompt="1"/>
          </p:nvPr>
        </p:nvSpPr>
        <p:spPr>
          <a:xfrm>
            <a:off x="8338364" y="4903348"/>
            <a:ext cx="2918069" cy="947613"/>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9" name="Text Placeholder 5"/>
          <p:cNvSpPr>
            <a:spLocks noGrp="1"/>
          </p:cNvSpPr>
          <p:nvPr>
            <p:ph type="body" sz="quarter" idx="25" hasCustomPrompt="1"/>
          </p:nvPr>
        </p:nvSpPr>
        <p:spPr>
          <a:xfrm>
            <a:off x="8338364" y="4463789"/>
            <a:ext cx="2918069"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Tree>
    <p:extLst>
      <p:ext uri="{BB962C8B-B14F-4D97-AF65-F5344CB8AC3E}">
        <p14:creationId xmlns:p14="http://schemas.microsoft.com/office/powerpoint/2010/main" val="40121734"/>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4 images and text 4">
    <p:spTree>
      <p:nvGrpSpPr>
        <p:cNvPr id="1" name=""/>
        <p:cNvGrpSpPr/>
        <p:nvPr/>
      </p:nvGrpSpPr>
      <p:grpSpPr>
        <a:xfrm>
          <a:off x="0" y="0"/>
          <a:ext cx="0" cy="0"/>
          <a:chOff x="0" y="0"/>
          <a:chExt cx="0" cy="0"/>
        </a:xfrm>
      </p:grpSpPr>
      <p:sp>
        <p:nvSpPr>
          <p:cNvPr id="6" name="Picture Placeholder 6"/>
          <p:cNvSpPr>
            <a:spLocks noGrp="1"/>
          </p:cNvSpPr>
          <p:nvPr>
            <p:ph type="pic" sz="quarter" idx="16"/>
          </p:nvPr>
        </p:nvSpPr>
        <p:spPr>
          <a:xfrm>
            <a:off x="8682847" y="3705064"/>
            <a:ext cx="2213753" cy="2214095"/>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7" name="Picture Placeholder 6"/>
          <p:cNvSpPr>
            <a:spLocks noGrp="1"/>
          </p:cNvSpPr>
          <p:nvPr>
            <p:ph type="pic" sz="quarter" idx="17"/>
          </p:nvPr>
        </p:nvSpPr>
        <p:spPr>
          <a:xfrm>
            <a:off x="8682847" y="1850858"/>
            <a:ext cx="1853920" cy="1854206"/>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5" name="Picture Placeholder 6"/>
          <p:cNvSpPr>
            <a:spLocks noGrp="1"/>
          </p:cNvSpPr>
          <p:nvPr>
            <p:ph type="pic" sz="quarter" idx="15"/>
          </p:nvPr>
        </p:nvSpPr>
        <p:spPr>
          <a:xfrm>
            <a:off x="5910746" y="932536"/>
            <a:ext cx="2772101" cy="2772528"/>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8" name="Picture Placeholder 6"/>
          <p:cNvSpPr>
            <a:spLocks noGrp="1"/>
          </p:cNvSpPr>
          <p:nvPr>
            <p:ph type="pic" sz="quarter" idx="18"/>
          </p:nvPr>
        </p:nvSpPr>
        <p:spPr>
          <a:xfrm>
            <a:off x="6828927" y="3696283"/>
            <a:ext cx="1853920" cy="1854206"/>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cxnSp>
        <p:nvCxnSpPr>
          <p:cNvPr id="11" name="Straight Connector 10"/>
          <p:cNvCxnSpPr/>
          <p:nvPr userDrawn="1"/>
        </p:nvCxnSpPr>
        <p:spPr>
          <a:xfrm>
            <a:off x="1011767" y="3428471"/>
            <a:ext cx="4898979"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2" name="Title 1"/>
          <p:cNvSpPr>
            <a:spLocks noGrp="1"/>
          </p:cNvSpPr>
          <p:nvPr>
            <p:ph type="title" hasCustomPrompt="1"/>
          </p:nvPr>
        </p:nvSpPr>
        <p:spPr>
          <a:xfrm>
            <a:off x="935568" y="932537"/>
            <a:ext cx="3407833" cy="2432655"/>
          </a:xfrm>
        </p:spPr>
        <p:txBody>
          <a:bodyPr anchor="b"/>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13" name="Text Placeholder 5"/>
          <p:cNvSpPr>
            <a:spLocks noGrp="1"/>
          </p:cNvSpPr>
          <p:nvPr>
            <p:ph type="body" sz="quarter" idx="12" hasCustomPrompt="1"/>
          </p:nvPr>
        </p:nvSpPr>
        <p:spPr>
          <a:xfrm>
            <a:off x="948267" y="3574543"/>
            <a:ext cx="3395133" cy="2015378"/>
          </a:xfrm>
        </p:spPr>
        <p:txBody>
          <a:bodyPr anchor="t"/>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2329910724"/>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3 images and text 2">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7" name="Picture Placeholder 6"/>
          <p:cNvSpPr>
            <a:spLocks noGrp="1"/>
          </p:cNvSpPr>
          <p:nvPr>
            <p:ph type="pic" sz="quarter" idx="13"/>
          </p:nvPr>
        </p:nvSpPr>
        <p:spPr>
          <a:xfrm>
            <a:off x="935567" y="1672779"/>
            <a:ext cx="3384000" cy="1755692"/>
          </a:xfrm>
          <a:prstGeom prst="rect">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9" name="Text Placeholder 5"/>
          <p:cNvSpPr>
            <a:spLocks noGrp="1"/>
          </p:cNvSpPr>
          <p:nvPr>
            <p:ph type="body" sz="quarter" idx="14" hasCustomPrompt="1"/>
          </p:nvPr>
        </p:nvSpPr>
        <p:spPr>
          <a:xfrm>
            <a:off x="935567" y="3484803"/>
            <a:ext cx="3384000" cy="390888"/>
          </a:xfrm>
        </p:spPr>
        <p:txBody>
          <a:bodyPr anchor="b">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Caption goes here</a:t>
            </a:r>
            <a:endParaRPr kumimoji="1" lang="ja-JP" altLang="en-US" dirty="0"/>
          </a:p>
        </p:txBody>
      </p:sp>
      <p:sp>
        <p:nvSpPr>
          <p:cNvPr id="11" name="Picture Placeholder 6"/>
          <p:cNvSpPr>
            <a:spLocks noGrp="1"/>
          </p:cNvSpPr>
          <p:nvPr>
            <p:ph type="pic" sz="quarter" idx="16"/>
          </p:nvPr>
        </p:nvSpPr>
        <p:spPr>
          <a:xfrm>
            <a:off x="4404000" y="1672779"/>
            <a:ext cx="3384000" cy="1755692"/>
          </a:xfrm>
          <a:prstGeom prst="rect">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3" name="Text Placeholder 5"/>
          <p:cNvSpPr>
            <a:spLocks noGrp="1"/>
          </p:cNvSpPr>
          <p:nvPr>
            <p:ph type="body" sz="quarter" idx="18" hasCustomPrompt="1"/>
          </p:nvPr>
        </p:nvSpPr>
        <p:spPr>
          <a:xfrm>
            <a:off x="4404000" y="3484803"/>
            <a:ext cx="3384000" cy="390888"/>
          </a:xfrm>
        </p:spPr>
        <p:txBody>
          <a:bodyPr anchor="b">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Caption goes here</a:t>
            </a:r>
            <a:endParaRPr kumimoji="1" lang="ja-JP" altLang="en-US" dirty="0"/>
          </a:p>
        </p:txBody>
      </p:sp>
      <p:sp>
        <p:nvSpPr>
          <p:cNvPr id="14" name="Picture Placeholder 6"/>
          <p:cNvSpPr>
            <a:spLocks noGrp="1"/>
          </p:cNvSpPr>
          <p:nvPr>
            <p:ph type="pic" sz="quarter" idx="19"/>
          </p:nvPr>
        </p:nvSpPr>
        <p:spPr>
          <a:xfrm>
            <a:off x="7872433" y="1672779"/>
            <a:ext cx="3384000" cy="1755692"/>
          </a:xfrm>
          <a:prstGeom prst="rect">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6" name="Text Placeholder 5"/>
          <p:cNvSpPr>
            <a:spLocks noGrp="1"/>
          </p:cNvSpPr>
          <p:nvPr>
            <p:ph type="body" sz="quarter" idx="21" hasCustomPrompt="1"/>
          </p:nvPr>
        </p:nvSpPr>
        <p:spPr>
          <a:xfrm>
            <a:off x="7872433" y="3484803"/>
            <a:ext cx="3384000" cy="390888"/>
          </a:xfrm>
        </p:spPr>
        <p:txBody>
          <a:bodyPr anchor="b">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Caption goes here</a:t>
            </a:r>
            <a:endParaRPr kumimoji="1" lang="ja-JP" altLang="en-US" dirty="0"/>
          </a:p>
        </p:txBody>
      </p:sp>
      <p:sp>
        <p:nvSpPr>
          <p:cNvPr id="21" name="Title 1"/>
          <p:cNvSpPr>
            <a:spLocks noGrp="1"/>
          </p:cNvSpPr>
          <p:nvPr>
            <p:ph type="title" hasCustomPrompt="1"/>
          </p:nvPr>
        </p:nvSpPr>
        <p:spPr>
          <a:xfrm>
            <a:off x="935567" y="4209234"/>
            <a:ext cx="3816350" cy="1692944"/>
          </a:xfrm>
        </p:spPr>
        <p:txBody>
          <a:bodyPr anchor="ctr"/>
          <a:lstStyle>
            <a:lvl1pPr algn="r">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22" name="Text Placeholder 5"/>
          <p:cNvSpPr>
            <a:spLocks noGrp="1"/>
          </p:cNvSpPr>
          <p:nvPr>
            <p:ph type="body" sz="quarter" idx="12" hasCustomPrompt="1"/>
          </p:nvPr>
        </p:nvSpPr>
        <p:spPr>
          <a:xfrm>
            <a:off x="5134709" y="4209234"/>
            <a:ext cx="5042225" cy="1692944"/>
          </a:xfrm>
        </p:spPr>
        <p:txBody>
          <a:bodyPr anchor="ctr"/>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775990127"/>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Big right image and tex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5" name="Title 1"/>
          <p:cNvSpPr>
            <a:spLocks noGrp="1"/>
          </p:cNvSpPr>
          <p:nvPr>
            <p:ph type="title" hasCustomPrompt="1"/>
          </p:nvPr>
        </p:nvSpPr>
        <p:spPr>
          <a:xfrm>
            <a:off x="935567" y="1411425"/>
            <a:ext cx="3012319" cy="2012539"/>
          </a:xfrm>
        </p:spPr>
        <p:txBody>
          <a:bodyPr anchor="b"/>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6" name="Text Placeholder 5"/>
          <p:cNvSpPr>
            <a:spLocks noGrp="1"/>
          </p:cNvSpPr>
          <p:nvPr>
            <p:ph type="body" sz="quarter" idx="24" hasCustomPrompt="1"/>
          </p:nvPr>
        </p:nvSpPr>
        <p:spPr>
          <a:xfrm>
            <a:off x="935566" y="3577281"/>
            <a:ext cx="3012320" cy="2341877"/>
          </a:xfrm>
        </p:spPr>
        <p:txBody>
          <a:bodyPr anchor="t"/>
          <a:lstStyle>
            <a:lvl1pPr marL="0" indent="0" algn="just">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7" name="Picture Placeholder 6"/>
          <p:cNvSpPr>
            <a:spLocks noGrp="1"/>
          </p:cNvSpPr>
          <p:nvPr>
            <p:ph type="pic" sz="quarter" idx="15"/>
          </p:nvPr>
        </p:nvSpPr>
        <p:spPr>
          <a:xfrm>
            <a:off x="4751916" y="932536"/>
            <a:ext cx="6504517" cy="4986623"/>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Tree>
    <p:extLst>
      <p:ext uri="{BB962C8B-B14F-4D97-AF65-F5344CB8AC3E}">
        <p14:creationId xmlns:p14="http://schemas.microsoft.com/office/powerpoint/2010/main" val="3371190788"/>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Big left image and text">
    <p:spTree>
      <p:nvGrpSpPr>
        <p:cNvPr id="1" name=""/>
        <p:cNvGrpSpPr/>
        <p:nvPr/>
      </p:nvGrpSpPr>
      <p:grpSpPr>
        <a:xfrm>
          <a:off x="0" y="0"/>
          <a:ext cx="0" cy="0"/>
          <a:chOff x="0" y="0"/>
          <a:chExt cx="0" cy="0"/>
        </a:xfrm>
      </p:grpSpPr>
      <p:sp>
        <p:nvSpPr>
          <p:cNvPr id="7" name="Picture Placeholder 6"/>
          <p:cNvSpPr>
            <a:spLocks noGrp="1"/>
          </p:cNvSpPr>
          <p:nvPr>
            <p:ph type="pic" sz="quarter" idx="15"/>
          </p:nvPr>
        </p:nvSpPr>
        <p:spPr>
          <a:xfrm>
            <a:off x="941917" y="932536"/>
            <a:ext cx="6504517" cy="4986623"/>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5" name="Title 1"/>
          <p:cNvSpPr>
            <a:spLocks noGrp="1"/>
          </p:cNvSpPr>
          <p:nvPr>
            <p:ph type="title" hasCustomPrompt="1"/>
          </p:nvPr>
        </p:nvSpPr>
        <p:spPr>
          <a:xfrm>
            <a:off x="8244114" y="1411425"/>
            <a:ext cx="3012319" cy="2012539"/>
          </a:xfrm>
        </p:spPr>
        <p:txBody>
          <a:bodyPr anchor="b"/>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6" name="Text Placeholder 5"/>
          <p:cNvSpPr>
            <a:spLocks noGrp="1"/>
          </p:cNvSpPr>
          <p:nvPr>
            <p:ph type="body" sz="quarter" idx="24" hasCustomPrompt="1"/>
          </p:nvPr>
        </p:nvSpPr>
        <p:spPr>
          <a:xfrm>
            <a:off x="8244113" y="3577281"/>
            <a:ext cx="3012320" cy="2341877"/>
          </a:xfrm>
        </p:spPr>
        <p:txBody>
          <a:bodyPr anchor="t"/>
          <a:lstStyle>
            <a:lvl1pPr marL="0" indent="0" algn="just">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356889648"/>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Big left image and text 2">
    <p:spTree>
      <p:nvGrpSpPr>
        <p:cNvPr id="1" name=""/>
        <p:cNvGrpSpPr/>
        <p:nvPr/>
      </p:nvGrpSpPr>
      <p:grpSpPr>
        <a:xfrm>
          <a:off x="0" y="0"/>
          <a:ext cx="0" cy="0"/>
          <a:chOff x="0" y="0"/>
          <a:chExt cx="0" cy="0"/>
        </a:xfrm>
      </p:grpSpPr>
      <p:sp>
        <p:nvSpPr>
          <p:cNvPr id="5" name="Picture Placeholder 6"/>
          <p:cNvSpPr>
            <a:spLocks noGrp="1"/>
          </p:cNvSpPr>
          <p:nvPr>
            <p:ph type="pic" sz="quarter" idx="13"/>
          </p:nvPr>
        </p:nvSpPr>
        <p:spPr>
          <a:xfrm>
            <a:off x="0" y="-1"/>
            <a:ext cx="7851577" cy="6858001"/>
          </a:xfrm>
          <a:prstGeom prst="rect">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6" name="Rectangle 5"/>
          <p:cNvSpPr/>
          <p:nvPr userDrawn="1"/>
        </p:nvSpPr>
        <p:spPr>
          <a:xfrm>
            <a:off x="7851577" y="-1058"/>
            <a:ext cx="4340423" cy="68585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kumimoji="1" lang="ja-JP" altLang="en-US" sz="1200">
              <a:solidFill>
                <a:prstClr val="white"/>
              </a:solidFill>
            </a:endParaRPr>
          </a:p>
        </p:txBody>
      </p:sp>
      <p:sp>
        <p:nvSpPr>
          <p:cNvPr id="9" name="Title 1"/>
          <p:cNvSpPr>
            <a:spLocks noGrp="1"/>
          </p:cNvSpPr>
          <p:nvPr>
            <p:ph type="title" hasCustomPrompt="1"/>
          </p:nvPr>
        </p:nvSpPr>
        <p:spPr>
          <a:xfrm>
            <a:off x="8671355" y="932537"/>
            <a:ext cx="2688167" cy="2432655"/>
          </a:xfrm>
        </p:spPr>
        <p:txBody>
          <a:bodyPr anchor="b"/>
          <a:lstStyle>
            <a:lvl1pPr algn="l">
              <a:defRPr>
                <a:solidFill>
                  <a:schemeClr val="bg1"/>
                </a:solidFil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10" name="Text Placeholder 5"/>
          <p:cNvSpPr>
            <a:spLocks noGrp="1"/>
          </p:cNvSpPr>
          <p:nvPr>
            <p:ph type="body" sz="quarter" idx="12" hasCustomPrompt="1"/>
          </p:nvPr>
        </p:nvSpPr>
        <p:spPr>
          <a:xfrm>
            <a:off x="8684055" y="3574543"/>
            <a:ext cx="2688167" cy="2350921"/>
          </a:xfrm>
        </p:spPr>
        <p:txBody>
          <a:bodyPr anchor="t"/>
          <a:lstStyle>
            <a:lvl1pPr marL="0" indent="0" algn="just">
              <a:spcBef>
                <a:spcPts val="0"/>
              </a:spcBef>
              <a:buFontTx/>
              <a:buNone/>
              <a:defRPr>
                <a:solidFill>
                  <a:schemeClr val="bg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3815287965"/>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12 images">
    <p:spTree>
      <p:nvGrpSpPr>
        <p:cNvPr id="1" name=""/>
        <p:cNvGrpSpPr/>
        <p:nvPr/>
      </p:nvGrpSpPr>
      <p:grpSpPr>
        <a:xfrm>
          <a:off x="0" y="0"/>
          <a:ext cx="0" cy="0"/>
          <a:chOff x="0" y="0"/>
          <a:chExt cx="0" cy="0"/>
        </a:xfrm>
      </p:grpSpPr>
      <p:sp>
        <p:nvSpPr>
          <p:cNvPr id="5" name="Picture Placeholder 6"/>
          <p:cNvSpPr>
            <a:spLocks noGrp="1"/>
          </p:cNvSpPr>
          <p:nvPr>
            <p:ph type="pic" sz="quarter" idx="13"/>
          </p:nvPr>
        </p:nvSpPr>
        <p:spPr>
          <a:xfrm>
            <a:off x="0" y="0"/>
            <a:ext cx="2032800" cy="3428471"/>
          </a:xfrm>
          <a:prstGeom prst="rect">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6" name="Picture Placeholder 6"/>
          <p:cNvSpPr>
            <a:spLocks noGrp="1"/>
          </p:cNvSpPr>
          <p:nvPr>
            <p:ph type="pic" sz="quarter" idx="14"/>
          </p:nvPr>
        </p:nvSpPr>
        <p:spPr>
          <a:xfrm>
            <a:off x="2031840" y="0"/>
            <a:ext cx="2032800" cy="3428471"/>
          </a:xfrm>
          <a:prstGeom prst="rect">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7" name="Picture Placeholder 6"/>
          <p:cNvSpPr>
            <a:spLocks noGrp="1"/>
          </p:cNvSpPr>
          <p:nvPr>
            <p:ph type="pic" sz="quarter" idx="15"/>
          </p:nvPr>
        </p:nvSpPr>
        <p:spPr>
          <a:xfrm>
            <a:off x="6095520" y="0"/>
            <a:ext cx="2032800" cy="3428471"/>
          </a:xfrm>
          <a:prstGeom prst="rect">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8" name="Picture Placeholder 6"/>
          <p:cNvSpPr>
            <a:spLocks noGrp="1"/>
          </p:cNvSpPr>
          <p:nvPr>
            <p:ph type="pic" sz="quarter" idx="16"/>
          </p:nvPr>
        </p:nvSpPr>
        <p:spPr>
          <a:xfrm>
            <a:off x="8127360" y="0"/>
            <a:ext cx="2032800" cy="3428471"/>
          </a:xfrm>
          <a:prstGeom prst="rect">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9" name="Picture Placeholder 6"/>
          <p:cNvSpPr>
            <a:spLocks noGrp="1"/>
          </p:cNvSpPr>
          <p:nvPr>
            <p:ph type="pic" sz="quarter" idx="17"/>
          </p:nvPr>
        </p:nvSpPr>
        <p:spPr>
          <a:xfrm>
            <a:off x="4063680" y="0"/>
            <a:ext cx="2032800" cy="3428471"/>
          </a:xfrm>
          <a:prstGeom prst="rect">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0" name="Picture Placeholder 6"/>
          <p:cNvSpPr>
            <a:spLocks noGrp="1"/>
          </p:cNvSpPr>
          <p:nvPr>
            <p:ph type="pic" sz="quarter" idx="18"/>
          </p:nvPr>
        </p:nvSpPr>
        <p:spPr>
          <a:xfrm>
            <a:off x="10159200" y="0"/>
            <a:ext cx="2032800" cy="3428471"/>
          </a:xfrm>
          <a:prstGeom prst="rect">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1" name="Picture Placeholder 6"/>
          <p:cNvSpPr>
            <a:spLocks noGrp="1"/>
          </p:cNvSpPr>
          <p:nvPr>
            <p:ph type="pic" sz="quarter" idx="19"/>
          </p:nvPr>
        </p:nvSpPr>
        <p:spPr>
          <a:xfrm>
            <a:off x="0" y="3428471"/>
            <a:ext cx="2032800" cy="3429529"/>
          </a:xfrm>
          <a:prstGeom prst="rect">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2" name="Picture Placeholder 6"/>
          <p:cNvSpPr>
            <a:spLocks noGrp="1"/>
          </p:cNvSpPr>
          <p:nvPr>
            <p:ph type="pic" sz="quarter" idx="20"/>
          </p:nvPr>
        </p:nvSpPr>
        <p:spPr>
          <a:xfrm>
            <a:off x="2031840" y="3428471"/>
            <a:ext cx="2032800" cy="3429529"/>
          </a:xfrm>
          <a:prstGeom prst="rect">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3" name="Picture Placeholder 6"/>
          <p:cNvSpPr>
            <a:spLocks noGrp="1"/>
          </p:cNvSpPr>
          <p:nvPr>
            <p:ph type="pic" sz="quarter" idx="21"/>
          </p:nvPr>
        </p:nvSpPr>
        <p:spPr>
          <a:xfrm>
            <a:off x="6095520" y="3428471"/>
            <a:ext cx="2032800" cy="3429529"/>
          </a:xfrm>
          <a:prstGeom prst="rect">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4" name="Picture Placeholder 6"/>
          <p:cNvSpPr>
            <a:spLocks noGrp="1"/>
          </p:cNvSpPr>
          <p:nvPr>
            <p:ph type="pic" sz="quarter" idx="22"/>
          </p:nvPr>
        </p:nvSpPr>
        <p:spPr>
          <a:xfrm>
            <a:off x="8127360" y="3428471"/>
            <a:ext cx="2032800" cy="3429529"/>
          </a:xfrm>
          <a:prstGeom prst="rect">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5" name="Picture Placeholder 6"/>
          <p:cNvSpPr>
            <a:spLocks noGrp="1"/>
          </p:cNvSpPr>
          <p:nvPr>
            <p:ph type="pic" sz="quarter" idx="23"/>
          </p:nvPr>
        </p:nvSpPr>
        <p:spPr>
          <a:xfrm>
            <a:off x="4063680" y="3428471"/>
            <a:ext cx="2032800" cy="3429529"/>
          </a:xfrm>
          <a:prstGeom prst="rect">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6" name="Picture Placeholder 6"/>
          <p:cNvSpPr>
            <a:spLocks noGrp="1"/>
          </p:cNvSpPr>
          <p:nvPr>
            <p:ph type="pic" sz="quarter" idx="24"/>
          </p:nvPr>
        </p:nvSpPr>
        <p:spPr>
          <a:xfrm>
            <a:off x="10159200" y="3428471"/>
            <a:ext cx="2032800" cy="3429529"/>
          </a:xfrm>
          <a:prstGeom prst="rect">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Tree>
    <p:extLst>
      <p:ext uri="{BB962C8B-B14F-4D97-AF65-F5344CB8AC3E}">
        <p14:creationId xmlns:p14="http://schemas.microsoft.com/office/powerpoint/2010/main" val="2921039569"/>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2 wide images">
    <p:spTree>
      <p:nvGrpSpPr>
        <p:cNvPr id="1" name=""/>
        <p:cNvGrpSpPr/>
        <p:nvPr/>
      </p:nvGrpSpPr>
      <p:grpSpPr>
        <a:xfrm>
          <a:off x="0" y="0"/>
          <a:ext cx="0" cy="0"/>
          <a:chOff x="0" y="0"/>
          <a:chExt cx="0" cy="0"/>
        </a:xfrm>
      </p:grpSpPr>
      <p:sp>
        <p:nvSpPr>
          <p:cNvPr id="5" name="Picture Placeholder 6"/>
          <p:cNvSpPr>
            <a:spLocks noGrp="1"/>
          </p:cNvSpPr>
          <p:nvPr>
            <p:ph type="pic" sz="quarter" idx="13"/>
          </p:nvPr>
        </p:nvSpPr>
        <p:spPr>
          <a:xfrm>
            <a:off x="0" y="0"/>
            <a:ext cx="12192000" cy="3428471"/>
          </a:xfrm>
          <a:prstGeom prst="rect">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6" name="Picture Placeholder 6"/>
          <p:cNvSpPr>
            <a:spLocks noGrp="1"/>
          </p:cNvSpPr>
          <p:nvPr>
            <p:ph type="pic" sz="quarter" idx="14"/>
          </p:nvPr>
        </p:nvSpPr>
        <p:spPr>
          <a:xfrm>
            <a:off x="0" y="3428471"/>
            <a:ext cx="12192000" cy="3428471"/>
          </a:xfrm>
          <a:prstGeom prst="rect">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7" name="Text Placeholder 5"/>
          <p:cNvSpPr>
            <a:spLocks noGrp="1"/>
          </p:cNvSpPr>
          <p:nvPr>
            <p:ph type="body" sz="quarter" idx="12" hasCustomPrompt="1"/>
          </p:nvPr>
        </p:nvSpPr>
        <p:spPr>
          <a:xfrm>
            <a:off x="1295400" y="2180503"/>
            <a:ext cx="9601200" cy="2496994"/>
          </a:xfrm>
          <a:solidFill>
            <a:schemeClr val="tx1"/>
          </a:solidFill>
        </p:spPr>
        <p:txBody>
          <a:bodyPr anchor="ctr"/>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 </a:t>
            </a:r>
            <a:endParaRPr kumimoji="1" lang="ja-JP" altLang="en-US" dirty="0"/>
          </a:p>
        </p:txBody>
      </p:sp>
      <p:sp>
        <p:nvSpPr>
          <p:cNvPr id="8" name="Title 1"/>
          <p:cNvSpPr>
            <a:spLocks noGrp="1"/>
          </p:cNvSpPr>
          <p:nvPr>
            <p:ph type="title" hasCustomPrompt="1"/>
          </p:nvPr>
        </p:nvSpPr>
        <p:spPr>
          <a:xfrm>
            <a:off x="2015067" y="2442643"/>
            <a:ext cx="2736850" cy="1971654"/>
          </a:xfrm>
        </p:spPr>
        <p:txBody>
          <a:bodyPr anchor="ctr"/>
          <a:lstStyle>
            <a:lvl1pPr algn="r">
              <a:defRPr>
                <a:solidFill>
                  <a:schemeClr val="bg1"/>
                </a:solidFil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9" name="Text Placeholder 5"/>
          <p:cNvSpPr>
            <a:spLocks noGrp="1"/>
          </p:cNvSpPr>
          <p:nvPr>
            <p:ph type="body" sz="quarter" idx="15" hasCustomPrompt="1"/>
          </p:nvPr>
        </p:nvSpPr>
        <p:spPr>
          <a:xfrm>
            <a:off x="5134709" y="2442643"/>
            <a:ext cx="4568091" cy="1971654"/>
          </a:xfrm>
        </p:spPr>
        <p:txBody>
          <a:bodyPr anchor="ctr"/>
          <a:lstStyle>
            <a:lvl1pPr marL="0" indent="0" algn="just">
              <a:spcBef>
                <a:spcPts val="0"/>
              </a:spcBef>
              <a:buFontTx/>
              <a:buNone/>
              <a:defRPr>
                <a:solidFill>
                  <a:schemeClr val="bg1"/>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2208405245"/>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2 images and text 2">
    <p:spTree>
      <p:nvGrpSpPr>
        <p:cNvPr id="1" name=""/>
        <p:cNvGrpSpPr/>
        <p:nvPr/>
      </p:nvGrpSpPr>
      <p:grpSpPr>
        <a:xfrm>
          <a:off x="0" y="0"/>
          <a:ext cx="0" cy="0"/>
          <a:chOff x="0" y="0"/>
          <a:chExt cx="0" cy="0"/>
        </a:xfrm>
      </p:grpSpPr>
      <p:sp>
        <p:nvSpPr>
          <p:cNvPr id="5" name="Picture Placeholder 6"/>
          <p:cNvSpPr>
            <a:spLocks noGrp="1"/>
          </p:cNvSpPr>
          <p:nvPr>
            <p:ph type="pic" sz="quarter" idx="13"/>
          </p:nvPr>
        </p:nvSpPr>
        <p:spPr>
          <a:xfrm>
            <a:off x="0" y="-1"/>
            <a:ext cx="6096000" cy="6858001"/>
          </a:xfrm>
          <a:prstGeom prst="rect">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6" name="Picture Placeholder 6"/>
          <p:cNvSpPr>
            <a:spLocks noGrp="1"/>
          </p:cNvSpPr>
          <p:nvPr>
            <p:ph type="pic" sz="quarter" idx="14"/>
          </p:nvPr>
        </p:nvSpPr>
        <p:spPr>
          <a:xfrm>
            <a:off x="6096000" y="-1"/>
            <a:ext cx="6096000" cy="6858001"/>
          </a:xfrm>
          <a:prstGeom prst="rect">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7" name="Text Placeholder 5"/>
          <p:cNvSpPr>
            <a:spLocks noGrp="1"/>
          </p:cNvSpPr>
          <p:nvPr>
            <p:ph type="body" sz="quarter" idx="12" hasCustomPrompt="1"/>
          </p:nvPr>
        </p:nvSpPr>
        <p:spPr>
          <a:xfrm>
            <a:off x="4133850" y="932536"/>
            <a:ext cx="3924300" cy="4992928"/>
          </a:xfrm>
          <a:solidFill>
            <a:schemeClr val="tx1"/>
          </a:solidFill>
        </p:spPr>
        <p:txBody>
          <a:bodyPr anchor="ctr"/>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 </a:t>
            </a:r>
            <a:endParaRPr kumimoji="1" lang="ja-JP" altLang="en-US" dirty="0"/>
          </a:p>
        </p:txBody>
      </p:sp>
      <p:sp>
        <p:nvSpPr>
          <p:cNvPr id="10" name="Title 1"/>
          <p:cNvSpPr>
            <a:spLocks noGrp="1"/>
          </p:cNvSpPr>
          <p:nvPr>
            <p:ph type="title" hasCustomPrompt="1"/>
          </p:nvPr>
        </p:nvSpPr>
        <p:spPr>
          <a:xfrm>
            <a:off x="4751917" y="1473427"/>
            <a:ext cx="2688167" cy="1891765"/>
          </a:xfrm>
        </p:spPr>
        <p:txBody>
          <a:bodyPr anchor="b"/>
          <a:lstStyle>
            <a:lvl1pPr algn="l">
              <a:defRPr>
                <a:solidFill>
                  <a:schemeClr val="bg1"/>
                </a:solidFil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11" name="Text Placeholder 5"/>
          <p:cNvSpPr>
            <a:spLocks noGrp="1"/>
          </p:cNvSpPr>
          <p:nvPr>
            <p:ph type="body" sz="quarter" idx="15" hasCustomPrompt="1"/>
          </p:nvPr>
        </p:nvSpPr>
        <p:spPr>
          <a:xfrm>
            <a:off x="4764617" y="3574543"/>
            <a:ext cx="2688167" cy="1878832"/>
          </a:xfrm>
        </p:spPr>
        <p:txBody>
          <a:bodyPr anchor="t"/>
          <a:lstStyle>
            <a:lvl1pPr marL="0" indent="0" algn="just">
              <a:spcBef>
                <a:spcPts val="0"/>
              </a:spcBef>
              <a:buFontTx/>
              <a:buNone/>
              <a:defRPr>
                <a:solidFill>
                  <a:schemeClr val="bg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2904783216"/>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8 images and text">
    <p:bg>
      <p:bgPr>
        <a:solidFill>
          <a:schemeClr val="tx1"/>
        </a:solidFill>
        <a:effectLst/>
      </p:bgPr>
    </p:bg>
    <p:spTree>
      <p:nvGrpSpPr>
        <p:cNvPr id="1" name=""/>
        <p:cNvGrpSpPr/>
        <p:nvPr/>
      </p:nvGrpSpPr>
      <p:grpSpPr>
        <a:xfrm>
          <a:off x="0" y="0"/>
          <a:ext cx="0" cy="0"/>
          <a:chOff x="0" y="0"/>
          <a:chExt cx="0" cy="0"/>
        </a:xfrm>
      </p:grpSpPr>
      <p:sp>
        <p:nvSpPr>
          <p:cNvPr id="5" name="Picture Placeholder 6"/>
          <p:cNvSpPr>
            <a:spLocks noGrp="1"/>
          </p:cNvSpPr>
          <p:nvPr>
            <p:ph type="pic" sz="quarter" idx="13"/>
          </p:nvPr>
        </p:nvSpPr>
        <p:spPr>
          <a:xfrm>
            <a:off x="0" y="0"/>
            <a:ext cx="2032800" cy="3428471"/>
          </a:xfrm>
          <a:prstGeom prst="rect">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6" name="Picture Placeholder 6"/>
          <p:cNvSpPr>
            <a:spLocks noGrp="1"/>
          </p:cNvSpPr>
          <p:nvPr>
            <p:ph type="pic" sz="quarter" idx="14"/>
          </p:nvPr>
        </p:nvSpPr>
        <p:spPr>
          <a:xfrm>
            <a:off x="2031840" y="0"/>
            <a:ext cx="2032800" cy="3428471"/>
          </a:xfrm>
          <a:prstGeom prst="rect">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8" name="Picture Placeholder 6"/>
          <p:cNvSpPr>
            <a:spLocks noGrp="1"/>
          </p:cNvSpPr>
          <p:nvPr>
            <p:ph type="pic" sz="quarter" idx="16"/>
          </p:nvPr>
        </p:nvSpPr>
        <p:spPr>
          <a:xfrm>
            <a:off x="8127360" y="0"/>
            <a:ext cx="2032800" cy="3428471"/>
          </a:xfrm>
          <a:prstGeom prst="rect">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0" name="Picture Placeholder 6"/>
          <p:cNvSpPr>
            <a:spLocks noGrp="1"/>
          </p:cNvSpPr>
          <p:nvPr>
            <p:ph type="pic" sz="quarter" idx="18"/>
          </p:nvPr>
        </p:nvSpPr>
        <p:spPr>
          <a:xfrm>
            <a:off x="10159200" y="0"/>
            <a:ext cx="2032800" cy="3428471"/>
          </a:xfrm>
          <a:prstGeom prst="rect">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1" name="Picture Placeholder 6"/>
          <p:cNvSpPr>
            <a:spLocks noGrp="1"/>
          </p:cNvSpPr>
          <p:nvPr>
            <p:ph type="pic" sz="quarter" idx="19"/>
          </p:nvPr>
        </p:nvSpPr>
        <p:spPr>
          <a:xfrm>
            <a:off x="0" y="3428471"/>
            <a:ext cx="2032800" cy="3429529"/>
          </a:xfrm>
          <a:prstGeom prst="rect">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2" name="Picture Placeholder 6"/>
          <p:cNvSpPr>
            <a:spLocks noGrp="1"/>
          </p:cNvSpPr>
          <p:nvPr>
            <p:ph type="pic" sz="quarter" idx="20"/>
          </p:nvPr>
        </p:nvSpPr>
        <p:spPr>
          <a:xfrm>
            <a:off x="2031840" y="3428471"/>
            <a:ext cx="2032800" cy="3429529"/>
          </a:xfrm>
          <a:prstGeom prst="rect">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4" name="Picture Placeholder 6"/>
          <p:cNvSpPr>
            <a:spLocks noGrp="1"/>
          </p:cNvSpPr>
          <p:nvPr>
            <p:ph type="pic" sz="quarter" idx="22"/>
          </p:nvPr>
        </p:nvSpPr>
        <p:spPr>
          <a:xfrm>
            <a:off x="8127360" y="3428471"/>
            <a:ext cx="2032800" cy="3429529"/>
          </a:xfrm>
          <a:prstGeom prst="rect">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6" name="Picture Placeholder 6"/>
          <p:cNvSpPr>
            <a:spLocks noGrp="1"/>
          </p:cNvSpPr>
          <p:nvPr>
            <p:ph type="pic" sz="quarter" idx="24"/>
          </p:nvPr>
        </p:nvSpPr>
        <p:spPr>
          <a:xfrm>
            <a:off x="10159200" y="3428471"/>
            <a:ext cx="2032800" cy="3429529"/>
          </a:xfrm>
          <a:prstGeom prst="rect">
            <a:avLst/>
          </a:prstGeo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7" name="Title 1"/>
          <p:cNvSpPr>
            <a:spLocks noGrp="1"/>
          </p:cNvSpPr>
          <p:nvPr>
            <p:ph type="title" hasCustomPrompt="1"/>
          </p:nvPr>
        </p:nvSpPr>
        <p:spPr>
          <a:xfrm>
            <a:off x="4751917" y="932537"/>
            <a:ext cx="2688167" cy="2432655"/>
          </a:xfrm>
        </p:spPr>
        <p:txBody>
          <a:bodyPr anchor="b"/>
          <a:lstStyle>
            <a:lvl1pPr algn="l">
              <a:defRPr>
                <a:solidFill>
                  <a:schemeClr val="bg1"/>
                </a:solidFil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18" name="Text Placeholder 5"/>
          <p:cNvSpPr>
            <a:spLocks noGrp="1"/>
          </p:cNvSpPr>
          <p:nvPr>
            <p:ph type="body" sz="quarter" idx="12" hasCustomPrompt="1"/>
          </p:nvPr>
        </p:nvSpPr>
        <p:spPr>
          <a:xfrm>
            <a:off x="4764617" y="3574543"/>
            <a:ext cx="2688167" cy="2350921"/>
          </a:xfrm>
        </p:spPr>
        <p:txBody>
          <a:bodyPr anchor="t"/>
          <a:lstStyle>
            <a:lvl1pPr marL="0" indent="0" algn="just">
              <a:spcBef>
                <a:spcPts val="0"/>
              </a:spcBef>
              <a:buFontTx/>
              <a:buNone/>
              <a:defRPr>
                <a:solidFill>
                  <a:schemeClr val="bg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110974532"/>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4 images and text">
    <p:bg>
      <p:bgPr>
        <a:solidFill>
          <a:schemeClr val="tx1"/>
        </a:solidFill>
        <a:effectLst/>
      </p:bgPr>
    </p:bg>
    <p:spTree>
      <p:nvGrpSpPr>
        <p:cNvPr id="1" name=""/>
        <p:cNvGrpSpPr/>
        <p:nvPr/>
      </p:nvGrpSpPr>
      <p:grpSpPr>
        <a:xfrm>
          <a:off x="0" y="0"/>
          <a:ext cx="0" cy="0"/>
          <a:chOff x="0" y="0"/>
          <a:chExt cx="0" cy="0"/>
        </a:xfrm>
      </p:grpSpPr>
      <p:sp>
        <p:nvSpPr>
          <p:cNvPr id="6" name="Slide Number Placeholder 3"/>
          <p:cNvSpPr>
            <a:spLocks noGrp="1"/>
          </p:cNvSpPr>
          <p:nvPr>
            <p:ph type="sldNum" sz="quarter" idx="11"/>
          </p:nvPr>
        </p:nvSpPr>
        <p:spPr>
          <a:xfrm>
            <a:off x="305405" y="5919158"/>
            <a:ext cx="812800" cy="675343"/>
          </a:xfrm>
        </p:spPr>
        <p:txBody>
          <a:bodyPr/>
          <a:lstStyle>
            <a:lvl1pPr algn="l">
              <a:defRPr>
                <a:solidFill>
                  <a:schemeClr val="tx2"/>
                </a:solidFill>
              </a:defRPr>
            </a:lvl1pPr>
          </a:lstStyle>
          <a:p>
            <a:fld id="{B54AD89C-DF1E-4948-B597-5DD47B34A9CA}" type="slidenum">
              <a:rPr kumimoji="1" lang="ja-JP" altLang="en-US" smtClean="0">
                <a:solidFill>
                  <a:srgbClr val="373545"/>
                </a:solidFill>
              </a:rPr>
              <a:pPr/>
              <a:t>‹#›</a:t>
            </a:fld>
            <a:endParaRPr kumimoji="1" lang="ja-JP" altLang="en-US" dirty="0">
              <a:solidFill>
                <a:srgbClr val="373545"/>
              </a:solidFill>
            </a:endParaRPr>
          </a:p>
        </p:txBody>
      </p:sp>
      <p:sp>
        <p:nvSpPr>
          <p:cNvPr id="7" name="Picture Placeholder 6"/>
          <p:cNvSpPr>
            <a:spLocks noGrp="1"/>
          </p:cNvSpPr>
          <p:nvPr>
            <p:ph type="pic" sz="quarter" idx="13"/>
          </p:nvPr>
        </p:nvSpPr>
        <p:spPr>
          <a:xfrm>
            <a:off x="6096001" y="0"/>
            <a:ext cx="2544000" cy="2756326"/>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0" name="Picture Placeholder 6"/>
          <p:cNvSpPr>
            <a:spLocks noGrp="1"/>
          </p:cNvSpPr>
          <p:nvPr>
            <p:ph type="pic" sz="quarter" idx="15"/>
          </p:nvPr>
        </p:nvSpPr>
        <p:spPr>
          <a:xfrm>
            <a:off x="6096000" y="2821985"/>
            <a:ext cx="2544000" cy="4036015"/>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2" name="Picture Placeholder 6"/>
          <p:cNvSpPr>
            <a:spLocks noGrp="1"/>
          </p:cNvSpPr>
          <p:nvPr>
            <p:ph type="pic" sz="quarter" idx="16"/>
          </p:nvPr>
        </p:nvSpPr>
        <p:spPr>
          <a:xfrm>
            <a:off x="8712433" y="0"/>
            <a:ext cx="2544000" cy="4036015"/>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3" name="Picture Placeholder 6"/>
          <p:cNvSpPr>
            <a:spLocks noGrp="1"/>
          </p:cNvSpPr>
          <p:nvPr>
            <p:ph type="pic" sz="quarter" idx="17"/>
          </p:nvPr>
        </p:nvSpPr>
        <p:spPr>
          <a:xfrm>
            <a:off x="8712433" y="4101674"/>
            <a:ext cx="1106270" cy="1817484"/>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4" name="Title 1"/>
          <p:cNvSpPr>
            <a:spLocks noGrp="1"/>
          </p:cNvSpPr>
          <p:nvPr>
            <p:ph type="title" hasCustomPrompt="1"/>
          </p:nvPr>
        </p:nvSpPr>
        <p:spPr>
          <a:xfrm>
            <a:off x="935567" y="932537"/>
            <a:ext cx="4238171" cy="2432655"/>
          </a:xfrm>
        </p:spPr>
        <p:txBody>
          <a:bodyPr anchor="b"/>
          <a:lstStyle>
            <a:lvl1pPr algn="l">
              <a:defRPr>
                <a:solidFill>
                  <a:schemeClr val="bg1"/>
                </a:solidFill>
              </a:defRPr>
            </a:lvl1pPr>
          </a:lstStyle>
          <a:p>
            <a:r>
              <a:rPr kumimoji="1" lang="en-US" altLang="ja-JP" dirty="0"/>
              <a:t>Slide title</a:t>
            </a:r>
            <a:br>
              <a:rPr kumimoji="1" lang="en-US" altLang="ja-JP" dirty="0"/>
            </a:br>
            <a:r>
              <a:rPr kumimoji="1" lang="en-US" altLang="ja-JP" dirty="0"/>
              <a:t>goes here</a:t>
            </a:r>
            <a:endParaRPr kumimoji="1" lang="ja-JP" altLang="en-US" dirty="0"/>
          </a:p>
        </p:txBody>
      </p:sp>
      <p:cxnSp>
        <p:nvCxnSpPr>
          <p:cNvPr id="15" name="Straight Connector 14"/>
          <p:cNvCxnSpPr/>
          <p:nvPr userDrawn="1"/>
        </p:nvCxnSpPr>
        <p:spPr>
          <a:xfrm>
            <a:off x="1011768" y="3428471"/>
            <a:ext cx="5084233"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6" name="Text Placeholder 5"/>
          <p:cNvSpPr>
            <a:spLocks noGrp="1"/>
          </p:cNvSpPr>
          <p:nvPr>
            <p:ph type="body" sz="quarter" idx="12" hasCustomPrompt="1"/>
          </p:nvPr>
        </p:nvSpPr>
        <p:spPr>
          <a:xfrm>
            <a:off x="948267" y="3574543"/>
            <a:ext cx="4238171" cy="2015378"/>
          </a:xfrm>
        </p:spPr>
        <p:txBody>
          <a:bodyPr anchor="t"/>
          <a:lstStyle>
            <a:lvl1pPr marL="0" indent="0" algn="just">
              <a:spcBef>
                <a:spcPts val="0"/>
              </a:spcBef>
              <a:buFontTx/>
              <a:buNone/>
              <a:defRPr>
                <a:solidFill>
                  <a:schemeClr val="bg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3195429714"/>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2 images and text">
    <p:bg>
      <p:bgPr>
        <a:solidFill>
          <a:schemeClr val="tx1"/>
        </a:solidFill>
        <a:effectLst/>
      </p:bgPr>
    </p:bg>
    <p:spTree>
      <p:nvGrpSpPr>
        <p:cNvPr id="1" name=""/>
        <p:cNvGrpSpPr/>
        <p:nvPr/>
      </p:nvGrpSpPr>
      <p:grpSpPr>
        <a:xfrm>
          <a:off x="0" y="0"/>
          <a:ext cx="0" cy="0"/>
          <a:chOff x="0" y="0"/>
          <a:chExt cx="0" cy="0"/>
        </a:xfrm>
      </p:grpSpPr>
      <p:sp>
        <p:nvSpPr>
          <p:cNvPr id="24" name="Slide Number Placeholder 3"/>
          <p:cNvSpPr>
            <a:spLocks noGrp="1"/>
          </p:cNvSpPr>
          <p:nvPr>
            <p:ph type="sldNum" sz="quarter" idx="11"/>
          </p:nvPr>
        </p:nvSpPr>
        <p:spPr>
          <a:xfrm>
            <a:off x="11171767" y="5919158"/>
            <a:ext cx="812800" cy="675343"/>
          </a:xfrm>
        </p:spPr>
        <p:txBody>
          <a:bodyPr/>
          <a:lstStyle>
            <a:lvl1pPr>
              <a:defRPr>
                <a:solidFill>
                  <a:schemeClr val="tx2"/>
                </a:solidFill>
              </a:defRPr>
            </a:lvl1pPr>
          </a:lstStyle>
          <a:p>
            <a:fld id="{B54AD89C-DF1E-4948-B597-5DD47B34A9CA}" type="slidenum">
              <a:rPr kumimoji="1" lang="ja-JP" altLang="en-US" smtClean="0">
                <a:solidFill>
                  <a:srgbClr val="373545"/>
                </a:solidFill>
              </a:rPr>
              <a:pPr/>
              <a:t>‹#›</a:t>
            </a:fld>
            <a:endParaRPr kumimoji="1" lang="ja-JP" altLang="en-US" dirty="0">
              <a:solidFill>
                <a:srgbClr val="373545"/>
              </a:solidFill>
            </a:endParaRPr>
          </a:p>
        </p:txBody>
      </p:sp>
      <p:sp>
        <p:nvSpPr>
          <p:cNvPr id="26" name="Picture Placeholder 6"/>
          <p:cNvSpPr>
            <a:spLocks noGrp="1"/>
          </p:cNvSpPr>
          <p:nvPr>
            <p:ph type="pic" sz="quarter" idx="15"/>
          </p:nvPr>
        </p:nvSpPr>
        <p:spPr>
          <a:xfrm>
            <a:off x="955626" y="0"/>
            <a:ext cx="2544000" cy="4677497"/>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27" name="Picture Placeholder 6"/>
          <p:cNvSpPr>
            <a:spLocks noGrp="1"/>
          </p:cNvSpPr>
          <p:nvPr>
            <p:ph type="pic" sz="quarter" idx="16"/>
          </p:nvPr>
        </p:nvSpPr>
        <p:spPr>
          <a:xfrm>
            <a:off x="3572059" y="2180503"/>
            <a:ext cx="2544000" cy="4677498"/>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28" name="Title 1"/>
          <p:cNvSpPr>
            <a:spLocks noGrp="1"/>
          </p:cNvSpPr>
          <p:nvPr>
            <p:ph type="title" hasCustomPrompt="1"/>
          </p:nvPr>
        </p:nvSpPr>
        <p:spPr>
          <a:xfrm>
            <a:off x="7446433" y="932537"/>
            <a:ext cx="3797300" cy="2432655"/>
          </a:xfrm>
        </p:spPr>
        <p:txBody>
          <a:bodyPr anchor="b"/>
          <a:lstStyle>
            <a:lvl1pPr algn="l">
              <a:defRPr>
                <a:solidFill>
                  <a:schemeClr val="bg1"/>
                </a:solidFill>
              </a:defRPr>
            </a:lvl1pPr>
          </a:lstStyle>
          <a:p>
            <a:r>
              <a:rPr kumimoji="1" lang="en-US" altLang="ja-JP" dirty="0"/>
              <a:t>Slide title</a:t>
            </a:r>
            <a:br>
              <a:rPr kumimoji="1" lang="en-US" altLang="ja-JP" dirty="0"/>
            </a:br>
            <a:r>
              <a:rPr kumimoji="1" lang="en-US" altLang="ja-JP" dirty="0"/>
              <a:t>goes here</a:t>
            </a:r>
            <a:endParaRPr kumimoji="1" lang="ja-JP" altLang="en-US" dirty="0"/>
          </a:p>
        </p:txBody>
      </p:sp>
      <p:cxnSp>
        <p:nvCxnSpPr>
          <p:cNvPr id="29" name="Straight Connector 28"/>
          <p:cNvCxnSpPr/>
          <p:nvPr userDrawn="1"/>
        </p:nvCxnSpPr>
        <p:spPr>
          <a:xfrm>
            <a:off x="7522634" y="3428471"/>
            <a:ext cx="4669366"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0" name="Text Placeholder 5"/>
          <p:cNvSpPr>
            <a:spLocks noGrp="1"/>
          </p:cNvSpPr>
          <p:nvPr>
            <p:ph type="body" sz="quarter" idx="12" hasCustomPrompt="1"/>
          </p:nvPr>
        </p:nvSpPr>
        <p:spPr>
          <a:xfrm>
            <a:off x="7459133" y="3574543"/>
            <a:ext cx="3797300" cy="2015378"/>
          </a:xfrm>
        </p:spPr>
        <p:txBody>
          <a:bodyPr anchor="t"/>
          <a:lstStyle>
            <a:lvl1pPr marL="0" indent="0" algn="just">
              <a:spcBef>
                <a:spcPts val="0"/>
              </a:spcBef>
              <a:buFontTx/>
              <a:buNone/>
              <a:defRPr>
                <a:solidFill>
                  <a:schemeClr val="bg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9" name="Text Placeholder 5"/>
          <p:cNvSpPr>
            <a:spLocks noGrp="1"/>
          </p:cNvSpPr>
          <p:nvPr>
            <p:ph type="body" sz="quarter" idx="14" hasCustomPrompt="1"/>
          </p:nvPr>
        </p:nvSpPr>
        <p:spPr>
          <a:xfrm>
            <a:off x="955627" y="4789149"/>
            <a:ext cx="2544000" cy="429599"/>
          </a:xfrm>
        </p:spPr>
        <p:txBody>
          <a:bodyPr anchor="t">
            <a:noAutofit/>
          </a:bodyPr>
          <a:lstStyle>
            <a:lvl1pPr marL="0" indent="0" algn="just">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10" name="Text Placeholder 5"/>
          <p:cNvSpPr>
            <a:spLocks noGrp="1"/>
          </p:cNvSpPr>
          <p:nvPr>
            <p:ph type="body" sz="quarter" idx="17" hasCustomPrompt="1"/>
          </p:nvPr>
        </p:nvSpPr>
        <p:spPr>
          <a:xfrm>
            <a:off x="3572059" y="1619521"/>
            <a:ext cx="2544000" cy="429599"/>
          </a:xfrm>
        </p:spPr>
        <p:txBody>
          <a:bodyPr anchor="b">
            <a:noAutofit/>
          </a:bodyPr>
          <a:lstStyle>
            <a:lvl1pPr marL="0" indent="0" algn="r">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Tree>
    <p:extLst>
      <p:ext uri="{BB962C8B-B14F-4D97-AF65-F5344CB8AC3E}">
        <p14:creationId xmlns:p14="http://schemas.microsoft.com/office/powerpoint/2010/main" val="2698954653"/>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2 columns">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5" name="Title 1"/>
          <p:cNvSpPr>
            <a:spLocks noGrp="1"/>
          </p:cNvSpPr>
          <p:nvPr>
            <p:ph type="title" hasCustomPrompt="1"/>
          </p:nvPr>
        </p:nvSpPr>
        <p:spPr>
          <a:xfrm>
            <a:off x="935567" y="2422731"/>
            <a:ext cx="3816350" cy="2012539"/>
          </a:xfrm>
        </p:spPr>
        <p:txBody>
          <a:bodyPr anchor="ctr"/>
          <a:lstStyle>
            <a:lvl1pPr algn="r">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6" name="Text Placeholder 5"/>
          <p:cNvSpPr>
            <a:spLocks noGrp="1"/>
          </p:cNvSpPr>
          <p:nvPr>
            <p:ph type="body" sz="quarter" idx="12" hasCustomPrompt="1"/>
          </p:nvPr>
        </p:nvSpPr>
        <p:spPr>
          <a:xfrm>
            <a:off x="6096000" y="1697521"/>
            <a:ext cx="4080933" cy="1613586"/>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7" name="Text Placeholder 5"/>
          <p:cNvSpPr>
            <a:spLocks noGrp="1"/>
          </p:cNvSpPr>
          <p:nvPr>
            <p:ph type="body" sz="quarter" idx="14" hasCustomPrompt="1"/>
          </p:nvPr>
        </p:nvSpPr>
        <p:spPr>
          <a:xfrm>
            <a:off x="6096000" y="1257962"/>
            <a:ext cx="4080933"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12" name="Text Placeholder 5"/>
          <p:cNvSpPr>
            <a:spLocks noGrp="1"/>
          </p:cNvSpPr>
          <p:nvPr>
            <p:ph type="body" sz="quarter" idx="15" hasCustomPrompt="1"/>
          </p:nvPr>
        </p:nvSpPr>
        <p:spPr>
          <a:xfrm>
            <a:off x="6096000" y="4017859"/>
            <a:ext cx="4080933" cy="1613586"/>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3" name="Text Placeholder 5"/>
          <p:cNvSpPr>
            <a:spLocks noGrp="1"/>
          </p:cNvSpPr>
          <p:nvPr>
            <p:ph type="body" sz="quarter" idx="16" hasCustomPrompt="1"/>
          </p:nvPr>
        </p:nvSpPr>
        <p:spPr>
          <a:xfrm>
            <a:off x="6096000" y="3578300"/>
            <a:ext cx="4080933"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Tree>
    <p:extLst>
      <p:ext uri="{BB962C8B-B14F-4D97-AF65-F5344CB8AC3E}">
        <p14:creationId xmlns:p14="http://schemas.microsoft.com/office/powerpoint/2010/main" val="1027163887"/>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3 columns">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5" name="Title 1"/>
          <p:cNvSpPr>
            <a:spLocks noGrp="1"/>
          </p:cNvSpPr>
          <p:nvPr>
            <p:ph type="title" hasCustomPrompt="1"/>
          </p:nvPr>
        </p:nvSpPr>
        <p:spPr>
          <a:xfrm>
            <a:off x="935567" y="2422731"/>
            <a:ext cx="3816350" cy="2012539"/>
          </a:xfrm>
        </p:spPr>
        <p:txBody>
          <a:bodyPr anchor="ctr"/>
          <a:lstStyle>
            <a:lvl1pPr algn="r">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6" name="Text Placeholder 5"/>
          <p:cNvSpPr>
            <a:spLocks noGrp="1"/>
          </p:cNvSpPr>
          <p:nvPr>
            <p:ph type="body" sz="quarter" idx="12" hasCustomPrompt="1"/>
          </p:nvPr>
        </p:nvSpPr>
        <p:spPr>
          <a:xfrm>
            <a:off x="6096000" y="1331705"/>
            <a:ext cx="4080933" cy="947613"/>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7" name="Text Placeholder 5"/>
          <p:cNvSpPr>
            <a:spLocks noGrp="1"/>
          </p:cNvSpPr>
          <p:nvPr>
            <p:ph type="body" sz="quarter" idx="14" hasCustomPrompt="1"/>
          </p:nvPr>
        </p:nvSpPr>
        <p:spPr>
          <a:xfrm>
            <a:off x="6096000" y="892146"/>
            <a:ext cx="4080933"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8" name="Text Placeholder 5"/>
          <p:cNvSpPr>
            <a:spLocks noGrp="1"/>
          </p:cNvSpPr>
          <p:nvPr>
            <p:ph type="body" sz="quarter" idx="15" hasCustomPrompt="1"/>
          </p:nvPr>
        </p:nvSpPr>
        <p:spPr>
          <a:xfrm>
            <a:off x="6096000" y="3154778"/>
            <a:ext cx="4080933" cy="947613"/>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9" name="Text Placeholder 5"/>
          <p:cNvSpPr>
            <a:spLocks noGrp="1"/>
          </p:cNvSpPr>
          <p:nvPr>
            <p:ph type="body" sz="quarter" idx="16" hasCustomPrompt="1"/>
          </p:nvPr>
        </p:nvSpPr>
        <p:spPr>
          <a:xfrm>
            <a:off x="6096000" y="2715219"/>
            <a:ext cx="4080933"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10" name="Text Placeholder 5"/>
          <p:cNvSpPr>
            <a:spLocks noGrp="1"/>
          </p:cNvSpPr>
          <p:nvPr>
            <p:ph type="body" sz="quarter" idx="17" hasCustomPrompt="1"/>
          </p:nvPr>
        </p:nvSpPr>
        <p:spPr>
          <a:xfrm>
            <a:off x="6096000" y="4977851"/>
            <a:ext cx="4080933" cy="947613"/>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1" name="Text Placeholder 5"/>
          <p:cNvSpPr>
            <a:spLocks noGrp="1"/>
          </p:cNvSpPr>
          <p:nvPr>
            <p:ph type="body" sz="quarter" idx="18" hasCustomPrompt="1"/>
          </p:nvPr>
        </p:nvSpPr>
        <p:spPr>
          <a:xfrm>
            <a:off x="6096000" y="4538292"/>
            <a:ext cx="4080933"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Tree>
    <p:extLst>
      <p:ext uri="{BB962C8B-B14F-4D97-AF65-F5344CB8AC3E}">
        <p14:creationId xmlns:p14="http://schemas.microsoft.com/office/powerpoint/2010/main" val="2090167754"/>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3 columns and image">
    <p:spTree>
      <p:nvGrpSpPr>
        <p:cNvPr id="1" name=""/>
        <p:cNvGrpSpPr/>
        <p:nvPr/>
      </p:nvGrpSpPr>
      <p:grpSpPr>
        <a:xfrm>
          <a:off x="0" y="0"/>
          <a:ext cx="0" cy="0"/>
          <a:chOff x="0" y="0"/>
          <a:chExt cx="0" cy="0"/>
        </a:xfrm>
      </p:grpSpPr>
      <p:sp>
        <p:nvSpPr>
          <p:cNvPr id="13" name="Picture Placeholder 6"/>
          <p:cNvSpPr>
            <a:spLocks noGrp="1"/>
          </p:cNvSpPr>
          <p:nvPr>
            <p:ph type="pic" sz="quarter" idx="13"/>
          </p:nvPr>
        </p:nvSpPr>
        <p:spPr>
          <a:xfrm>
            <a:off x="3658960" y="0"/>
            <a:ext cx="3770540" cy="6858000"/>
          </a:xfrm>
          <a:no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6" name="Text Placeholder 5"/>
          <p:cNvSpPr>
            <a:spLocks noGrp="1"/>
          </p:cNvSpPr>
          <p:nvPr>
            <p:ph type="body" sz="quarter" idx="12" hasCustomPrompt="1"/>
          </p:nvPr>
        </p:nvSpPr>
        <p:spPr>
          <a:xfrm>
            <a:off x="7446433" y="1331705"/>
            <a:ext cx="3811303" cy="947613"/>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7" name="Text Placeholder 5"/>
          <p:cNvSpPr>
            <a:spLocks noGrp="1"/>
          </p:cNvSpPr>
          <p:nvPr>
            <p:ph type="body" sz="quarter" idx="14" hasCustomPrompt="1"/>
          </p:nvPr>
        </p:nvSpPr>
        <p:spPr>
          <a:xfrm>
            <a:off x="7446433" y="892146"/>
            <a:ext cx="3811303"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8" name="Text Placeholder 5"/>
          <p:cNvSpPr>
            <a:spLocks noGrp="1"/>
          </p:cNvSpPr>
          <p:nvPr>
            <p:ph type="body" sz="quarter" idx="15" hasCustomPrompt="1"/>
          </p:nvPr>
        </p:nvSpPr>
        <p:spPr>
          <a:xfrm>
            <a:off x="7446433" y="3154778"/>
            <a:ext cx="3811303" cy="947613"/>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9" name="Text Placeholder 5"/>
          <p:cNvSpPr>
            <a:spLocks noGrp="1"/>
          </p:cNvSpPr>
          <p:nvPr>
            <p:ph type="body" sz="quarter" idx="16" hasCustomPrompt="1"/>
          </p:nvPr>
        </p:nvSpPr>
        <p:spPr>
          <a:xfrm>
            <a:off x="7446433" y="2715219"/>
            <a:ext cx="3811303"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10" name="Text Placeholder 5"/>
          <p:cNvSpPr>
            <a:spLocks noGrp="1"/>
          </p:cNvSpPr>
          <p:nvPr>
            <p:ph type="body" sz="quarter" idx="17" hasCustomPrompt="1"/>
          </p:nvPr>
        </p:nvSpPr>
        <p:spPr>
          <a:xfrm>
            <a:off x="7446433" y="4977851"/>
            <a:ext cx="3811303" cy="947613"/>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1" name="Text Placeholder 5"/>
          <p:cNvSpPr>
            <a:spLocks noGrp="1"/>
          </p:cNvSpPr>
          <p:nvPr>
            <p:ph type="body" sz="quarter" idx="18" hasCustomPrompt="1"/>
          </p:nvPr>
        </p:nvSpPr>
        <p:spPr>
          <a:xfrm>
            <a:off x="7446433" y="4538292"/>
            <a:ext cx="3811303"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12" name="Title 1"/>
          <p:cNvSpPr>
            <a:spLocks noGrp="1"/>
          </p:cNvSpPr>
          <p:nvPr>
            <p:ph type="title" hasCustomPrompt="1"/>
          </p:nvPr>
        </p:nvSpPr>
        <p:spPr>
          <a:xfrm>
            <a:off x="935567" y="2422731"/>
            <a:ext cx="3016853" cy="2012539"/>
          </a:xfrm>
        </p:spPr>
        <p:txBody>
          <a:bodyPr anchor="ctr"/>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spTree>
    <p:extLst>
      <p:ext uri="{BB962C8B-B14F-4D97-AF65-F5344CB8AC3E}">
        <p14:creationId xmlns:p14="http://schemas.microsoft.com/office/powerpoint/2010/main" val="226746566"/>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3 columns 2">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6" name="Text Placeholder 5"/>
          <p:cNvSpPr>
            <a:spLocks noGrp="1"/>
          </p:cNvSpPr>
          <p:nvPr>
            <p:ph type="body" sz="quarter" idx="12" hasCustomPrompt="1"/>
          </p:nvPr>
        </p:nvSpPr>
        <p:spPr>
          <a:xfrm>
            <a:off x="6096000" y="1331705"/>
            <a:ext cx="4080933" cy="947613"/>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7" name="Text Placeholder 5"/>
          <p:cNvSpPr>
            <a:spLocks noGrp="1"/>
          </p:cNvSpPr>
          <p:nvPr>
            <p:ph type="body" sz="quarter" idx="14" hasCustomPrompt="1"/>
          </p:nvPr>
        </p:nvSpPr>
        <p:spPr>
          <a:xfrm>
            <a:off x="6096000" y="892146"/>
            <a:ext cx="4080933"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8" name="Text Placeholder 5"/>
          <p:cNvSpPr>
            <a:spLocks noGrp="1"/>
          </p:cNvSpPr>
          <p:nvPr>
            <p:ph type="body" sz="quarter" idx="15" hasCustomPrompt="1"/>
          </p:nvPr>
        </p:nvSpPr>
        <p:spPr>
          <a:xfrm>
            <a:off x="6096000" y="3154778"/>
            <a:ext cx="4080933" cy="947613"/>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9" name="Text Placeholder 5"/>
          <p:cNvSpPr>
            <a:spLocks noGrp="1"/>
          </p:cNvSpPr>
          <p:nvPr>
            <p:ph type="body" sz="quarter" idx="16" hasCustomPrompt="1"/>
          </p:nvPr>
        </p:nvSpPr>
        <p:spPr>
          <a:xfrm>
            <a:off x="6096000" y="2715219"/>
            <a:ext cx="4080933"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10" name="Text Placeholder 5"/>
          <p:cNvSpPr>
            <a:spLocks noGrp="1"/>
          </p:cNvSpPr>
          <p:nvPr>
            <p:ph type="body" sz="quarter" idx="17" hasCustomPrompt="1"/>
          </p:nvPr>
        </p:nvSpPr>
        <p:spPr>
          <a:xfrm>
            <a:off x="6096000" y="4977851"/>
            <a:ext cx="4080933" cy="947613"/>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1" name="Text Placeholder 5"/>
          <p:cNvSpPr>
            <a:spLocks noGrp="1"/>
          </p:cNvSpPr>
          <p:nvPr>
            <p:ph type="body" sz="quarter" idx="18" hasCustomPrompt="1"/>
          </p:nvPr>
        </p:nvSpPr>
        <p:spPr>
          <a:xfrm>
            <a:off x="6096000" y="4538292"/>
            <a:ext cx="4080933"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14" name="Rectangle 13"/>
          <p:cNvSpPr/>
          <p:nvPr userDrawn="1"/>
        </p:nvSpPr>
        <p:spPr>
          <a:xfrm>
            <a:off x="0" y="-1058"/>
            <a:ext cx="4340423" cy="68585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kumimoji="1" lang="ja-JP" altLang="en-US" sz="1200">
              <a:solidFill>
                <a:prstClr val="white"/>
              </a:solidFill>
            </a:endParaRPr>
          </a:p>
        </p:txBody>
      </p:sp>
      <p:sp>
        <p:nvSpPr>
          <p:cNvPr id="15" name="Title 1"/>
          <p:cNvSpPr>
            <a:spLocks noGrp="1"/>
          </p:cNvSpPr>
          <p:nvPr>
            <p:ph type="title" hasCustomPrompt="1"/>
          </p:nvPr>
        </p:nvSpPr>
        <p:spPr>
          <a:xfrm>
            <a:off x="392191" y="2422731"/>
            <a:ext cx="3556042" cy="2012539"/>
          </a:xfrm>
        </p:spPr>
        <p:txBody>
          <a:bodyPr anchor="ctr"/>
          <a:lstStyle>
            <a:lvl1pPr algn="ctr">
              <a:defRPr>
                <a:solidFill>
                  <a:schemeClr val="bg1"/>
                </a:solidFill>
              </a:defRPr>
            </a:lvl1pPr>
          </a:lstStyle>
          <a:p>
            <a:r>
              <a:rPr kumimoji="1" lang="en-US" altLang="ja-JP" dirty="0"/>
              <a:t>Slide title</a:t>
            </a:r>
            <a:br>
              <a:rPr kumimoji="1" lang="en-US" altLang="ja-JP" dirty="0"/>
            </a:br>
            <a:r>
              <a:rPr kumimoji="1" lang="en-US" altLang="ja-JP" dirty="0"/>
              <a:t>goes here</a:t>
            </a:r>
            <a:endParaRPr kumimoji="1" lang="ja-JP" altLang="en-US" dirty="0"/>
          </a:p>
        </p:txBody>
      </p:sp>
    </p:spTree>
    <p:extLst>
      <p:ext uri="{BB962C8B-B14F-4D97-AF65-F5344CB8AC3E}">
        <p14:creationId xmlns:p14="http://schemas.microsoft.com/office/powerpoint/2010/main" val="4121351598"/>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6 columns">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6" name="Text Placeholder 5"/>
          <p:cNvSpPr>
            <a:spLocks noGrp="1"/>
          </p:cNvSpPr>
          <p:nvPr>
            <p:ph type="body" sz="quarter" idx="12" hasCustomPrompt="1"/>
          </p:nvPr>
        </p:nvSpPr>
        <p:spPr>
          <a:xfrm>
            <a:off x="4354269" y="1331705"/>
            <a:ext cx="3244883" cy="947613"/>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7" name="Text Placeholder 5"/>
          <p:cNvSpPr>
            <a:spLocks noGrp="1"/>
          </p:cNvSpPr>
          <p:nvPr>
            <p:ph type="body" sz="quarter" idx="14" hasCustomPrompt="1"/>
          </p:nvPr>
        </p:nvSpPr>
        <p:spPr>
          <a:xfrm>
            <a:off x="4354269" y="892146"/>
            <a:ext cx="3244883"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8" name="Text Placeholder 5"/>
          <p:cNvSpPr>
            <a:spLocks noGrp="1"/>
          </p:cNvSpPr>
          <p:nvPr>
            <p:ph type="body" sz="quarter" idx="15" hasCustomPrompt="1"/>
          </p:nvPr>
        </p:nvSpPr>
        <p:spPr>
          <a:xfrm>
            <a:off x="4354269" y="3154778"/>
            <a:ext cx="3244883" cy="947613"/>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9" name="Text Placeholder 5"/>
          <p:cNvSpPr>
            <a:spLocks noGrp="1"/>
          </p:cNvSpPr>
          <p:nvPr>
            <p:ph type="body" sz="quarter" idx="16" hasCustomPrompt="1"/>
          </p:nvPr>
        </p:nvSpPr>
        <p:spPr>
          <a:xfrm>
            <a:off x="4354269" y="2715219"/>
            <a:ext cx="3244883"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10" name="Text Placeholder 5"/>
          <p:cNvSpPr>
            <a:spLocks noGrp="1"/>
          </p:cNvSpPr>
          <p:nvPr>
            <p:ph type="body" sz="quarter" idx="17" hasCustomPrompt="1"/>
          </p:nvPr>
        </p:nvSpPr>
        <p:spPr>
          <a:xfrm>
            <a:off x="4354269" y="4977851"/>
            <a:ext cx="3244883" cy="947613"/>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1" name="Text Placeholder 5"/>
          <p:cNvSpPr>
            <a:spLocks noGrp="1"/>
          </p:cNvSpPr>
          <p:nvPr>
            <p:ph type="body" sz="quarter" idx="18" hasCustomPrompt="1"/>
          </p:nvPr>
        </p:nvSpPr>
        <p:spPr>
          <a:xfrm>
            <a:off x="4354269" y="4538292"/>
            <a:ext cx="3244883"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12" name="Title 1"/>
          <p:cNvSpPr>
            <a:spLocks noGrp="1"/>
          </p:cNvSpPr>
          <p:nvPr>
            <p:ph type="title" hasCustomPrompt="1"/>
          </p:nvPr>
        </p:nvSpPr>
        <p:spPr>
          <a:xfrm>
            <a:off x="935567" y="2422731"/>
            <a:ext cx="3016853" cy="2012539"/>
          </a:xfrm>
        </p:spPr>
        <p:txBody>
          <a:bodyPr anchor="ctr"/>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13" name="Text Placeholder 5"/>
          <p:cNvSpPr>
            <a:spLocks noGrp="1"/>
          </p:cNvSpPr>
          <p:nvPr>
            <p:ph type="body" sz="quarter" idx="19" hasCustomPrompt="1"/>
          </p:nvPr>
        </p:nvSpPr>
        <p:spPr>
          <a:xfrm>
            <a:off x="8001000" y="1331705"/>
            <a:ext cx="3244883" cy="947613"/>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4" name="Text Placeholder 5"/>
          <p:cNvSpPr>
            <a:spLocks noGrp="1"/>
          </p:cNvSpPr>
          <p:nvPr>
            <p:ph type="body" sz="quarter" idx="20" hasCustomPrompt="1"/>
          </p:nvPr>
        </p:nvSpPr>
        <p:spPr>
          <a:xfrm>
            <a:off x="8001000" y="892146"/>
            <a:ext cx="3244883"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15" name="Text Placeholder 5"/>
          <p:cNvSpPr>
            <a:spLocks noGrp="1"/>
          </p:cNvSpPr>
          <p:nvPr>
            <p:ph type="body" sz="quarter" idx="21" hasCustomPrompt="1"/>
          </p:nvPr>
        </p:nvSpPr>
        <p:spPr>
          <a:xfrm>
            <a:off x="8001000" y="3154778"/>
            <a:ext cx="3244883" cy="947613"/>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6" name="Text Placeholder 5"/>
          <p:cNvSpPr>
            <a:spLocks noGrp="1"/>
          </p:cNvSpPr>
          <p:nvPr>
            <p:ph type="body" sz="quarter" idx="22" hasCustomPrompt="1"/>
          </p:nvPr>
        </p:nvSpPr>
        <p:spPr>
          <a:xfrm>
            <a:off x="8001000" y="2715219"/>
            <a:ext cx="3244883"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17" name="Text Placeholder 5"/>
          <p:cNvSpPr>
            <a:spLocks noGrp="1"/>
          </p:cNvSpPr>
          <p:nvPr>
            <p:ph type="body" sz="quarter" idx="23" hasCustomPrompt="1"/>
          </p:nvPr>
        </p:nvSpPr>
        <p:spPr>
          <a:xfrm>
            <a:off x="8001000" y="4977851"/>
            <a:ext cx="3244883" cy="947613"/>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8" name="Text Placeholder 5"/>
          <p:cNvSpPr>
            <a:spLocks noGrp="1"/>
          </p:cNvSpPr>
          <p:nvPr>
            <p:ph type="body" sz="quarter" idx="24" hasCustomPrompt="1"/>
          </p:nvPr>
        </p:nvSpPr>
        <p:spPr>
          <a:xfrm>
            <a:off x="8001000" y="4538292"/>
            <a:ext cx="3244883"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Tree>
    <p:extLst>
      <p:ext uri="{BB962C8B-B14F-4D97-AF65-F5344CB8AC3E}">
        <p14:creationId xmlns:p14="http://schemas.microsoft.com/office/powerpoint/2010/main" val="1742502945"/>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Timeline star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94" name="Oval 93"/>
          <p:cNvSpPr/>
          <p:nvPr userDrawn="1"/>
        </p:nvSpPr>
        <p:spPr>
          <a:xfrm>
            <a:off x="6022109" y="1780784"/>
            <a:ext cx="147782" cy="147805"/>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95" name="Oval 94"/>
          <p:cNvSpPr/>
          <p:nvPr userDrawn="1"/>
        </p:nvSpPr>
        <p:spPr>
          <a:xfrm>
            <a:off x="6022109" y="3361243"/>
            <a:ext cx="147782" cy="147805"/>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96" name="Oval 95"/>
          <p:cNvSpPr/>
          <p:nvPr userDrawn="1"/>
        </p:nvSpPr>
        <p:spPr>
          <a:xfrm>
            <a:off x="6022109" y="4937044"/>
            <a:ext cx="147782" cy="147805"/>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cxnSp>
        <p:nvCxnSpPr>
          <p:cNvPr id="101" name="Straight Connector 100"/>
          <p:cNvCxnSpPr>
            <a:stCxn id="94" idx="4"/>
            <a:endCxn id="95" idx="0"/>
          </p:cNvCxnSpPr>
          <p:nvPr userDrawn="1"/>
        </p:nvCxnSpPr>
        <p:spPr>
          <a:xfrm>
            <a:off x="6096000" y="1928588"/>
            <a:ext cx="0" cy="1432654"/>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a:stCxn id="96" idx="0"/>
            <a:endCxn id="95" idx="4"/>
          </p:cNvCxnSpPr>
          <p:nvPr userDrawn="1"/>
        </p:nvCxnSpPr>
        <p:spPr>
          <a:xfrm flipV="1">
            <a:off x="6096000" y="3509047"/>
            <a:ext cx="0" cy="1427996"/>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a:endCxn id="96" idx="4"/>
          </p:cNvCxnSpPr>
          <p:nvPr userDrawn="1"/>
        </p:nvCxnSpPr>
        <p:spPr>
          <a:xfrm flipV="1">
            <a:off x="6096000" y="5084849"/>
            <a:ext cx="1" cy="1773152"/>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112" name="Text Placeholder 5"/>
          <p:cNvSpPr>
            <a:spLocks noGrp="1"/>
          </p:cNvSpPr>
          <p:nvPr>
            <p:ph type="body" sz="quarter" idx="12" hasCustomPrompt="1"/>
          </p:nvPr>
        </p:nvSpPr>
        <p:spPr>
          <a:xfrm>
            <a:off x="6414656" y="2061371"/>
            <a:ext cx="3762277" cy="697170"/>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13" name="Text Placeholder 5"/>
          <p:cNvSpPr>
            <a:spLocks noGrp="1"/>
          </p:cNvSpPr>
          <p:nvPr>
            <p:ph type="body" sz="quarter" idx="14" hasCustomPrompt="1"/>
          </p:nvPr>
        </p:nvSpPr>
        <p:spPr>
          <a:xfrm>
            <a:off x="6414656" y="1621812"/>
            <a:ext cx="3762277"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117" name="Text Placeholder 5"/>
          <p:cNvSpPr>
            <a:spLocks noGrp="1"/>
          </p:cNvSpPr>
          <p:nvPr>
            <p:ph type="body" sz="quarter" idx="15" hasCustomPrompt="1"/>
          </p:nvPr>
        </p:nvSpPr>
        <p:spPr>
          <a:xfrm>
            <a:off x="6414656" y="3643994"/>
            <a:ext cx="3762277" cy="697170"/>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18" name="Text Placeholder 5"/>
          <p:cNvSpPr>
            <a:spLocks noGrp="1"/>
          </p:cNvSpPr>
          <p:nvPr>
            <p:ph type="body" sz="quarter" idx="16" hasCustomPrompt="1"/>
          </p:nvPr>
        </p:nvSpPr>
        <p:spPr>
          <a:xfrm>
            <a:off x="6414656" y="3204435"/>
            <a:ext cx="3762277"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119" name="Text Placeholder 5"/>
          <p:cNvSpPr>
            <a:spLocks noGrp="1"/>
          </p:cNvSpPr>
          <p:nvPr>
            <p:ph type="body" sz="quarter" idx="17" hasCustomPrompt="1"/>
          </p:nvPr>
        </p:nvSpPr>
        <p:spPr>
          <a:xfrm>
            <a:off x="6414656" y="5221696"/>
            <a:ext cx="3762277" cy="697170"/>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20" name="Text Placeholder 5"/>
          <p:cNvSpPr>
            <a:spLocks noGrp="1"/>
          </p:cNvSpPr>
          <p:nvPr>
            <p:ph type="body" sz="quarter" idx="18" hasCustomPrompt="1"/>
          </p:nvPr>
        </p:nvSpPr>
        <p:spPr>
          <a:xfrm>
            <a:off x="6414656" y="4782137"/>
            <a:ext cx="3762277"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127" name="Title 1"/>
          <p:cNvSpPr>
            <a:spLocks noGrp="1"/>
          </p:cNvSpPr>
          <p:nvPr>
            <p:ph type="title" hasCustomPrompt="1"/>
          </p:nvPr>
        </p:nvSpPr>
        <p:spPr>
          <a:xfrm>
            <a:off x="935567" y="1411425"/>
            <a:ext cx="3193088" cy="2012539"/>
          </a:xfrm>
        </p:spPr>
        <p:txBody>
          <a:bodyPr anchor="b"/>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132" name="Text Placeholder 5"/>
          <p:cNvSpPr>
            <a:spLocks noGrp="1"/>
          </p:cNvSpPr>
          <p:nvPr>
            <p:ph type="body" sz="quarter" idx="24" hasCustomPrompt="1"/>
          </p:nvPr>
        </p:nvSpPr>
        <p:spPr>
          <a:xfrm>
            <a:off x="935566" y="3577281"/>
            <a:ext cx="3193089" cy="2341877"/>
          </a:xfrm>
        </p:spPr>
        <p:txBody>
          <a:bodyPr anchor="t"/>
          <a:lstStyle>
            <a:lvl1pPr marL="0" indent="0" algn="just">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21" name="Text Placeholder 5"/>
          <p:cNvSpPr>
            <a:spLocks noGrp="1"/>
          </p:cNvSpPr>
          <p:nvPr>
            <p:ph type="body" sz="quarter" idx="21" hasCustomPrompt="1"/>
          </p:nvPr>
        </p:nvSpPr>
        <p:spPr>
          <a:xfrm>
            <a:off x="4656663" y="1653548"/>
            <a:ext cx="1025428" cy="390888"/>
          </a:xfrm>
          <a:solidFill>
            <a:schemeClr val="accent2"/>
          </a:solidFill>
        </p:spPr>
        <p:txBody>
          <a:bodyPr anchor="ctr">
            <a:noAutofit/>
          </a:bodyPr>
          <a:lstStyle>
            <a:lvl1pPr marL="0" indent="0" algn="ctr">
              <a:lnSpc>
                <a:spcPct val="100000"/>
              </a:lnSpc>
              <a:spcBef>
                <a:spcPts val="0"/>
              </a:spcBef>
              <a:buFontTx/>
              <a:buNone/>
              <a:defRPr sz="1600">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0000</a:t>
            </a:r>
            <a:endParaRPr kumimoji="1" lang="ja-JP" altLang="en-US" dirty="0"/>
          </a:p>
        </p:txBody>
      </p:sp>
      <p:sp>
        <p:nvSpPr>
          <p:cNvPr id="22" name="Text Placeholder 5"/>
          <p:cNvSpPr>
            <a:spLocks noGrp="1"/>
          </p:cNvSpPr>
          <p:nvPr>
            <p:ph type="body" sz="quarter" idx="22" hasCustomPrompt="1"/>
          </p:nvPr>
        </p:nvSpPr>
        <p:spPr>
          <a:xfrm>
            <a:off x="4656663" y="3236171"/>
            <a:ext cx="1025428" cy="390888"/>
          </a:xfrm>
          <a:solidFill>
            <a:schemeClr val="accent2"/>
          </a:solidFill>
        </p:spPr>
        <p:txBody>
          <a:bodyPr anchor="ctr">
            <a:noAutofit/>
          </a:bodyPr>
          <a:lstStyle>
            <a:lvl1pPr marL="0" indent="0" algn="ctr">
              <a:lnSpc>
                <a:spcPct val="100000"/>
              </a:lnSpc>
              <a:spcBef>
                <a:spcPts val="0"/>
              </a:spcBef>
              <a:buFontTx/>
              <a:buNone/>
              <a:defRPr sz="1600">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0000</a:t>
            </a:r>
            <a:endParaRPr kumimoji="1" lang="ja-JP" altLang="en-US" dirty="0"/>
          </a:p>
        </p:txBody>
      </p:sp>
      <p:sp>
        <p:nvSpPr>
          <p:cNvPr id="23" name="Text Placeholder 5"/>
          <p:cNvSpPr>
            <a:spLocks noGrp="1"/>
          </p:cNvSpPr>
          <p:nvPr>
            <p:ph type="body" sz="quarter" idx="23" hasCustomPrompt="1"/>
          </p:nvPr>
        </p:nvSpPr>
        <p:spPr>
          <a:xfrm>
            <a:off x="4656663" y="4820224"/>
            <a:ext cx="1025428" cy="390888"/>
          </a:xfrm>
          <a:solidFill>
            <a:schemeClr val="accent2"/>
          </a:solidFill>
        </p:spPr>
        <p:txBody>
          <a:bodyPr anchor="ctr">
            <a:noAutofit/>
          </a:bodyPr>
          <a:lstStyle>
            <a:lvl1pPr marL="0" indent="0" algn="ctr">
              <a:lnSpc>
                <a:spcPct val="100000"/>
              </a:lnSpc>
              <a:spcBef>
                <a:spcPts val="0"/>
              </a:spcBef>
              <a:buFontTx/>
              <a:buNone/>
              <a:defRPr sz="1600">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0000</a:t>
            </a:r>
            <a:endParaRPr kumimoji="1" lang="ja-JP" altLang="en-US" dirty="0"/>
          </a:p>
        </p:txBody>
      </p:sp>
    </p:spTree>
    <p:extLst>
      <p:ext uri="{BB962C8B-B14F-4D97-AF65-F5344CB8AC3E}">
        <p14:creationId xmlns:p14="http://schemas.microsoft.com/office/powerpoint/2010/main" val="2235613487"/>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Timeline middle">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94" name="Oval 93"/>
          <p:cNvSpPr/>
          <p:nvPr userDrawn="1"/>
        </p:nvSpPr>
        <p:spPr>
          <a:xfrm>
            <a:off x="6022109" y="1780784"/>
            <a:ext cx="147782" cy="147805"/>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95" name="Oval 94"/>
          <p:cNvSpPr/>
          <p:nvPr userDrawn="1"/>
        </p:nvSpPr>
        <p:spPr>
          <a:xfrm>
            <a:off x="6022109" y="3361243"/>
            <a:ext cx="147782" cy="147805"/>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96" name="Oval 95"/>
          <p:cNvSpPr/>
          <p:nvPr userDrawn="1"/>
        </p:nvSpPr>
        <p:spPr>
          <a:xfrm>
            <a:off x="6022109" y="4937044"/>
            <a:ext cx="147782" cy="147805"/>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cxnSp>
        <p:nvCxnSpPr>
          <p:cNvPr id="101" name="Straight Connector 100"/>
          <p:cNvCxnSpPr>
            <a:stCxn id="94" idx="4"/>
            <a:endCxn id="95" idx="0"/>
          </p:cNvCxnSpPr>
          <p:nvPr userDrawn="1"/>
        </p:nvCxnSpPr>
        <p:spPr>
          <a:xfrm>
            <a:off x="6096000" y="1928588"/>
            <a:ext cx="0" cy="1432654"/>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a:stCxn id="96" idx="0"/>
            <a:endCxn id="95" idx="4"/>
          </p:cNvCxnSpPr>
          <p:nvPr userDrawn="1"/>
        </p:nvCxnSpPr>
        <p:spPr>
          <a:xfrm flipV="1">
            <a:off x="6096000" y="3509047"/>
            <a:ext cx="0" cy="1427996"/>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112" name="Text Placeholder 5"/>
          <p:cNvSpPr>
            <a:spLocks noGrp="1"/>
          </p:cNvSpPr>
          <p:nvPr>
            <p:ph type="body" sz="quarter" idx="12" hasCustomPrompt="1"/>
          </p:nvPr>
        </p:nvSpPr>
        <p:spPr>
          <a:xfrm>
            <a:off x="6414656" y="2061371"/>
            <a:ext cx="3762277" cy="697170"/>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13" name="Text Placeholder 5"/>
          <p:cNvSpPr>
            <a:spLocks noGrp="1"/>
          </p:cNvSpPr>
          <p:nvPr>
            <p:ph type="body" sz="quarter" idx="14" hasCustomPrompt="1"/>
          </p:nvPr>
        </p:nvSpPr>
        <p:spPr>
          <a:xfrm>
            <a:off x="6414656" y="1621812"/>
            <a:ext cx="3762277"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117" name="Text Placeholder 5"/>
          <p:cNvSpPr>
            <a:spLocks noGrp="1"/>
          </p:cNvSpPr>
          <p:nvPr>
            <p:ph type="body" sz="quarter" idx="15" hasCustomPrompt="1"/>
          </p:nvPr>
        </p:nvSpPr>
        <p:spPr>
          <a:xfrm>
            <a:off x="6414656" y="3643994"/>
            <a:ext cx="3762277" cy="697170"/>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18" name="Text Placeholder 5"/>
          <p:cNvSpPr>
            <a:spLocks noGrp="1"/>
          </p:cNvSpPr>
          <p:nvPr>
            <p:ph type="body" sz="quarter" idx="16" hasCustomPrompt="1"/>
          </p:nvPr>
        </p:nvSpPr>
        <p:spPr>
          <a:xfrm>
            <a:off x="6414656" y="3204435"/>
            <a:ext cx="3762277"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119" name="Text Placeholder 5"/>
          <p:cNvSpPr>
            <a:spLocks noGrp="1"/>
          </p:cNvSpPr>
          <p:nvPr>
            <p:ph type="body" sz="quarter" idx="17" hasCustomPrompt="1"/>
          </p:nvPr>
        </p:nvSpPr>
        <p:spPr>
          <a:xfrm>
            <a:off x="6414656" y="5221696"/>
            <a:ext cx="3762277" cy="697170"/>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20" name="Text Placeholder 5"/>
          <p:cNvSpPr>
            <a:spLocks noGrp="1"/>
          </p:cNvSpPr>
          <p:nvPr>
            <p:ph type="body" sz="quarter" idx="18" hasCustomPrompt="1"/>
          </p:nvPr>
        </p:nvSpPr>
        <p:spPr>
          <a:xfrm>
            <a:off x="6414656" y="4782137"/>
            <a:ext cx="3762277"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cxnSp>
        <p:nvCxnSpPr>
          <p:cNvPr id="22" name="Straight Connector 21"/>
          <p:cNvCxnSpPr>
            <a:endCxn id="94" idx="0"/>
          </p:cNvCxnSpPr>
          <p:nvPr userDrawn="1"/>
        </p:nvCxnSpPr>
        <p:spPr>
          <a:xfrm>
            <a:off x="6096000" y="1"/>
            <a:ext cx="0" cy="1780783"/>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a:endCxn id="96" idx="4"/>
          </p:cNvCxnSpPr>
          <p:nvPr userDrawn="1"/>
        </p:nvCxnSpPr>
        <p:spPr>
          <a:xfrm flipV="1">
            <a:off x="6096000" y="5084849"/>
            <a:ext cx="0" cy="1773152"/>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27" name="Text Placeholder 5"/>
          <p:cNvSpPr>
            <a:spLocks noGrp="1"/>
          </p:cNvSpPr>
          <p:nvPr>
            <p:ph type="body" sz="quarter" idx="21" hasCustomPrompt="1"/>
          </p:nvPr>
        </p:nvSpPr>
        <p:spPr>
          <a:xfrm>
            <a:off x="4656663" y="1653548"/>
            <a:ext cx="1025428" cy="390888"/>
          </a:xfrm>
          <a:solidFill>
            <a:schemeClr val="accent2"/>
          </a:solidFill>
        </p:spPr>
        <p:txBody>
          <a:bodyPr anchor="ctr">
            <a:noAutofit/>
          </a:bodyPr>
          <a:lstStyle>
            <a:lvl1pPr marL="0" indent="0" algn="ctr">
              <a:lnSpc>
                <a:spcPct val="100000"/>
              </a:lnSpc>
              <a:spcBef>
                <a:spcPts val="0"/>
              </a:spcBef>
              <a:buFontTx/>
              <a:buNone/>
              <a:defRPr sz="1600">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0000</a:t>
            </a:r>
            <a:endParaRPr kumimoji="1" lang="ja-JP" altLang="en-US" dirty="0"/>
          </a:p>
        </p:txBody>
      </p:sp>
      <p:sp>
        <p:nvSpPr>
          <p:cNvPr id="28" name="Text Placeholder 5"/>
          <p:cNvSpPr>
            <a:spLocks noGrp="1"/>
          </p:cNvSpPr>
          <p:nvPr>
            <p:ph type="body" sz="quarter" idx="22" hasCustomPrompt="1"/>
          </p:nvPr>
        </p:nvSpPr>
        <p:spPr>
          <a:xfrm>
            <a:off x="4656663" y="3236171"/>
            <a:ext cx="1025428" cy="390888"/>
          </a:xfrm>
          <a:solidFill>
            <a:schemeClr val="accent2"/>
          </a:solidFill>
        </p:spPr>
        <p:txBody>
          <a:bodyPr anchor="ctr">
            <a:noAutofit/>
          </a:bodyPr>
          <a:lstStyle>
            <a:lvl1pPr marL="0" indent="0" algn="ctr">
              <a:lnSpc>
                <a:spcPct val="100000"/>
              </a:lnSpc>
              <a:spcBef>
                <a:spcPts val="0"/>
              </a:spcBef>
              <a:buFontTx/>
              <a:buNone/>
              <a:defRPr sz="1600">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0000</a:t>
            </a:r>
            <a:endParaRPr kumimoji="1" lang="ja-JP" altLang="en-US" dirty="0"/>
          </a:p>
        </p:txBody>
      </p:sp>
      <p:sp>
        <p:nvSpPr>
          <p:cNvPr id="29" name="Text Placeholder 5"/>
          <p:cNvSpPr>
            <a:spLocks noGrp="1"/>
          </p:cNvSpPr>
          <p:nvPr>
            <p:ph type="body" sz="quarter" idx="23" hasCustomPrompt="1"/>
          </p:nvPr>
        </p:nvSpPr>
        <p:spPr>
          <a:xfrm>
            <a:off x="4656663" y="4820224"/>
            <a:ext cx="1025428" cy="390888"/>
          </a:xfrm>
          <a:solidFill>
            <a:schemeClr val="accent2"/>
          </a:solidFill>
        </p:spPr>
        <p:txBody>
          <a:bodyPr anchor="ctr">
            <a:noAutofit/>
          </a:bodyPr>
          <a:lstStyle>
            <a:lvl1pPr marL="0" indent="0" algn="ctr">
              <a:lnSpc>
                <a:spcPct val="100000"/>
              </a:lnSpc>
              <a:spcBef>
                <a:spcPts val="0"/>
              </a:spcBef>
              <a:buFontTx/>
              <a:buNone/>
              <a:defRPr sz="1600">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0000</a:t>
            </a:r>
            <a:endParaRPr kumimoji="1" lang="ja-JP" altLang="en-US" dirty="0"/>
          </a:p>
        </p:txBody>
      </p:sp>
    </p:spTree>
    <p:extLst>
      <p:ext uri="{BB962C8B-B14F-4D97-AF65-F5344CB8AC3E}">
        <p14:creationId xmlns:p14="http://schemas.microsoft.com/office/powerpoint/2010/main" val="998835838"/>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Timeline en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94" name="Oval 93"/>
          <p:cNvSpPr/>
          <p:nvPr userDrawn="1"/>
        </p:nvSpPr>
        <p:spPr>
          <a:xfrm>
            <a:off x="6022109" y="1780784"/>
            <a:ext cx="147782" cy="147805"/>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95" name="Oval 94"/>
          <p:cNvSpPr/>
          <p:nvPr userDrawn="1"/>
        </p:nvSpPr>
        <p:spPr>
          <a:xfrm>
            <a:off x="6022109" y="3361243"/>
            <a:ext cx="147782" cy="147805"/>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96" name="Oval 95"/>
          <p:cNvSpPr/>
          <p:nvPr userDrawn="1"/>
        </p:nvSpPr>
        <p:spPr>
          <a:xfrm>
            <a:off x="6022109" y="4937044"/>
            <a:ext cx="147782" cy="147805"/>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cxnSp>
        <p:nvCxnSpPr>
          <p:cNvPr id="101" name="Straight Connector 100"/>
          <p:cNvCxnSpPr>
            <a:stCxn id="94" idx="4"/>
            <a:endCxn id="95" idx="0"/>
          </p:cNvCxnSpPr>
          <p:nvPr userDrawn="1"/>
        </p:nvCxnSpPr>
        <p:spPr>
          <a:xfrm>
            <a:off x="6096000" y="1928588"/>
            <a:ext cx="0" cy="1432654"/>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a:stCxn id="96" idx="0"/>
            <a:endCxn id="95" idx="4"/>
          </p:cNvCxnSpPr>
          <p:nvPr userDrawn="1"/>
        </p:nvCxnSpPr>
        <p:spPr>
          <a:xfrm flipV="1">
            <a:off x="6096000" y="3509047"/>
            <a:ext cx="0" cy="1427996"/>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112" name="Text Placeholder 5"/>
          <p:cNvSpPr>
            <a:spLocks noGrp="1"/>
          </p:cNvSpPr>
          <p:nvPr>
            <p:ph type="body" sz="quarter" idx="12" hasCustomPrompt="1"/>
          </p:nvPr>
        </p:nvSpPr>
        <p:spPr>
          <a:xfrm>
            <a:off x="6414656" y="2061371"/>
            <a:ext cx="3762277" cy="697170"/>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13" name="Text Placeholder 5"/>
          <p:cNvSpPr>
            <a:spLocks noGrp="1"/>
          </p:cNvSpPr>
          <p:nvPr>
            <p:ph type="body" sz="quarter" idx="14" hasCustomPrompt="1"/>
          </p:nvPr>
        </p:nvSpPr>
        <p:spPr>
          <a:xfrm>
            <a:off x="6414656" y="1621812"/>
            <a:ext cx="3762277"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117" name="Text Placeholder 5"/>
          <p:cNvSpPr>
            <a:spLocks noGrp="1"/>
          </p:cNvSpPr>
          <p:nvPr>
            <p:ph type="body" sz="quarter" idx="15" hasCustomPrompt="1"/>
          </p:nvPr>
        </p:nvSpPr>
        <p:spPr>
          <a:xfrm>
            <a:off x="6414656" y="3643994"/>
            <a:ext cx="3762277" cy="697170"/>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18" name="Text Placeholder 5"/>
          <p:cNvSpPr>
            <a:spLocks noGrp="1"/>
          </p:cNvSpPr>
          <p:nvPr>
            <p:ph type="body" sz="quarter" idx="16" hasCustomPrompt="1"/>
          </p:nvPr>
        </p:nvSpPr>
        <p:spPr>
          <a:xfrm>
            <a:off x="6414656" y="3204435"/>
            <a:ext cx="3762277"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119" name="Text Placeholder 5"/>
          <p:cNvSpPr>
            <a:spLocks noGrp="1"/>
          </p:cNvSpPr>
          <p:nvPr>
            <p:ph type="body" sz="quarter" idx="17" hasCustomPrompt="1"/>
          </p:nvPr>
        </p:nvSpPr>
        <p:spPr>
          <a:xfrm>
            <a:off x="6414656" y="5221696"/>
            <a:ext cx="3762277" cy="697170"/>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20" name="Text Placeholder 5"/>
          <p:cNvSpPr>
            <a:spLocks noGrp="1"/>
          </p:cNvSpPr>
          <p:nvPr>
            <p:ph type="body" sz="quarter" idx="18" hasCustomPrompt="1"/>
          </p:nvPr>
        </p:nvSpPr>
        <p:spPr>
          <a:xfrm>
            <a:off x="6414656" y="4782137"/>
            <a:ext cx="3762277"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123" name="Text Placeholder 5"/>
          <p:cNvSpPr>
            <a:spLocks noGrp="1"/>
          </p:cNvSpPr>
          <p:nvPr>
            <p:ph type="body" sz="quarter" idx="21" hasCustomPrompt="1"/>
          </p:nvPr>
        </p:nvSpPr>
        <p:spPr>
          <a:xfrm>
            <a:off x="4656663" y="1653548"/>
            <a:ext cx="1025428" cy="390888"/>
          </a:xfrm>
          <a:solidFill>
            <a:schemeClr val="accent2"/>
          </a:solidFill>
        </p:spPr>
        <p:txBody>
          <a:bodyPr anchor="ctr">
            <a:noAutofit/>
          </a:bodyPr>
          <a:lstStyle>
            <a:lvl1pPr marL="0" indent="0" algn="ctr">
              <a:lnSpc>
                <a:spcPct val="100000"/>
              </a:lnSpc>
              <a:spcBef>
                <a:spcPts val="0"/>
              </a:spcBef>
              <a:buFontTx/>
              <a:buNone/>
              <a:defRPr sz="1600">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0000</a:t>
            </a:r>
            <a:endParaRPr kumimoji="1" lang="ja-JP" altLang="en-US" dirty="0"/>
          </a:p>
        </p:txBody>
      </p:sp>
      <p:sp>
        <p:nvSpPr>
          <p:cNvPr id="124" name="Text Placeholder 5"/>
          <p:cNvSpPr>
            <a:spLocks noGrp="1"/>
          </p:cNvSpPr>
          <p:nvPr>
            <p:ph type="body" sz="quarter" idx="22" hasCustomPrompt="1"/>
          </p:nvPr>
        </p:nvSpPr>
        <p:spPr>
          <a:xfrm>
            <a:off x="4656663" y="3236171"/>
            <a:ext cx="1025428" cy="390888"/>
          </a:xfrm>
          <a:solidFill>
            <a:schemeClr val="accent2"/>
          </a:solidFill>
        </p:spPr>
        <p:txBody>
          <a:bodyPr anchor="ctr">
            <a:noAutofit/>
          </a:bodyPr>
          <a:lstStyle>
            <a:lvl1pPr marL="0" indent="0" algn="ctr">
              <a:lnSpc>
                <a:spcPct val="100000"/>
              </a:lnSpc>
              <a:spcBef>
                <a:spcPts val="0"/>
              </a:spcBef>
              <a:buFontTx/>
              <a:buNone/>
              <a:defRPr sz="1600">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0000</a:t>
            </a:r>
            <a:endParaRPr kumimoji="1" lang="ja-JP" altLang="en-US" dirty="0"/>
          </a:p>
        </p:txBody>
      </p:sp>
      <p:sp>
        <p:nvSpPr>
          <p:cNvPr id="125" name="Text Placeholder 5"/>
          <p:cNvSpPr>
            <a:spLocks noGrp="1"/>
          </p:cNvSpPr>
          <p:nvPr>
            <p:ph type="body" sz="quarter" idx="23" hasCustomPrompt="1"/>
          </p:nvPr>
        </p:nvSpPr>
        <p:spPr>
          <a:xfrm>
            <a:off x="4656663" y="4820224"/>
            <a:ext cx="1025428" cy="390888"/>
          </a:xfrm>
          <a:solidFill>
            <a:schemeClr val="accent2"/>
          </a:solidFill>
        </p:spPr>
        <p:txBody>
          <a:bodyPr anchor="ctr">
            <a:noAutofit/>
          </a:bodyPr>
          <a:lstStyle>
            <a:lvl1pPr marL="0" indent="0" algn="ctr">
              <a:lnSpc>
                <a:spcPct val="100000"/>
              </a:lnSpc>
              <a:spcBef>
                <a:spcPts val="0"/>
              </a:spcBef>
              <a:buFontTx/>
              <a:buNone/>
              <a:defRPr sz="1600">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0000</a:t>
            </a:r>
            <a:endParaRPr kumimoji="1" lang="ja-JP" altLang="en-US" dirty="0"/>
          </a:p>
        </p:txBody>
      </p:sp>
      <p:sp>
        <p:nvSpPr>
          <p:cNvPr id="21" name="Title 1"/>
          <p:cNvSpPr>
            <a:spLocks noGrp="1"/>
          </p:cNvSpPr>
          <p:nvPr>
            <p:ph type="title" hasCustomPrompt="1"/>
          </p:nvPr>
        </p:nvSpPr>
        <p:spPr>
          <a:xfrm>
            <a:off x="935567" y="2422731"/>
            <a:ext cx="3016853" cy="2012539"/>
          </a:xfrm>
        </p:spPr>
        <p:txBody>
          <a:bodyPr anchor="ctr"/>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cxnSp>
        <p:nvCxnSpPr>
          <p:cNvPr id="22" name="Straight Connector 21"/>
          <p:cNvCxnSpPr>
            <a:endCxn id="94" idx="0"/>
          </p:cNvCxnSpPr>
          <p:nvPr userDrawn="1"/>
        </p:nvCxnSpPr>
        <p:spPr>
          <a:xfrm>
            <a:off x="6096000" y="1"/>
            <a:ext cx="0" cy="1780783"/>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2307779"/>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grpSp>
        <p:nvGrpSpPr>
          <p:cNvPr id="5" name="Group 4"/>
          <p:cNvGrpSpPr/>
          <p:nvPr userDrawn="1"/>
        </p:nvGrpSpPr>
        <p:grpSpPr>
          <a:xfrm>
            <a:off x="4616570" y="4950596"/>
            <a:ext cx="701662" cy="701770"/>
            <a:chOff x="9144000" y="1433513"/>
            <a:chExt cx="1408161" cy="1408161"/>
          </a:xfrm>
        </p:grpSpPr>
        <p:sp>
          <p:nvSpPr>
            <p:cNvPr id="6" name="Rectangle 5"/>
            <p:cNvSpPr/>
            <p:nvPr userDrawn="1"/>
          </p:nvSpPr>
          <p:spPr>
            <a:xfrm>
              <a:off x="9144000" y="1433513"/>
              <a:ext cx="1408161" cy="1408161"/>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7" name="Rectangle 6"/>
            <p:cNvSpPr/>
            <p:nvPr userDrawn="1"/>
          </p:nvSpPr>
          <p:spPr>
            <a:xfrm>
              <a:off x="9361573" y="1651086"/>
              <a:ext cx="973015" cy="9730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grpSp>
      <p:sp>
        <p:nvSpPr>
          <p:cNvPr id="8" name="Text Placeholder 5"/>
          <p:cNvSpPr>
            <a:spLocks noGrp="1"/>
          </p:cNvSpPr>
          <p:nvPr>
            <p:ph type="body" sz="quarter" idx="15" hasCustomPrompt="1"/>
          </p:nvPr>
        </p:nvSpPr>
        <p:spPr>
          <a:xfrm>
            <a:off x="4725746" y="4997991"/>
            <a:ext cx="483308" cy="606980"/>
          </a:xfrm>
        </p:spPr>
        <p:txBody>
          <a:bodyPr numCol="1" anchor="ctr">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a:t>
            </a:r>
            <a:endParaRPr kumimoji="1" lang="ja-JP" altLang="en-US" dirty="0"/>
          </a:p>
        </p:txBody>
      </p:sp>
      <p:cxnSp>
        <p:nvCxnSpPr>
          <p:cNvPr id="9" name="Straight Connector 8"/>
          <p:cNvCxnSpPr/>
          <p:nvPr userDrawn="1"/>
        </p:nvCxnSpPr>
        <p:spPr>
          <a:xfrm>
            <a:off x="0" y="5919159"/>
            <a:ext cx="4343400" cy="6306"/>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flipV="1">
            <a:off x="4343400" y="4677497"/>
            <a:ext cx="0" cy="1247967"/>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a:xfrm flipH="1">
            <a:off x="4343400" y="4677497"/>
            <a:ext cx="124800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a:xfrm flipV="1">
            <a:off x="5591400" y="3429530"/>
            <a:ext cx="0" cy="1247967"/>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a:xfrm flipH="1">
            <a:off x="5591400" y="3429530"/>
            <a:ext cx="124800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a:xfrm flipV="1">
            <a:off x="6850510" y="2180503"/>
            <a:ext cx="0" cy="1247967"/>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flipH="1">
            <a:off x="6850510" y="2180503"/>
            <a:ext cx="534149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a:xfrm>
            <a:off x="5864570" y="3702629"/>
            <a:ext cx="701662" cy="701770"/>
            <a:chOff x="9144000" y="1433513"/>
            <a:chExt cx="1408161" cy="1408161"/>
          </a:xfrm>
        </p:grpSpPr>
        <p:sp>
          <p:nvSpPr>
            <p:cNvPr id="27" name="Rectangle 26"/>
            <p:cNvSpPr/>
            <p:nvPr userDrawn="1"/>
          </p:nvSpPr>
          <p:spPr>
            <a:xfrm>
              <a:off x="9144000" y="1433513"/>
              <a:ext cx="1408161" cy="1408161"/>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28" name="Rectangle 27"/>
            <p:cNvSpPr/>
            <p:nvPr userDrawn="1"/>
          </p:nvSpPr>
          <p:spPr>
            <a:xfrm>
              <a:off x="9361573" y="1651086"/>
              <a:ext cx="973015" cy="9730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grpSp>
      <p:sp>
        <p:nvSpPr>
          <p:cNvPr id="29" name="Text Placeholder 5"/>
          <p:cNvSpPr>
            <a:spLocks noGrp="1"/>
          </p:cNvSpPr>
          <p:nvPr userDrawn="1">
            <p:ph type="body" sz="quarter" idx="16" hasCustomPrompt="1"/>
          </p:nvPr>
        </p:nvSpPr>
        <p:spPr>
          <a:xfrm>
            <a:off x="5973746" y="3750023"/>
            <a:ext cx="483308" cy="606980"/>
          </a:xfrm>
        </p:spPr>
        <p:txBody>
          <a:bodyPr numCol="1" anchor="ctr">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a:t>
            </a:r>
            <a:endParaRPr kumimoji="1" lang="ja-JP" altLang="en-US" dirty="0"/>
          </a:p>
        </p:txBody>
      </p:sp>
      <p:grpSp>
        <p:nvGrpSpPr>
          <p:cNvPr id="32" name="Group 31"/>
          <p:cNvGrpSpPr/>
          <p:nvPr userDrawn="1"/>
        </p:nvGrpSpPr>
        <p:grpSpPr>
          <a:xfrm>
            <a:off x="7123680" y="2453602"/>
            <a:ext cx="701662" cy="701770"/>
            <a:chOff x="9144000" y="1433513"/>
            <a:chExt cx="1408161" cy="1408161"/>
          </a:xfrm>
        </p:grpSpPr>
        <p:sp>
          <p:nvSpPr>
            <p:cNvPr id="33" name="Rectangle 32"/>
            <p:cNvSpPr/>
            <p:nvPr userDrawn="1"/>
          </p:nvSpPr>
          <p:spPr>
            <a:xfrm>
              <a:off x="9144000" y="1433513"/>
              <a:ext cx="1408161" cy="1408161"/>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34" name="Rectangle 33"/>
            <p:cNvSpPr/>
            <p:nvPr userDrawn="1"/>
          </p:nvSpPr>
          <p:spPr>
            <a:xfrm>
              <a:off x="9361573" y="1651086"/>
              <a:ext cx="973015" cy="9730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grpSp>
      <p:sp>
        <p:nvSpPr>
          <p:cNvPr id="35" name="Text Placeholder 5"/>
          <p:cNvSpPr>
            <a:spLocks noGrp="1"/>
          </p:cNvSpPr>
          <p:nvPr userDrawn="1">
            <p:ph type="body" sz="quarter" idx="17" hasCustomPrompt="1"/>
          </p:nvPr>
        </p:nvSpPr>
        <p:spPr>
          <a:xfrm>
            <a:off x="7232856" y="2500997"/>
            <a:ext cx="483308" cy="606980"/>
          </a:xfrm>
        </p:spPr>
        <p:txBody>
          <a:bodyPr numCol="1" anchor="ctr">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a:t>
            </a:r>
            <a:endParaRPr kumimoji="1" lang="ja-JP" altLang="en-US" dirty="0"/>
          </a:p>
        </p:txBody>
      </p:sp>
      <p:sp>
        <p:nvSpPr>
          <p:cNvPr id="39" name="Text Placeholder 5"/>
          <p:cNvSpPr>
            <a:spLocks noGrp="1"/>
          </p:cNvSpPr>
          <p:nvPr>
            <p:ph type="body" sz="quarter" idx="12" hasCustomPrompt="1"/>
          </p:nvPr>
        </p:nvSpPr>
        <p:spPr>
          <a:xfrm>
            <a:off x="5459452" y="4931790"/>
            <a:ext cx="3275786" cy="697170"/>
          </a:xfrm>
        </p:spPr>
        <p:txBody>
          <a:bodyPr anchor="ctr"/>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40" name="Text Placeholder 5"/>
          <p:cNvSpPr>
            <a:spLocks noGrp="1"/>
          </p:cNvSpPr>
          <p:nvPr>
            <p:ph type="body" sz="quarter" idx="14" hasCustomPrompt="1"/>
          </p:nvPr>
        </p:nvSpPr>
        <p:spPr>
          <a:xfrm>
            <a:off x="1295401" y="5087928"/>
            <a:ext cx="2773667" cy="438282"/>
          </a:xfrm>
        </p:spPr>
        <p:txBody>
          <a:bodyPr anchor="ctr">
            <a:normAutofit/>
          </a:bodyPr>
          <a:lstStyle>
            <a:lvl1pPr marL="0" indent="0" algn="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41" name="Text Placeholder 5"/>
          <p:cNvSpPr>
            <a:spLocks noGrp="1"/>
          </p:cNvSpPr>
          <p:nvPr>
            <p:ph type="body" sz="quarter" idx="18" hasCustomPrompt="1"/>
          </p:nvPr>
        </p:nvSpPr>
        <p:spPr>
          <a:xfrm>
            <a:off x="2549666" y="3846782"/>
            <a:ext cx="2773667" cy="438282"/>
          </a:xfrm>
        </p:spPr>
        <p:txBody>
          <a:bodyPr anchor="ctr">
            <a:normAutofit/>
          </a:bodyPr>
          <a:lstStyle>
            <a:lvl1pPr marL="0" indent="0" algn="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42" name="Text Placeholder 5"/>
          <p:cNvSpPr>
            <a:spLocks noGrp="1"/>
          </p:cNvSpPr>
          <p:nvPr>
            <p:ph type="body" sz="quarter" idx="19" hasCustomPrompt="1"/>
          </p:nvPr>
        </p:nvSpPr>
        <p:spPr>
          <a:xfrm>
            <a:off x="3818327" y="2596255"/>
            <a:ext cx="2773667" cy="438282"/>
          </a:xfrm>
        </p:spPr>
        <p:txBody>
          <a:bodyPr anchor="ctr">
            <a:normAutofit/>
          </a:bodyPr>
          <a:lstStyle>
            <a:lvl1pPr marL="0" indent="0" algn="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43" name="Text Placeholder 5"/>
          <p:cNvSpPr>
            <a:spLocks noGrp="1"/>
          </p:cNvSpPr>
          <p:nvPr>
            <p:ph type="body" sz="quarter" idx="20" hasCustomPrompt="1"/>
          </p:nvPr>
        </p:nvSpPr>
        <p:spPr>
          <a:xfrm>
            <a:off x="6709814" y="3679892"/>
            <a:ext cx="3275786" cy="697170"/>
          </a:xfrm>
        </p:spPr>
        <p:txBody>
          <a:bodyPr anchor="ctr"/>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45" name="Text Placeholder 5"/>
          <p:cNvSpPr>
            <a:spLocks noGrp="1"/>
          </p:cNvSpPr>
          <p:nvPr>
            <p:ph type="body" sz="quarter" idx="21" hasCustomPrompt="1"/>
          </p:nvPr>
        </p:nvSpPr>
        <p:spPr>
          <a:xfrm>
            <a:off x="7980648" y="2430866"/>
            <a:ext cx="3275786" cy="697170"/>
          </a:xfrm>
        </p:spPr>
        <p:txBody>
          <a:bodyPr anchor="ctr"/>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31" name="Title 1"/>
          <p:cNvSpPr>
            <a:spLocks noGrp="1"/>
          </p:cNvSpPr>
          <p:nvPr>
            <p:ph type="title" hasCustomPrompt="1"/>
          </p:nvPr>
        </p:nvSpPr>
        <p:spPr>
          <a:xfrm>
            <a:off x="2015067" y="833543"/>
            <a:ext cx="8161867" cy="695379"/>
          </a:xfrm>
        </p:spPr>
        <p:txBody>
          <a:bodyPr anchor="b"/>
          <a:lstStyle>
            <a:lvl1pPr algn="ctr">
              <a:defRPr/>
            </a:lvl1pPr>
          </a:lstStyle>
          <a:p>
            <a:r>
              <a:rPr kumimoji="1" lang="en-US" altLang="ja-JP" dirty="0"/>
              <a:t>Slide title goes here</a:t>
            </a:r>
            <a:endParaRPr kumimoji="1" lang="ja-JP" altLang="en-US" dirty="0"/>
          </a:p>
        </p:txBody>
      </p:sp>
      <p:sp>
        <p:nvSpPr>
          <p:cNvPr id="36" name="Text Placeholder 5"/>
          <p:cNvSpPr>
            <a:spLocks noGrp="1"/>
          </p:cNvSpPr>
          <p:nvPr>
            <p:ph type="body" sz="quarter" idx="31" hasCustomPrompt="1"/>
          </p:nvPr>
        </p:nvSpPr>
        <p:spPr>
          <a:xfrm>
            <a:off x="2015067" y="1528923"/>
            <a:ext cx="8161867" cy="293685"/>
          </a:xfrm>
        </p:spPr>
        <p:txBody>
          <a:bodyPr anchor="t"/>
          <a:lstStyle>
            <a:lvl1pPr marL="0" indent="0" algn="ctr">
              <a:lnSpc>
                <a:spcPct val="100000"/>
              </a:lnSpc>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2336383592"/>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Phone white 1">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grpSp>
        <p:nvGrpSpPr>
          <p:cNvPr id="20" name="Group 19"/>
          <p:cNvGrpSpPr/>
          <p:nvPr userDrawn="1"/>
        </p:nvGrpSpPr>
        <p:grpSpPr>
          <a:xfrm>
            <a:off x="2363197" y="932536"/>
            <a:ext cx="2388720" cy="4986623"/>
            <a:chOff x="2791402" y="1050114"/>
            <a:chExt cx="3909098" cy="8159261"/>
          </a:xfrm>
        </p:grpSpPr>
        <p:sp>
          <p:nvSpPr>
            <p:cNvPr id="7" name="Rectangle 6"/>
            <p:cNvSpPr/>
            <p:nvPr userDrawn="1"/>
          </p:nvSpPr>
          <p:spPr>
            <a:xfrm>
              <a:off x="2791402" y="2914753"/>
              <a:ext cx="128588" cy="508715"/>
            </a:xfrm>
            <a:prstGeom prst="rect">
              <a:avLst/>
            </a:prstGeom>
            <a:solidFill>
              <a:srgbClr val="7777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6" name="Rectangle 5"/>
            <p:cNvSpPr/>
            <p:nvPr userDrawn="1"/>
          </p:nvSpPr>
          <p:spPr>
            <a:xfrm>
              <a:off x="2791402" y="2157516"/>
              <a:ext cx="128588" cy="508715"/>
            </a:xfrm>
            <a:prstGeom prst="rect">
              <a:avLst/>
            </a:prstGeom>
            <a:solidFill>
              <a:srgbClr val="7777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8" name="Rectangle: Rounded Corners 7"/>
            <p:cNvSpPr/>
            <p:nvPr userDrawn="1"/>
          </p:nvSpPr>
          <p:spPr>
            <a:xfrm>
              <a:off x="2831885" y="1050114"/>
              <a:ext cx="3868615" cy="8159261"/>
            </a:xfrm>
            <a:prstGeom prst="roundRect">
              <a:avLst>
                <a:gd name="adj" fmla="val 13394"/>
              </a:avLst>
            </a:prstGeom>
            <a:solidFill>
              <a:srgbClr val="F8F8F8"/>
            </a:solidFill>
            <a:ln w="127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13" name="Rectangle: Rounded Corners 12"/>
            <p:cNvSpPr/>
            <p:nvPr userDrawn="1"/>
          </p:nvSpPr>
          <p:spPr>
            <a:xfrm>
              <a:off x="3102492" y="2157516"/>
              <a:ext cx="3327400" cy="5920122"/>
            </a:xfrm>
            <a:prstGeom prst="roundRect">
              <a:avLst>
                <a:gd name="adj" fmla="val 1400"/>
              </a:avLst>
            </a:prstGeom>
            <a:solidFill>
              <a:srgbClr val="333333"/>
            </a:solidFill>
            <a:ln>
              <a:solidFill>
                <a:srgbClr val="7777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9" name="Oval 8"/>
            <p:cNvSpPr/>
            <p:nvPr userDrawn="1"/>
          </p:nvSpPr>
          <p:spPr>
            <a:xfrm>
              <a:off x="4348798" y="1694059"/>
              <a:ext cx="95103" cy="95103"/>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10" name="Rectangle: Rounded Corners 9"/>
            <p:cNvSpPr/>
            <p:nvPr userDrawn="1"/>
          </p:nvSpPr>
          <p:spPr>
            <a:xfrm flipV="1">
              <a:off x="4538816" y="1701266"/>
              <a:ext cx="644770" cy="81083"/>
            </a:xfrm>
            <a:prstGeom prst="roundRect">
              <a:avLst>
                <a:gd name="adj" fmla="val 50000"/>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11" name="Oval 10"/>
            <p:cNvSpPr/>
            <p:nvPr userDrawn="1"/>
          </p:nvSpPr>
          <p:spPr>
            <a:xfrm>
              <a:off x="4699591" y="1373161"/>
              <a:ext cx="133203" cy="133203"/>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12" name="Oval 11"/>
            <p:cNvSpPr/>
            <p:nvPr userDrawn="1"/>
          </p:nvSpPr>
          <p:spPr>
            <a:xfrm>
              <a:off x="4420522" y="8297836"/>
              <a:ext cx="691341" cy="691341"/>
            </a:xfrm>
            <a:prstGeom prst="ellipse">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prstClr val="white"/>
                </a:solidFill>
              </a:endParaRPr>
            </a:p>
          </p:txBody>
        </p:sp>
      </p:grpSp>
      <p:sp>
        <p:nvSpPr>
          <p:cNvPr id="30" name="Picture Placeholder 6"/>
          <p:cNvSpPr>
            <a:spLocks noGrp="1"/>
          </p:cNvSpPr>
          <p:nvPr>
            <p:ph type="pic" sz="quarter" idx="15"/>
          </p:nvPr>
        </p:nvSpPr>
        <p:spPr>
          <a:xfrm>
            <a:off x="2565993" y="1626919"/>
            <a:ext cx="2012097" cy="3587864"/>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31" name="Title 1"/>
          <p:cNvSpPr>
            <a:spLocks noGrp="1"/>
          </p:cNvSpPr>
          <p:nvPr>
            <p:ph type="title" hasCustomPrompt="1"/>
          </p:nvPr>
        </p:nvSpPr>
        <p:spPr>
          <a:xfrm>
            <a:off x="5943470" y="1347427"/>
            <a:ext cx="4954433" cy="2017765"/>
          </a:xfrm>
        </p:spPr>
        <p:txBody>
          <a:bodyPr anchor="b"/>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cxnSp>
        <p:nvCxnSpPr>
          <p:cNvPr id="32" name="Straight Connector 31"/>
          <p:cNvCxnSpPr/>
          <p:nvPr userDrawn="1"/>
        </p:nvCxnSpPr>
        <p:spPr>
          <a:xfrm>
            <a:off x="6014720" y="3428471"/>
            <a:ext cx="617728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3" name="Text Placeholder 5"/>
          <p:cNvSpPr>
            <a:spLocks noGrp="1"/>
          </p:cNvSpPr>
          <p:nvPr>
            <p:ph type="body" sz="quarter" idx="12" hasCustomPrompt="1"/>
          </p:nvPr>
        </p:nvSpPr>
        <p:spPr>
          <a:xfrm>
            <a:off x="5956170" y="3574543"/>
            <a:ext cx="4954433" cy="2015378"/>
          </a:xfrm>
        </p:spPr>
        <p:txBody>
          <a:bodyPr anchor="t"/>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2449811718"/>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Phone white 2">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grpSp>
        <p:nvGrpSpPr>
          <p:cNvPr id="25" name="Group 24"/>
          <p:cNvGrpSpPr/>
          <p:nvPr userDrawn="1"/>
        </p:nvGrpSpPr>
        <p:grpSpPr>
          <a:xfrm>
            <a:off x="1258593" y="932537"/>
            <a:ext cx="3554186" cy="5925464"/>
            <a:chOff x="1887889" y="1398589"/>
            <a:chExt cx="5331279" cy="8886825"/>
          </a:xfrm>
        </p:grpSpPr>
        <p:sp>
          <p:nvSpPr>
            <p:cNvPr id="6" name="Rectangle 5"/>
            <p:cNvSpPr/>
            <p:nvPr userDrawn="1"/>
          </p:nvSpPr>
          <p:spPr>
            <a:xfrm>
              <a:off x="1887889" y="3941607"/>
              <a:ext cx="175370" cy="693792"/>
            </a:xfrm>
            <a:prstGeom prst="rect">
              <a:avLst/>
            </a:prstGeom>
            <a:solidFill>
              <a:srgbClr val="7777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7" name="Rectangle 6"/>
            <p:cNvSpPr/>
            <p:nvPr userDrawn="1"/>
          </p:nvSpPr>
          <p:spPr>
            <a:xfrm>
              <a:off x="1887889" y="2908877"/>
              <a:ext cx="175370" cy="693792"/>
            </a:xfrm>
            <a:prstGeom prst="rect">
              <a:avLst/>
            </a:prstGeom>
            <a:solidFill>
              <a:srgbClr val="7777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18" name="Freeform: Shape 17"/>
            <p:cNvSpPr/>
            <p:nvPr userDrawn="1"/>
          </p:nvSpPr>
          <p:spPr>
            <a:xfrm>
              <a:off x="1943100" y="1398589"/>
              <a:ext cx="5276068" cy="8886825"/>
            </a:xfrm>
            <a:custGeom>
              <a:avLst/>
              <a:gdLst>
                <a:gd name="connsiteX0" fmla="*/ 706677 w 5276068"/>
                <a:gd name="connsiteY0" fmla="*/ 0 h 8886825"/>
                <a:gd name="connsiteX1" fmla="*/ 4569391 w 5276068"/>
                <a:gd name="connsiteY1" fmla="*/ 0 h 8886825"/>
                <a:gd name="connsiteX2" fmla="*/ 5276068 w 5276068"/>
                <a:gd name="connsiteY2" fmla="*/ 706677 h 8886825"/>
                <a:gd name="connsiteX3" fmla="*/ 5276068 w 5276068"/>
                <a:gd name="connsiteY3" fmla="*/ 8886825 h 8886825"/>
                <a:gd name="connsiteX4" fmla="*/ 0 w 5276068"/>
                <a:gd name="connsiteY4" fmla="*/ 8886825 h 8886825"/>
                <a:gd name="connsiteX5" fmla="*/ 0 w 5276068"/>
                <a:gd name="connsiteY5" fmla="*/ 706677 h 8886825"/>
                <a:gd name="connsiteX6" fmla="*/ 706677 w 5276068"/>
                <a:gd name="connsiteY6" fmla="*/ 0 h 8886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76068" h="8886825">
                  <a:moveTo>
                    <a:pt x="706677" y="0"/>
                  </a:moveTo>
                  <a:lnTo>
                    <a:pt x="4569391" y="0"/>
                  </a:lnTo>
                  <a:cubicBezTo>
                    <a:pt x="4959678" y="0"/>
                    <a:pt x="5276068" y="316390"/>
                    <a:pt x="5276068" y="706677"/>
                  </a:cubicBezTo>
                  <a:lnTo>
                    <a:pt x="5276068" y="8886825"/>
                  </a:lnTo>
                  <a:lnTo>
                    <a:pt x="0" y="8886825"/>
                  </a:lnTo>
                  <a:lnTo>
                    <a:pt x="0" y="706677"/>
                  </a:lnTo>
                  <a:cubicBezTo>
                    <a:pt x="0" y="316390"/>
                    <a:pt x="316390" y="0"/>
                    <a:pt x="706677" y="0"/>
                  </a:cubicBezTo>
                  <a:close/>
                </a:path>
              </a:pathLst>
            </a:custGeom>
            <a:solidFill>
              <a:srgbClr val="F8F8F8"/>
            </a:solidFill>
            <a:ln w="127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200">
                <a:solidFill>
                  <a:prstClr val="white"/>
                </a:solidFill>
              </a:endParaRPr>
            </a:p>
          </p:txBody>
        </p:sp>
        <p:sp>
          <p:nvSpPr>
            <p:cNvPr id="16" name="Freeform: Shape 15"/>
            <p:cNvSpPr/>
            <p:nvPr userDrawn="1"/>
          </p:nvSpPr>
          <p:spPr>
            <a:xfrm>
              <a:off x="2312158" y="2908877"/>
              <a:ext cx="4537952" cy="7376536"/>
            </a:xfrm>
            <a:custGeom>
              <a:avLst/>
              <a:gdLst>
                <a:gd name="connsiteX0" fmla="*/ 63531 w 4537952"/>
                <a:gd name="connsiteY0" fmla="*/ 0 h 7376536"/>
                <a:gd name="connsiteX1" fmla="*/ 4474421 w 4537952"/>
                <a:gd name="connsiteY1" fmla="*/ 0 h 7376536"/>
                <a:gd name="connsiteX2" fmla="*/ 4537952 w 4537952"/>
                <a:gd name="connsiteY2" fmla="*/ 63531 h 7376536"/>
                <a:gd name="connsiteX3" fmla="*/ 4537952 w 4537952"/>
                <a:gd name="connsiteY3" fmla="*/ 7376536 h 7376536"/>
                <a:gd name="connsiteX4" fmla="*/ 0 w 4537952"/>
                <a:gd name="connsiteY4" fmla="*/ 7376536 h 7376536"/>
                <a:gd name="connsiteX5" fmla="*/ 0 w 4537952"/>
                <a:gd name="connsiteY5" fmla="*/ 63531 h 7376536"/>
                <a:gd name="connsiteX6" fmla="*/ 63531 w 4537952"/>
                <a:gd name="connsiteY6" fmla="*/ 0 h 7376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7952" h="7376536">
                  <a:moveTo>
                    <a:pt x="63531" y="0"/>
                  </a:moveTo>
                  <a:lnTo>
                    <a:pt x="4474421" y="0"/>
                  </a:lnTo>
                  <a:cubicBezTo>
                    <a:pt x="4509508" y="0"/>
                    <a:pt x="4537952" y="28444"/>
                    <a:pt x="4537952" y="63531"/>
                  </a:cubicBezTo>
                  <a:lnTo>
                    <a:pt x="4537952" y="7376536"/>
                  </a:lnTo>
                  <a:lnTo>
                    <a:pt x="0" y="7376536"/>
                  </a:lnTo>
                  <a:lnTo>
                    <a:pt x="0" y="63531"/>
                  </a:lnTo>
                  <a:cubicBezTo>
                    <a:pt x="0" y="28444"/>
                    <a:pt x="28444" y="0"/>
                    <a:pt x="63531" y="0"/>
                  </a:cubicBezTo>
                  <a:close/>
                </a:path>
              </a:pathLst>
            </a:custGeom>
            <a:solidFill>
              <a:srgbClr val="333333"/>
            </a:solidFill>
            <a:ln>
              <a:solidFill>
                <a:srgbClr val="77777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200">
                <a:solidFill>
                  <a:prstClr val="white"/>
                </a:solidFill>
              </a:endParaRPr>
            </a:p>
          </p:txBody>
        </p:sp>
        <p:sp>
          <p:nvSpPr>
            <p:cNvPr id="10" name="Oval 9"/>
            <p:cNvSpPr/>
            <p:nvPr userDrawn="1"/>
          </p:nvSpPr>
          <p:spPr>
            <a:xfrm>
              <a:off x="4011886" y="2276809"/>
              <a:ext cx="129703" cy="129703"/>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11" name="Rectangle: Rounded Corners 10"/>
            <p:cNvSpPr/>
            <p:nvPr userDrawn="1"/>
          </p:nvSpPr>
          <p:spPr>
            <a:xfrm flipV="1">
              <a:off x="4271035" y="2286638"/>
              <a:ext cx="879346" cy="110582"/>
            </a:xfrm>
            <a:prstGeom prst="roundRect">
              <a:avLst>
                <a:gd name="adj" fmla="val 50000"/>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12" name="Oval 11"/>
            <p:cNvSpPr/>
            <p:nvPr userDrawn="1"/>
          </p:nvSpPr>
          <p:spPr>
            <a:xfrm>
              <a:off x="4490302" y="1839164"/>
              <a:ext cx="181664" cy="181664"/>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grpSp>
      <p:sp>
        <p:nvSpPr>
          <p:cNvPr id="21" name="Title 1"/>
          <p:cNvSpPr>
            <a:spLocks noGrp="1"/>
          </p:cNvSpPr>
          <p:nvPr>
            <p:ph type="title" hasCustomPrompt="1"/>
          </p:nvPr>
        </p:nvSpPr>
        <p:spPr>
          <a:xfrm>
            <a:off x="5943470" y="1347427"/>
            <a:ext cx="4954433" cy="2017765"/>
          </a:xfrm>
        </p:spPr>
        <p:txBody>
          <a:bodyPr anchor="b"/>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cxnSp>
        <p:nvCxnSpPr>
          <p:cNvPr id="22" name="Straight Connector 21"/>
          <p:cNvCxnSpPr/>
          <p:nvPr userDrawn="1"/>
        </p:nvCxnSpPr>
        <p:spPr>
          <a:xfrm>
            <a:off x="6014720" y="3428471"/>
            <a:ext cx="617728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3" name="Text Placeholder 5"/>
          <p:cNvSpPr>
            <a:spLocks noGrp="1"/>
          </p:cNvSpPr>
          <p:nvPr>
            <p:ph type="body" sz="quarter" idx="12" hasCustomPrompt="1"/>
          </p:nvPr>
        </p:nvSpPr>
        <p:spPr>
          <a:xfrm>
            <a:off x="5956170" y="3574543"/>
            <a:ext cx="4954433" cy="2015378"/>
          </a:xfrm>
        </p:spPr>
        <p:txBody>
          <a:bodyPr anchor="t"/>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24" name="Picture Placeholder 6"/>
          <p:cNvSpPr>
            <a:spLocks noGrp="1"/>
          </p:cNvSpPr>
          <p:nvPr>
            <p:ph type="pic" sz="quarter" idx="15"/>
          </p:nvPr>
        </p:nvSpPr>
        <p:spPr>
          <a:xfrm>
            <a:off x="1561723" y="1965101"/>
            <a:ext cx="3000000" cy="4892899"/>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Tree>
    <p:extLst>
      <p:ext uri="{BB962C8B-B14F-4D97-AF65-F5344CB8AC3E}">
        <p14:creationId xmlns:p14="http://schemas.microsoft.com/office/powerpoint/2010/main" val="3283884513"/>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Phone black 1">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grpSp>
        <p:nvGrpSpPr>
          <p:cNvPr id="20" name="Group 19"/>
          <p:cNvGrpSpPr/>
          <p:nvPr userDrawn="1"/>
        </p:nvGrpSpPr>
        <p:grpSpPr>
          <a:xfrm>
            <a:off x="2363197" y="932536"/>
            <a:ext cx="2388720" cy="4986623"/>
            <a:chOff x="2791402" y="1050114"/>
            <a:chExt cx="3909098" cy="8159261"/>
          </a:xfrm>
        </p:grpSpPr>
        <p:sp>
          <p:nvSpPr>
            <p:cNvPr id="7" name="Rectangle 6"/>
            <p:cNvSpPr/>
            <p:nvPr userDrawn="1"/>
          </p:nvSpPr>
          <p:spPr>
            <a:xfrm>
              <a:off x="2791402" y="2914753"/>
              <a:ext cx="128588" cy="508715"/>
            </a:xfrm>
            <a:prstGeom prst="rect">
              <a:avLst/>
            </a:prstGeom>
            <a:solidFill>
              <a:srgbClr val="7777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6" name="Rectangle 5"/>
            <p:cNvSpPr/>
            <p:nvPr userDrawn="1"/>
          </p:nvSpPr>
          <p:spPr>
            <a:xfrm>
              <a:off x="2791402" y="2157516"/>
              <a:ext cx="128588" cy="508715"/>
            </a:xfrm>
            <a:prstGeom prst="rect">
              <a:avLst/>
            </a:prstGeom>
            <a:solidFill>
              <a:srgbClr val="7777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8" name="Rectangle: Rounded Corners 7"/>
            <p:cNvSpPr/>
            <p:nvPr userDrawn="1"/>
          </p:nvSpPr>
          <p:spPr>
            <a:xfrm>
              <a:off x="2831885" y="1050114"/>
              <a:ext cx="3868615" cy="8159261"/>
            </a:xfrm>
            <a:prstGeom prst="roundRect">
              <a:avLst>
                <a:gd name="adj" fmla="val 13394"/>
              </a:avLst>
            </a:prstGeom>
            <a:solidFill>
              <a:schemeClr val="tx1"/>
            </a:solidFill>
            <a:ln w="127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13" name="Rectangle: Rounded Corners 12"/>
            <p:cNvSpPr/>
            <p:nvPr userDrawn="1"/>
          </p:nvSpPr>
          <p:spPr>
            <a:xfrm>
              <a:off x="3102492" y="2157516"/>
              <a:ext cx="3327400" cy="5920122"/>
            </a:xfrm>
            <a:prstGeom prst="roundRect">
              <a:avLst>
                <a:gd name="adj" fmla="val 1400"/>
              </a:avLst>
            </a:prstGeom>
            <a:solidFill>
              <a:srgbClr val="333333"/>
            </a:solidFill>
            <a:ln>
              <a:solidFill>
                <a:srgbClr val="7777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9" name="Oval 8"/>
            <p:cNvSpPr/>
            <p:nvPr userDrawn="1"/>
          </p:nvSpPr>
          <p:spPr>
            <a:xfrm>
              <a:off x="4348798" y="1694059"/>
              <a:ext cx="95103" cy="9510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10" name="Rectangle: Rounded Corners 9"/>
            <p:cNvSpPr/>
            <p:nvPr userDrawn="1"/>
          </p:nvSpPr>
          <p:spPr>
            <a:xfrm flipV="1">
              <a:off x="4538816" y="1701266"/>
              <a:ext cx="644770" cy="81083"/>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11" name="Oval 10"/>
            <p:cNvSpPr/>
            <p:nvPr userDrawn="1"/>
          </p:nvSpPr>
          <p:spPr>
            <a:xfrm>
              <a:off x="4699591" y="1373161"/>
              <a:ext cx="133203" cy="13320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12" name="Oval 11"/>
            <p:cNvSpPr/>
            <p:nvPr userDrawn="1"/>
          </p:nvSpPr>
          <p:spPr>
            <a:xfrm>
              <a:off x="4420522" y="8297836"/>
              <a:ext cx="691341" cy="69134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prstClr val="white"/>
                </a:solidFill>
              </a:endParaRPr>
            </a:p>
          </p:txBody>
        </p:sp>
      </p:grpSp>
      <p:sp>
        <p:nvSpPr>
          <p:cNvPr id="30" name="Picture Placeholder 6"/>
          <p:cNvSpPr>
            <a:spLocks noGrp="1"/>
          </p:cNvSpPr>
          <p:nvPr>
            <p:ph type="pic" sz="quarter" idx="15"/>
          </p:nvPr>
        </p:nvSpPr>
        <p:spPr>
          <a:xfrm>
            <a:off x="2565993" y="1626919"/>
            <a:ext cx="2012097" cy="3587864"/>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6" name="Title 1"/>
          <p:cNvSpPr>
            <a:spLocks noGrp="1"/>
          </p:cNvSpPr>
          <p:nvPr>
            <p:ph type="title" hasCustomPrompt="1"/>
          </p:nvPr>
        </p:nvSpPr>
        <p:spPr>
          <a:xfrm>
            <a:off x="5943470" y="1347427"/>
            <a:ext cx="4954433" cy="2017765"/>
          </a:xfrm>
        </p:spPr>
        <p:txBody>
          <a:bodyPr anchor="b"/>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cxnSp>
        <p:nvCxnSpPr>
          <p:cNvPr id="17" name="Straight Connector 16"/>
          <p:cNvCxnSpPr/>
          <p:nvPr userDrawn="1"/>
        </p:nvCxnSpPr>
        <p:spPr>
          <a:xfrm>
            <a:off x="6014720" y="3428471"/>
            <a:ext cx="617728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8" name="Text Placeholder 5"/>
          <p:cNvSpPr>
            <a:spLocks noGrp="1"/>
          </p:cNvSpPr>
          <p:nvPr>
            <p:ph type="body" sz="quarter" idx="12" hasCustomPrompt="1"/>
          </p:nvPr>
        </p:nvSpPr>
        <p:spPr>
          <a:xfrm>
            <a:off x="5956170" y="3574543"/>
            <a:ext cx="4954433" cy="2015378"/>
          </a:xfrm>
        </p:spPr>
        <p:txBody>
          <a:bodyPr anchor="t"/>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1628548752"/>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Phone black 2">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grpSp>
        <p:nvGrpSpPr>
          <p:cNvPr id="25" name="Group 24"/>
          <p:cNvGrpSpPr/>
          <p:nvPr userDrawn="1"/>
        </p:nvGrpSpPr>
        <p:grpSpPr>
          <a:xfrm>
            <a:off x="1258593" y="932537"/>
            <a:ext cx="3554186" cy="5925464"/>
            <a:chOff x="1887889" y="1398589"/>
            <a:chExt cx="5331279" cy="8886825"/>
          </a:xfrm>
        </p:grpSpPr>
        <p:sp>
          <p:nvSpPr>
            <p:cNvPr id="6" name="Rectangle 5"/>
            <p:cNvSpPr/>
            <p:nvPr userDrawn="1"/>
          </p:nvSpPr>
          <p:spPr>
            <a:xfrm>
              <a:off x="1887889" y="3941607"/>
              <a:ext cx="175370" cy="693792"/>
            </a:xfrm>
            <a:prstGeom prst="rect">
              <a:avLst/>
            </a:prstGeom>
            <a:solidFill>
              <a:srgbClr val="7777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7" name="Rectangle 6"/>
            <p:cNvSpPr/>
            <p:nvPr userDrawn="1"/>
          </p:nvSpPr>
          <p:spPr>
            <a:xfrm>
              <a:off x="1887889" y="2908877"/>
              <a:ext cx="175370" cy="693792"/>
            </a:xfrm>
            <a:prstGeom prst="rect">
              <a:avLst/>
            </a:prstGeom>
            <a:solidFill>
              <a:srgbClr val="7777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18" name="Freeform: Shape 17"/>
            <p:cNvSpPr/>
            <p:nvPr userDrawn="1"/>
          </p:nvSpPr>
          <p:spPr>
            <a:xfrm>
              <a:off x="1943100" y="1398589"/>
              <a:ext cx="5276068" cy="8886825"/>
            </a:xfrm>
            <a:custGeom>
              <a:avLst/>
              <a:gdLst>
                <a:gd name="connsiteX0" fmla="*/ 706677 w 5276068"/>
                <a:gd name="connsiteY0" fmla="*/ 0 h 8886825"/>
                <a:gd name="connsiteX1" fmla="*/ 4569391 w 5276068"/>
                <a:gd name="connsiteY1" fmla="*/ 0 h 8886825"/>
                <a:gd name="connsiteX2" fmla="*/ 5276068 w 5276068"/>
                <a:gd name="connsiteY2" fmla="*/ 706677 h 8886825"/>
                <a:gd name="connsiteX3" fmla="*/ 5276068 w 5276068"/>
                <a:gd name="connsiteY3" fmla="*/ 8886825 h 8886825"/>
                <a:gd name="connsiteX4" fmla="*/ 0 w 5276068"/>
                <a:gd name="connsiteY4" fmla="*/ 8886825 h 8886825"/>
                <a:gd name="connsiteX5" fmla="*/ 0 w 5276068"/>
                <a:gd name="connsiteY5" fmla="*/ 706677 h 8886825"/>
                <a:gd name="connsiteX6" fmla="*/ 706677 w 5276068"/>
                <a:gd name="connsiteY6" fmla="*/ 0 h 8886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76068" h="8886825">
                  <a:moveTo>
                    <a:pt x="706677" y="0"/>
                  </a:moveTo>
                  <a:lnTo>
                    <a:pt x="4569391" y="0"/>
                  </a:lnTo>
                  <a:cubicBezTo>
                    <a:pt x="4959678" y="0"/>
                    <a:pt x="5276068" y="316390"/>
                    <a:pt x="5276068" y="706677"/>
                  </a:cubicBezTo>
                  <a:lnTo>
                    <a:pt x="5276068" y="8886825"/>
                  </a:lnTo>
                  <a:lnTo>
                    <a:pt x="0" y="8886825"/>
                  </a:lnTo>
                  <a:lnTo>
                    <a:pt x="0" y="706677"/>
                  </a:lnTo>
                  <a:cubicBezTo>
                    <a:pt x="0" y="316390"/>
                    <a:pt x="316390" y="0"/>
                    <a:pt x="706677" y="0"/>
                  </a:cubicBezTo>
                  <a:close/>
                </a:path>
              </a:pathLst>
            </a:custGeom>
            <a:solidFill>
              <a:schemeClr val="tx1"/>
            </a:solidFill>
            <a:ln w="127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200">
                <a:solidFill>
                  <a:prstClr val="white"/>
                </a:solidFill>
              </a:endParaRPr>
            </a:p>
          </p:txBody>
        </p:sp>
        <p:sp>
          <p:nvSpPr>
            <p:cNvPr id="16" name="Freeform: Shape 15"/>
            <p:cNvSpPr/>
            <p:nvPr userDrawn="1"/>
          </p:nvSpPr>
          <p:spPr>
            <a:xfrm>
              <a:off x="2312158" y="2908877"/>
              <a:ext cx="4537952" cy="7376536"/>
            </a:xfrm>
            <a:custGeom>
              <a:avLst/>
              <a:gdLst>
                <a:gd name="connsiteX0" fmla="*/ 63531 w 4537952"/>
                <a:gd name="connsiteY0" fmla="*/ 0 h 7376536"/>
                <a:gd name="connsiteX1" fmla="*/ 4474421 w 4537952"/>
                <a:gd name="connsiteY1" fmla="*/ 0 h 7376536"/>
                <a:gd name="connsiteX2" fmla="*/ 4537952 w 4537952"/>
                <a:gd name="connsiteY2" fmla="*/ 63531 h 7376536"/>
                <a:gd name="connsiteX3" fmla="*/ 4537952 w 4537952"/>
                <a:gd name="connsiteY3" fmla="*/ 7376536 h 7376536"/>
                <a:gd name="connsiteX4" fmla="*/ 0 w 4537952"/>
                <a:gd name="connsiteY4" fmla="*/ 7376536 h 7376536"/>
                <a:gd name="connsiteX5" fmla="*/ 0 w 4537952"/>
                <a:gd name="connsiteY5" fmla="*/ 63531 h 7376536"/>
                <a:gd name="connsiteX6" fmla="*/ 63531 w 4537952"/>
                <a:gd name="connsiteY6" fmla="*/ 0 h 7376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7952" h="7376536">
                  <a:moveTo>
                    <a:pt x="63531" y="0"/>
                  </a:moveTo>
                  <a:lnTo>
                    <a:pt x="4474421" y="0"/>
                  </a:lnTo>
                  <a:cubicBezTo>
                    <a:pt x="4509508" y="0"/>
                    <a:pt x="4537952" y="28444"/>
                    <a:pt x="4537952" y="63531"/>
                  </a:cubicBezTo>
                  <a:lnTo>
                    <a:pt x="4537952" y="7376536"/>
                  </a:lnTo>
                  <a:lnTo>
                    <a:pt x="0" y="7376536"/>
                  </a:lnTo>
                  <a:lnTo>
                    <a:pt x="0" y="63531"/>
                  </a:lnTo>
                  <a:cubicBezTo>
                    <a:pt x="0" y="28444"/>
                    <a:pt x="28444" y="0"/>
                    <a:pt x="63531" y="0"/>
                  </a:cubicBezTo>
                  <a:close/>
                </a:path>
              </a:pathLst>
            </a:custGeom>
            <a:solidFill>
              <a:srgbClr val="333333"/>
            </a:solidFill>
            <a:ln>
              <a:solidFill>
                <a:srgbClr val="77777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200">
                <a:solidFill>
                  <a:prstClr val="white"/>
                </a:solidFill>
              </a:endParaRPr>
            </a:p>
          </p:txBody>
        </p:sp>
        <p:sp>
          <p:nvSpPr>
            <p:cNvPr id="10" name="Oval 9"/>
            <p:cNvSpPr/>
            <p:nvPr userDrawn="1"/>
          </p:nvSpPr>
          <p:spPr>
            <a:xfrm>
              <a:off x="4011886" y="2276809"/>
              <a:ext cx="129703" cy="12970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11" name="Rectangle: Rounded Corners 10"/>
            <p:cNvSpPr/>
            <p:nvPr userDrawn="1"/>
          </p:nvSpPr>
          <p:spPr>
            <a:xfrm flipV="1">
              <a:off x="4271035" y="2286638"/>
              <a:ext cx="879346" cy="110582"/>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12" name="Oval 11"/>
            <p:cNvSpPr/>
            <p:nvPr userDrawn="1"/>
          </p:nvSpPr>
          <p:spPr>
            <a:xfrm>
              <a:off x="4490302" y="1839164"/>
              <a:ext cx="181664" cy="18166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grpSp>
      <p:sp>
        <p:nvSpPr>
          <p:cNvPr id="21" name="Title 1"/>
          <p:cNvSpPr>
            <a:spLocks noGrp="1"/>
          </p:cNvSpPr>
          <p:nvPr>
            <p:ph type="title" hasCustomPrompt="1"/>
          </p:nvPr>
        </p:nvSpPr>
        <p:spPr>
          <a:xfrm>
            <a:off x="5943470" y="1347427"/>
            <a:ext cx="4954433" cy="2017765"/>
          </a:xfrm>
        </p:spPr>
        <p:txBody>
          <a:bodyPr anchor="b"/>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cxnSp>
        <p:nvCxnSpPr>
          <p:cNvPr id="22" name="Straight Connector 21"/>
          <p:cNvCxnSpPr/>
          <p:nvPr userDrawn="1"/>
        </p:nvCxnSpPr>
        <p:spPr>
          <a:xfrm>
            <a:off x="6014720" y="3428471"/>
            <a:ext cx="617728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3" name="Text Placeholder 5"/>
          <p:cNvSpPr>
            <a:spLocks noGrp="1"/>
          </p:cNvSpPr>
          <p:nvPr>
            <p:ph type="body" sz="quarter" idx="12" hasCustomPrompt="1"/>
          </p:nvPr>
        </p:nvSpPr>
        <p:spPr>
          <a:xfrm>
            <a:off x="5956170" y="3574543"/>
            <a:ext cx="4954433" cy="2015378"/>
          </a:xfrm>
        </p:spPr>
        <p:txBody>
          <a:bodyPr anchor="t"/>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24" name="Picture Placeholder 6"/>
          <p:cNvSpPr>
            <a:spLocks noGrp="1"/>
          </p:cNvSpPr>
          <p:nvPr>
            <p:ph type="pic" sz="quarter" idx="15"/>
          </p:nvPr>
        </p:nvSpPr>
        <p:spPr>
          <a:xfrm>
            <a:off x="1561723" y="1965101"/>
            <a:ext cx="3000000" cy="4892899"/>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Tree>
    <p:extLst>
      <p:ext uri="{BB962C8B-B14F-4D97-AF65-F5344CB8AC3E}">
        <p14:creationId xmlns:p14="http://schemas.microsoft.com/office/powerpoint/2010/main" val="3618506714"/>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grpSp>
        <p:nvGrpSpPr>
          <p:cNvPr id="5" name="Group 4"/>
          <p:cNvGrpSpPr/>
          <p:nvPr userDrawn="1"/>
        </p:nvGrpSpPr>
        <p:grpSpPr>
          <a:xfrm>
            <a:off x="1304217" y="945853"/>
            <a:ext cx="3507479" cy="4979612"/>
            <a:chOff x="3004457" y="476891"/>
            <a:chExt cx="5937704" cy="8428531"/>
          </a:xfrm>
        </p:grpSpPr>
        <p:sp>
          <p:nvSpPr>
            <p:cNvPr id="6" name="Rectangle: Rounded Corners 5"/>
            <p:cNvSpPr/>
            <p:nvPr userDrawn="1"/>
          </p:nvSpPr>
          <p:spPr>
            <a:xfrm>
              <a:off x="3004457" y="476891"/>
              <a:ext cx="5937704" cy="8428531"/>
            </a:xfrm>
            <a:prstGeom prst="roundRect">
              <a:avLst>
                <a:gd name="adj" fmla="val 5816"/>
              </a:avLst>
            </a:prstGeom>
            <a:solidFill>
              <a:srgbClr val="F8F8F8"/>
            </a:solidFill>
            <a:ln w="12700">
              <a:solidFill>
                <a:srgbClr val="7777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7" name="Oval 6"/>
            <p:cNvSpPr/>
            <p:nvPr userDrawn="1"/>
          </p:nvSpPr>
          <p:spPr>
            <a:xfrm>
              <a:off x="5920703" y="774152"/>
              <a:ext cx="105212" cy="105212"/>
            </a:xfrm>
            <a:prstGeom prst="ellipse">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8" name="Oval 7"/>
            <p:cNvSpPr/>
            <p:nvPr userDrawn="1"/>
          </p:nvSpPr>
          <p:spPr>
            <a:xfrm>
              <a:off x="5796194" y="8303721"/>
              <a:ext cx="354231" cy="354231"/>
            </a:xfrm>
            <a:prstGeom prst="ellipse">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9" name="Rectangle: Rounded Corners 8"/>
            <p:cNvSpPr/>
            <p:nvPr userDrawn="1"/>
          </p:nvSpPr>
          <p:spPr>
            <a:xfrm>
              <a:off x="3358458" y="1202411"/>
              <a:ext cx="5229703" cy="6969132"/>
            </a:xfrm>
            <a:prstGeom prst="roundRect">
              <a:avLst>
                <a:gd name="adj" fmla="val 1400"/>
              </a:avLst>
            </a:prstGeom>
            <a:solidFill>
              <a:srgbClr val="333333"/>
            </a:solidFill>
            <a:ln>
              <a:solidFill>
                <a:srgbClr val="7777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grpSp>
      <p:sp>
        <p:nvSpPr>
          <p:cNvPr id="10" name="Title 1"/>
          <p:cNvSpPr>
            <a:spLocks noGrp="1"/>
          </p:cNvSpPr>
          <p:nvPr>
            <p:ph type="title" hasCustomPrompt="1"/>
          </p:nvPr>
        </p:nvSpPr>
        <p:spPr>
          <a:xfrm>
            <a:off x="5943470" y="1403265"/>
            <a:ext cx="4954433" cy="1961926"/>
          </a:xfrm>
        </p:spPr>
        <p:txBody>
          <a:bodyPr anchor="b"/>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cxnSp>
        <p:nvCxnSpPr>
          <p:cNvPr id="11" name="Straight Connector 10"/>
          <p:cNvCxnSpPr/>
          <p:nvPr userDrawn="1"/>
        </p:nvCxnSpPr>
        <p:spPr>
          <a:xfrm>
            <a:off x="6014720" y="3428471"/>
            <a:ext cx="617728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2" name="Text Placeholder 5"/>
          <p:cNvSpPr>
            <a:spLocks noGrp="1"/>
          </p:cNvSpPr>
          <p:nvPr>
            <p:ph type="body" sz="quarter" idx="12" hasCustomPrompt="1"/>
          </p:nvPr>
        </p:nvSpPr>
        <p:spPr>
          <a:xfrm>
            <a:off x="5956170" y="3574543"/>
            <a:ext cx="4954433" cy="2015378"/>
          </a:xfrm>
        </p:spPr>
        <p:txBody>
          <a:bodyPr anchor="t"/>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3" name="Picture Placeholder 6"/>
          <p:cNvSpPr>
            <a:spLocks noGrp="1"/>
          </p:cNvSpPr>
          <p:nvPr>
            <p:ph type="pic" sz="quarter" idx="15"/>
          </p:nvPr>
        </p:nvSpPr>
        <p:spPr>
          <a:xfrm>
            <a:off x="1537493" y="1403265"/>
            <a:ext cx="3048000" cy="4056626"/>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Tree>
    <p:extLst>
      <p:ext uri="{BB962C8B-B14F-4D97-AF65-F5344CB8AC3E}">
        <p14:creationId xmlns:p14="http://schemas.microsoft.com/office/powerpoint/2010/main" val="2755612635"/>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Phone and tablet 1">
    <p:spTree>
      <p:nvGrpSpPr>
        <p:cNvPr id="1" name=""/>
        <p:cNvGrpSpPr/>
        <p:nvPr/>
      </p:nvGrpSpPr>
      <p:grpSpPr>
        <a:xfrm>
          <a:off x="0" y="0"/>
          <a:ext cx="0" cy="0"/>
          <a:chOff x="0" y="0"/>
          <a:chExt cx="0" cy="0"/>
        </a:xfrm>
      </p:grpSpPr>
      <p:cxnSp>
        <p:nvCxnSpPr>
          <p:cNvPr id="32" name="Straight Connector 31"/>
          <p:cNvCxnSpPr/>
          <p:nvPr userDrawn="1"/>
        </p:nvCxnSpPr>
        <p:spPr>
          <a:xfrm>
            <a:off x="1011768" y="3428471"/>
            <a:ext cx="4788471"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grpSp>
        <p:nvGrpSpPr>
          <p:cNvPr id="15" name="Group 14"/>
          <p:cNvGrpSpPr/>
          <p:nvPr userDrawn="1"/>
        </p:nvGrpSpPr>
        <p:grpSpPr>
          <a:xfrm>
            <a:off x="7389121" y="932536"/>
            <a:ext cx="3507479" cy="4979612"/>
            <a:chOff x="3004457" y="476891"/>
            <a:chExt cx="5937704" cy="8428531"/>
          </a:xfrm>
        </p:grpSpPr>
        <p:sp>
          <p:nvSpPr>
            <p:cNvPr id="16" name="Rectangle: Rounded Corners 15"/>
            <p:cNvSpPr/>
            <p:nvPr userDrawn="1"/>
          </p:nvSpPr>
          <p:spPr>
            <a:xfrm>
              <a:off x="3004457" y="476891"/>
              <a:ext cx="5937704" cy="8428531"/>
            </a:xfrm>
            <a:prstGeom prst="roundRect">
              <a:avLst>
                <a:gd name="adj" fmla="val 5816"/>
              </a:avLst>
            </a:prstGeom>
            <a:solidFill>
              <a:srgbClr val="F8F8F8"/>
            </a:solidFill>
            <a:ln w="12700">
              <a:solidFill>
                <a:srgbClr val="7777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17" name="Oval 16"/>
            <p:cNvSpPr/>
            <p:nvPr userDrawn="1"/>
          </p:nvSpPr>
          <p:spPr>
            <a:xfrm>
              <a:off x="5920703" y="774152"/>
              <a:ext cx="105212" cy="105212"/>
            </a:xfrm>
            <a:prstGeom prst="ellipse">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18" name="Oval 17"/>
            <p:cNvSpPr/>
            <p:nvPr userDrawn="1"/>
          </p:nvSpPr>
          <p:spPr>
            <a:xfrm>
              <a:off x="5796194" y="8303721"/>
              <a:ext cx="354231" cy="354231"/>
            </a:xfrm>
            <a:prstGeom prst="ellipse">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19" name="Rectangle: Rounded Corners 18"/>
            <p:cNvSpPr/>
            <p:nvPr userDrawn="1"/>
          </p:nvSpPr>
          <p:spPr>
            <a:xfrm>
              <a:off x="3358458" y="1202411"/>
              <a:ext cx="5229703" cy="6969132"/>
            </a:xfrm>
            <a:prstGeom prst="roundRect">
              <a:avLst>
                <a:gd name="adj" fmla="val 1400"/>
              </a:avLst>
            </a:prstGeom>
            <a:solidFill>
              <a:srgbClr val="333333"/>
            </a:solidFill>
            <a:ln>
              <a:solidFill>
                <a:srgbClr val="7777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grpSp>
      <p:grpSp>
        <p:nvGrpSpPr>
          <p:cNvPr id="20" name="Group 19"/>
          <p:cNvGrpSpPr/>
          <p:nvPr userDrawn="1"/>
        </p:nvGrpSpPr>
        <p:grpSpPr>
          <a:xfrm>
            <a:off x="5800239" y="2180503"/>
            <a:ext cx="1793932" cy="3744961"/>
            <a:chOff x="2791402" y="1050114"/>
            <a:chExt cx="3909098" cy="8159261"/>
          </a:xfrm>
        </p:grpSpPr>
        <p:sp>
          <p:nvSpPr>
            <p:cNvPr id="21" name="Rectangle 20"/>
            <p:cNvSpPr/>
            <p:nvPr userDrawn="1"/>
          </p:nvSpPr>
          <p:spPr>
            <a:xfrm>
              <a:off x="2791402" y="2914753"/>
              <a:ext cx="128588" cy="508715"/>
            </a:xfrm>
            <a:prstGeom prst="rect">
              <a:avLst/>
            </a:prstGeom>
            <a:solidFill>
              <a:srgbClr val="7777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22" name="Rectangle 21"/>
            <p:cNvSpPr/>
            <p:nvPr userDrawn="1"/>
          </p:nvSpPr>
          <p:spPr>
            <a:xfrm>
              <a:off x="2791402" y="2157516"/>
              <a:ext cx="128588" cy="508715"/>
            </a:xfrm>
            <a:prstGeom prst="rect">
              <a:avLst/>
            </a:prstGeom>
            <a:solidFill>
              <a:srgbClr val="7777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23" name="Rectangle: Rounded Corners 22"/>
            <p:cNvSpPr/>
            <p:nvPr userDrawn="1"/>
          </p:nvSpPr>
          <p:spPr>
            <a:xfrm>
              <a:off x="2831885" y="1050114"/>
              <a:ext cx="3868615" cy="8159261"/>
            </a:xfrm>
            <a:prstGeom prst="roundRect">
              <a:avLst>
                <a:gd name="adj" fmla="val 13394"/>
              </a:avLst>
            </a:prstGeom>
            <a:solidFill>
              <a:srgbClr val="F8F8F8"/>
            </a:solidFill>
            <a:ln w="127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24" name="Rectangle: Rounded Corners 23"/>
            <p:cNvSpPr/>
            <p:nvPr userDrawn="1"/>
          </p:nvSpPr>
          <p:spPr>
            <a:xfrm>
              <a:off x="3102492" y="2157516"/>
              <a:ext cx="3327400" cy="5920122"/>
            </a:xfrm>
            <a:prstGeom prst="roundRect">
              <a:avLst>
                <a:gd name="adj" fmla="val 1400"/>
              </a:avLst>
            </a:prstGeom>
            <a:solidFill>
              <a:srgbClr val="333333"/>
            </a:solidFill>
            <a:ln>
              <a:solidFill>
                <a:srgbClr val="7777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25" name="Oval 24"/>
            <p:cNvSpPr/>
            <p:nvPr userDrawn="1"/>
          </p:nvSpPr>
          <p:spPr>
            <a:xfrm>
              <a:off x="4348798" y="1694059"/>
              <a:ext cx="95103" cy="95103"/>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26" name="Rectangle: Rounded Corners 25"/>
            <p:cNvSpPr/>
            <p:nvPr userDrawn="1"/>
          </p:nvSpPr>
          <p:spPr>
            <a:xfrm flipV="1">
              <a:off x="4538816" y="1701266"/>
              <a:ext cx="644770" cy="81083"/>
            </a:xfrm>
            <a:prstGeom prst="roundRect">
              <a:avLst>
                <a:gd name="adj" fmla="val 50000"/>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27" name="Oval 26"/>
            <p:cNvSpPr/>
            <p:nvPr userDrawn="1"/>
          </p:nvSpPr>
          <p:spPr>
            <a:xfrm>
              <a:off x="4699591" y="1373161"/>
              <a:ext cx="133203" cy="133203"/>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28" name="Oval 27"/>
            <p:cNvSpPr/>
            <p:nvPr userDrawn="1"/>
          </p:nvSpPr>
          <p:spPr>
            <a:xfrm>
              <a:off x="4420522" y="8297836"/>
              <a:ext cx="691341" cy="691341"/>
            </a:xfrm>
            <a:prstGeom prst="ellipse">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prstClr val="white"/>
                </a:solidFill>
              </a:endParaRPr>
            </a:p>
          </p:txBody>
        </p:sp>
      </p:grpSp>
      <p:sp>
        <p:nvSpPr>
          <p:cNvPr id="31" name="Title 1"/>
          <p:cNvSpPr>
            <a:spLocks noGrp="1"/>
          </p:cNvSpPr>
          <p:nvPr>
            <p:ph type="title" hasCustomPrompt="1"/>
          </p:nvPr>
        </p:nvSpPr>
        <p:spPr>
          <a:xfrm>
            <a:off x="935568" y="932537"/>
            <a:ext cx="3407833" cy="2432655"/>
          </a:xfrm>
        </p:spPr>
        <p:txBody>
          <a:bodyPr anchor="b"/>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33" name="Text Placeholder 5"/>
          <p:cNvSpPr>
            <a:spLocks noGrp="1"/>
          </p:cNvSpPr>
          <p:nvPr>
            <p:ph type="body" sz="quarter" idx="12" hasCustomPrompt="1"/>
          </p:nvPr>
        </p:nvSpPr>
        <p:spPr>
          <a:xfrm>
            <a:off x="948267" y="3574543"/>
            <a:ext cx="3395133" cy="2015378"/>
          </a:xfrm>
        </p:spPr>
        <p:txBody>
          <a:bodyPr anchor="t"/>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35" name="Picture Placeholder 6"/>
          <p:cNvSpPr>
            <a:spLocks noGrp="1"/>
          </p:cNvSpPr>
          <p:nvPr>
            <p:ph type="pic" sz="quarter" idx="15"/>
          </p:nvPr>
        </p:nvSpPr>
        <p:spPr>
          <a:xfrm>
            <a:off x="7630583" y="1403265"/>
            <a:ext cx="3048000" cy="4056626"/>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36" name="Picture Placeholder 6"/>
          <p:cNvSpPr>
            <a:spLocks noGrp="1"/>
          </p:cNvSpPr>
          <p:nvPr>
            <p:ph type="pic" sz="quarter" idx="16"/>
          </p:nvPr>
        </p:nvSpPr>
        <p:spPr>
          <a:xfrm>
            <a:off x="5959989" y="2708800"/>
            <a:ext cx="1480095" cy="2685491"/>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Tree>
    <p:extLst>
      <p:ext uri="{BB962C8B-B14F-4D97-AF65-F5344CB8AC3E}">
        <p14:creationId xmlns:p14="http://schemas.microsoft.com/office/powerpoint/2010/main" val="1247093950"/>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Phone and tablet 2">
    <p:bg>
      <p:bgPr>
        <a:solidFill>
          <a:schemeClr val="tx1"/>
        </a:solidFill>
        <a:effectLst/>
      </p:bgPr>
    </p:bg>
    <p:spTree>
      <p:nvGrpSpPr>
        <p:cNvPr id="1" name=""/>
        <p:cNvGrpSpPr/>
        <p:nvPr/>
      </p:nvGrpSpPr>
      <p:grpSpPr>
        <a:xfrm>
          <a:off x="0" y="0"/>
          <a:ext cx="0" cy="0"/>
          <a:chOff x="0" y="0"/>
          <a:chExt cx="0" cy="0"/>
        </a:xfrm>
      </p:grpSpPr>
      <p:sp>
        <p:nvSpPr>
          <p:cNvPr id="6" name="Slide Number Placeholder 3"/>
          <p:cNvSpPr>
            <a:spLocks noGrp="1"/>
          </p:cNvSpPr>
          <p:nvPr>
            <p:ph type="sldNum" sz="quarter" idx="11"/>
          </p:nvPr>
        </p:nvSpPr>
        <p:spPr>
          <a:xfrm>
            <a:off x="11171767" y="5919158"/>
            <a:ext cx="812800" cy="675343"/>
          </a:xfrm>
        </p:spPr>
        <p:txBody>
          <a:bodyPr/>
          <a:lstStyle>
            <a:lvl1pPr>
              <a:defRPr>
                <a:solidFill>
                  <a:schemeClr val="tx2"/>
                </a:solidFill>
              </a:defRPr>
            </a:lvl1pPr>
          </a:lstStyle>
          <a:p>
            <a:fld id="{B54AD89C-DF1E-4948-B597-5DD47B34A9CA}" type="slidenum">
              <a:rPr kumimoji="1" lang="ja-JP" altLang="en-US" smtClean="0">
                <a:solidFill>
                  <a:srgbClr val="373545"/>
                </a:solidFill>
              </a:rPr>
              <a:pPr/>
              <a:t>‹#›</a:t>
            </a:fld>
            <a:endParaRPr kumimoji="1" lang="ja-JP" altLang="en-US" dirty="0">
              <a:solidFill>
                <a:srgbClr val="373545"/>
              </a:solidFill>
            </a:endParaRPr>
          </a:p>
        </p:txBody>
      </p:sp>
      <p:cxnSp>
        <p:nvCxnSpPr>
          <p:cNvPr id="42" name="Straight Connector 41"/>
          <p:cNvCxnSpPr/>
          <p:nvPr userDrawn="1"/>
        </p:nvCxnSpPr>
        <p:spPr>
          <a:xfrm>
            <a:off x="1011768" y="3428471"/>
            <a:ext cx="4807049"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grpSp>
        <p:nvGrpSpPr>
          <p:cNvPr id="43" name="Group 42"/>
          <p:cNvGrpSpPr/>
          <p:nvPr userDrawn="1"/>
        </p:nvGrpSpPr>
        <p:grpSpPr>
          <a:xfrm>
            <a:off x="7389121" y="932536"/>
            <a:ext cx="3507479" cy="4979612"/>
            <a:chOff x="3004457" y="476891"/>
            <a:chExt cx="5937704" cy="8428531"/>
          </a:xfrm>
        </p:grpSpPr>
        <p:sp>
          <p:nvSpPr>
            <p:cNvPr id="44" name="Rectangle: Rounded Corners 43"/>
            <p:cNvSpPr/>
            <p:nvPr userDrawn="1"/>
          </p:nvSpPr>
          <p:spPr>
            <a:xfrm>
              <a:off x="3004457" y="476891"/>
              <a:ext cx="5937704" cy="8428531"/>
            </a:xfrm>
            <a:prstGeom prst="roundRect">
              <a:avLst>
                <a:gd name="adj" fmla="val 5816"/>
              </a:avLst>
            </a:prstGeom>
            <a:solidFill>
              <a:srgbClr val="F8F8F8"/>
            </a:solidFill>
            <a:ln w="12700">
              <a:solidFill>
                <a:srgbClr val="7777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45" name="Oval 44"/>
            <p:cNvSpPr/>
            <p:nvPr userDrawn="1"/>
          </p:nvSpPr>
          <p:spPr>
            <a:xfrm>
              <a:off x="5920703" y="774152"/>
              <a:ext cx="105212" cy="105212"/>
            </a:xfrm>
            <a:prstGeom prst="ellipse">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46" name="Oval 45"/>
            <p:cNvSpPr/>
            <p:nvPr userDrawn="1"/>
          </p:nvSpPr>
          <p:spPr>
            <a:xfrm>
              <a:off x="5796194" y="8303721"/>
              <a:ext cx="354231" cy="354231"/>
            </a:xfrm>
            <a:prstGeom prst="ellipse">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47" name="Rectangle: Rounded Corners 46"/>
            <p:cNvSpPr/>
            <p:nvPr userDrawn="1"/>
          </p:nvSpPr>
          <p:spPr>
            <a:xfrm>
              <a:off x="3358458" y="1202411"/>
              <a:ext cx="5229703" cy="6969132"/>
            </a:xfrm>
            <a:prstGeom prst="roundRect">
              <a:avLst>
                <a:gd name="adj" fmla="val 1400"/>
              </a:avLst>
            </a:prstGeom>
            <a:solidFill>
              <a:srgbClr val="333333"/>
            </a:solidFill>
            <a:ln>
              <a:solidFill>
                <a:srgbClr val="7777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grpSp>
      <p:grpSp>
        <p:nvGrpSpPr>
          <p:cNvPr id="48" name="Group 47"/>
          <p:cNvGrpSpPr/>
          <p:nvPr userDrawn="1"/>
        </p:nvGrpSpPr>
        <p:grpSpPr>
          <a:xfrm>
            <a:off x="5800239" y="2180503"/>
            <a:ext cx="1793932" cy="3744961"/>
            <a:chOff x="2791402" y="1050114"/>
            <a:chExt cx="3909098" cy="8159261"/>
          </a:xfrm>
        </p:grpSpPr>
        <p:sp>
          <p:nvSpPr>
            <p:cNvPr id="49" name="Rectangle 48"/>
            <p:cNvSpPr/>
            <p:nvPr userDrawn="1"/>
          </p:nvSpPr>
          <p:spPr>
            <a:xfrm>
              <a:off x="2791402" y="2914753"/>
              <a:ext cx="128588" cy="508715"/>
            </a:xfrm>
            <a:prstGeom prst="rect">
              <a:avLst/>
            </a:prstGeom>
            <a:solidFill>
              <a:srgbClr val="7777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50" name="Rectangle 49"/>
            <p:cNvSpPr/>
            <p:nvPr userDrawn="1"/>
          </p:nvSpPr>
          <p:spPr>
            <a:xfrm>
              <a:off x="2791402" y="2157516"/>
              <a:ext cx="128588" cy="508715"/>
            </a:xfrm>
            <a:prstGeom prst="rect">
              <a:avLst/>
            </a:prstGeom>
            <a:solidFill>
              <a:srgbClr val="7777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51" name="Rectangle: Rounded Corners 50"/>
            <p:cNvSpPr/>
            <p:nvPr userDrawn="1"/>
          </p:nvSpPr>
          <p:spPr>
            <a:xfrm>
              <a:off x="2831885" y="1050114"/>
              <a:ext cx="3868615" cy="8159261"/>
            </a:xfrm>
            <a:prstGeom prst="roundRect">
              <a:avLst>
                <a:gd name="adj" fmla="val 13394"/>
              </a:avLst>
            </a:prstGeom>
            <a:solidFill>
              <a:srgbClr val="F8F8F8"/>
            </a:solidFill>
            <a:ln w="127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52" name="Rectangle: Rounded Corners 51"/>
            <p:cNvSpPr/>
            <p:nvPr userDrawn="1"/>
          </p:nvSpPr>
          <p:spPr>
            <a:xfrm>
              <a:off x="3102492" y="2157516"/>
              <a:ext cx="3327400" cy="5920122"/>
            </a:xfrm>
            <a:prstGeom prst="roundRect">
              <a:avLst>
                <a:gd name="adj" fmla="val 1400"/>
              </a:avLst>
            </a:prstGeom>
            <a:solidFill>
              <a:srgbClr val="333333"/>
            </a:solidFill>
            <a:ln>
              <a:solidFill>
                <a:srgbClr val="7777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53" name="Oval 52"/>
            <p:cNvSpPr/>
            <p:nvPr userDrawn="1"/>
          </p:nvSpPr>
          <p:spPr>
            <a:xfrm>
              <a:off x="4348798" y="1694059"/>
              <a:ext cx="95103" cy="95103"/>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54" name="Rectangle: Rounded Corners 53"/>
            <p:cNvSpPr/>
            <p:nvPr userDrawn="1"/>
          </p:nvSpPr>
          <p:spPr>
            <a:xfrm flipV="1">
              <a:off x="4538816" y="1701266"/>
              <a:ext cx="644770" cy="81083"/>
            </a:xfrm>
            <a:prstGeom prst="roundRect">
              <a:avLst>
                <a:gd name="adj" fmla="val 50000"/>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55" name="Oval 54"/>
            <p:cNvSpPr/>
            <p:nvPr userDrawn="1"/>
          </p:nvSpPr>
          <p:spPr>
            <a:xfrm>
              <a:off x="4699591" y="1373161"/>
              <a:ext cx="133203" cy="133203"/>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56" name="Oval 55"/>
            <p:cNvSpPr/>
            <p:nvPr userDrawn="1"/>
          </p:nvSpPr>
          <p:spPr>
            <a:xfrm>
              <a:off x="4420522" y="8297836"/>
              <a:ext cx="691341" cy="691341"/>
            </a:xfrm>
            <a:prstGeom prst="ellipse">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prstClr val="white"/>
                </a:solidFill>
              </a:endParaRPr>
            </a:p>
          </p:txBody>
        </p:sp>
      </p:grpSp>
      <p:sp>
        <p:nvSpPr>
          <p:cNvPr id="57" name="Title 1"/>
          <p:cNvSpPr>
            <a:spLocks noGrp="1"/>
          </p:cNvSpPr>
          <p:nvPr>
            <p:ph type="title" hasCustomPrompt="1"/>
          </p:nvPr>
        </p:nvSpPr>
        <p:spPr>
          <a:xfrm>
            <a:off x="935568" y="932537"/>
            <a:ext cx="3407833" cy="2432655"/>
          </a:xfrm>
        </p:spPr>
        <p:txBody>
          <a:bodyPr anchor="b"/>
          <a:lstStyle>
            <a:lvl1pPr algn="l">
              <a:defRPr>
                <a:solidFill>
                  <a:schemeClr val="bg1"/>
                </a:solidFil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58" name="Text Placeholder 5"/>
          <p:cNvSpPr>
            <a:spLocks noGrp="1"/>
          </p:cNvSpPr>
          <p:nvPr>
            <p:ph type="body" sz="quarter" idx="12" hasCustomPrompt="1"/>
          </p:nvPr>
        </p:nvSpPr>
        <p:spPr>
          <a:xfrm>
            <a:off x="948267" y="3574543"/>
            <a:ext cx="3395133" cy="2015378"/>
          </a:xfrm>
        </p:spPr>
        <p:txBody>
          <a:bodyPr anchor="t"/>
          <a:lstStyle>
            <a:lvl1pPr marL="0" indent="0" algn="just">
              <a:spcBef>
                <a:spcPts val="0"/>
              </a:spcBef>
              <a:buFontTx/>
              <a:buNone/>
              <a:defRPr>
                <a:solidFill>
                  <a:schemeClr val="bg1"/>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59" name="Picture Placeholder 6"/>
          <p:cNvSpPr>
            <a:spLocks noGrp="1"/>
          </p:cNvSpPr>
          <p:nvPr>
            <p:ph type="pic" sz="quarter" idx="15"/>
          </p:nvPr>
        </p:nvSpPr>
        <p:spPr>
          <a:xfrm>
            <a:off x="7630583" y="1403265"/>
            <a:ext cx="3048000" cy="4056626"/>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60" name="Picture Placeholder 6"/>
          <p:cNvSpPr>
            <a:spLocks noGrp="1"/>
          </p:cNvSpPr>
          <p:nvPr>
            <p:ph type="pic" sz="quarter" idx="16"/>
          </p:nvPr>
        </p:nvSpPr>
        <p:spPr>
          <a:xfrm>
            <a:off x="5959989" y="2708800"/>
            <a:ext cx="1480095" cy="2685491"/>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Tree>
    <p:extLst>
      <p:ext uri="{BB962C8B-B14F-4D97-AF65-F5344CB8AC3E}">
        <p14:creationId xmlns:p14="http://schemas.microsoft.com/office/powerpoint/2010/main" val="1423835158"/>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laptop 1">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grpSp>
        <p:nvGrpSpPr>
          <p:cNvPr id="5" name="Group 4"/>
          <p:cNvGrpSpPr/>
          <p:nvPr userDrawn="1"/>
        </p:nvGrpSpPr>
        <p:grpSpPr>
          <a:xfrm>
            <a:off x="935567" y="1704434"/>
            <a:ext cx="6033611" cy="3448073"/>
            <a:chOff x="1320800" y="1790165"/>
            <a:chExt cx="10669666" cy="6096534"/>
          </a:xfrm>
        </p:grpSpPr>
        <p:sp>
          <p:nvSpPr>
            <p:cNvPr id="6" name="Rectangle: Rounded Corners 5"/>
            <p:cNvSpPr/>
            <p:nvPr/>
          </p:nvSpPr>
          <p:spPr>
            <a:xfrm>
              <a:off x="2342657" y="1790165"/>
              <a:ext cx="8635566" cy="6071101"/>
            </a:xfrm>
            <a:prstGeom prst="roundRect">
              <a:avLst>
                <a:gd name="adj" fmla="val 4479"/>
              </a:avLst>
            </a:prstGeom>
            <a:solidFill>
              <a:srgbClr val="1C1C1C"/>
            </a:solidFill>
            <a:ln w="12700">
              <a:solidFill>
                <a:srgbClr val="7777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7" name="Freeform: Shape 6"/>
            <p:cNvSpPr/>
            <p:nvPr/>
          </p:nvSpPr>
          <p:spPr>
            <a:xfrm>
              <a:off x="1321705" y="7765770"/>
              <a:ext cx="10667856" cy="120929"/>
            </a:xfrm>
            <a:custGeom>
              <a:avLst/>
              <a:gdLst>
                <a:gd name="connsiteX0" fmla="*/ 0 w 12407609"/>
                <a:gd name="connsiteY0" fmla="*/ 0 h 140651"/>
                <a:gd name="connsiteX1" fmla="*/ 54798 w 12407609"/>
                <a:gd name="connsiteY1" fmla="*/ 2767 h 140651"/>
                <a:gd name="connsiteX2" fmla="*/ 12407609 w 12407609"/>
                <a:gd name="connsiteY2" fmla="*/ 2767 h 140651"/>
                <a:gd name="connsiteX3" fmla="*/ 12326342 w 12407609"/>
                <a:gd name="connsiteY3" fmla="*/ 41916 h 140651"/>
                <a:gd name="connsiteX4" fmla="*/ 11837287 w 12407609"/>
                <a:gd name="connsiteY4" fmla="*/ 140651 h 140651"/>
                <a:gd name="connsiteX5" fmla="*/ 576066 w 12407609"/>
                <a:gd name="connsiteY5" fmla="*/ 140651 h 140651"/>
                <a:gd name="connsiteX6" fmla="*/ 87012 w 12407609"/>
                <a:gd name="connsiteY6" fmla="*/ 41916 h 140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07609" h="140651">
                  <a:moveTo>
                    <a:pt x="0" y="0"/>
                  </a:moveTo>
                  <a:lnTo>
                    <a:pt x="54798" y="2767"/>
                  </a:lnTo>
                  <a:lnTo>
                    <a:pt x="12407609" y="2767"/>
                  </a:lnTo>
                  <a:lnTo>
                    <a:pt x="12326342" y="41916"/>
                  </a:lnTo>
                  <a:cubicBezTo>
                    <a:pt x="12176026" y="105494"/>
                    <a:pt x="12010762" y="140651"/>
                    <a:pt x="11837287" y="140651"/>
                  </a:cubicBezTo>
                  <a:lnTo>
                    <a:pt x="576066" y="140651"/>
                  </a:lnTo>
                  <a:cubicBezTo>
                    <a:pt x="402591" y="140651"/>
                    <a:pt x="237327" y="105494"/>
                    <a:pt x="87012" y="41916"/>
                  </a:cubicBezTo>
                  <a:close/>
                </a:path>
              </a:pathLst>
            </a:custGeom>
            <a:solidFill>
              <a:srgbClr val="777777"/>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200">
                <a:solidFill>
                  <a:prstClr val="white"/>
                </a:solidFill>
              </a:endParaRPr>
            </a:p>
          </p:txBody>
        </p:sp>
        <p:sp>
          <p:nvSpPr>
            <p:cNvPr id="8" name="Rectangle: Rounded Corners 7"/>
            <p:cNvSpPr/>
            <p:nvPr/>
          </p:nvSpPr>
          <p:spPr>
            <a:xfrm>
              <a:off x="1320800" y="7666147"/>
              <a:ext cx="10669666" cy="102001"/>
            </a:xfrm>
            <a:prstGeom prst="roundRect">
              <a:avLst/>
            </a:prstGeom>
            <a:solidFill>
              <a:srgbClr val="B2B2B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9" name="Freeform: Shape 8"/>
            <p:cNvSpPr/>
            <p:nvPr/>
          </p:nvSpPr>
          <p:spPr>
            <a:xfrm>
              <a:off x="5830616" y="7666148"/>
              <a:ext cx="1650037" cy="71543"/>
            </a:xfrm>
            <a:custGeom>
              <a:avLst/>
              <a:gdLst>
                <a:gd name="connsiteX0" fmla="*/ 0 w 1919131"/>
                <a:gd name="connsiteY0" fmla="*/ 0 h 83211"/>
                <a:gd name="connsiteX1" fmla="*/ 1919131 w 1919131"/>
                <a:gd name="connsiteY1" fmla="*/ 0 h 83211"/>
                <a:gd name="connsiteX2" fmla="*/ 1916033 w 1919131"/>
                <a:gd name="connsiteY2" fmla="*/ 15344 h 83211"/>
                <a:gd name="connsiteX3" fmla="*/ 1813646 w 1919131"/>
                <a:gd name="connsiteY3" fmla="*/ 83211 h 83211"/>
                <a:gd name="connsiteX4" fmla="*/ 105484 w 1919131"/>
                <a:gd name="connsiteY4" fmla="*/ 83211 h 83211"/>
                <a:gd name="connsiteX5" fmla="*/ 3098 w 1919131"/>
                <a:gd name="connsiteY5" fmla="*/ 15344 h 8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19131" h="83211">
                  <a:moveTo>
                    <a:pt x="0" y="0"/>
                  </a:moveTo>
                  <a:lnTo>
                    <a:pt x="1919131" y="0"/>
                  </a:lnTo>
                  <a:lnTo>
                    <a:pt x="1916033" y="15344"/>
                  </a:lnTo>
                  <a:cubicBezTo>
                    <a:pt x="1899164" y="55227"/>
                    <a:pt x="1859673" y="83211"/>
                    <a:pt x="1813646" y="83211"/>
                  </a:cubicBezTo>
                  <a:lnTo>
                    <a:pt x="105484" y="83211"/>
                  </a:lnTo>
                  <a:cubicBezTo>
                    <a:pt x="59458" y="83211"/>
                    <a:pt x="19967" y="55227"/>
                    <a:pt x="3098" y="15344"/>
                  </a:cubicBezTo>
                  <a:close/>
                </a:path>
              </a:pathLst>
            </a:custGeom>
            <a:solidFill>
              <a:srgbClr val="777777"/>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10" name="Rectangle: Rounded Corners 9"/>
            <p:cNvSpPr/>
            <p:nvPr/>
          </p:nvSpPr>
          <p:spPr>
            <a:xfrm>
              <a:off x="2654660" y="2200716"/>
              <a:ext cx="8019384" cy="5003836"/>
            </a:xfrm>
            <a:prstGeom prst="roundRect">
              <a:avLst>
                <a:gd name="adj" fmla="val 595"/>
              </a:avLst>
            </a:prstGeom>
            <a:solidFill>
              <a:srgbClr val="333333"/>
            </a:solidFill>
            <a:ln>
              <a:solidFill>
                <a:srgbClr val="7777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prstClr val="white"/>
                </a:solidFill>
              </a:endParaRPr>
            </a:p>
          </p:txBody>
        </p:sp>
      </p:grpSp>
      <p:sp>
        <p:nvSpPr>
          <p:cNvPr id="11" name="Title 1"/>
          <p:cNvSpPr>
            <a:spLocks noGrp="1"/>
          </p:cNvSpPr>
          <p:nvPr>
            <p:ph type="title" hasCustomPrompt="1"/>
          </p:nvPr>
        </p:nvSpPr>
        <p:spPr>
          <a:xfrm>
            <a:off x="7440084" y="1490364"/>
            <a:ext cx="3443817" cy="1874828"/>
          </a:xfrm>
        </p:spPr>
        <p:txBody>
          <a:bodyPr anchor="b"/>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cxnSp>
        <p:nvCxnSpPr>
          <p:cNvPr id="12" name="Straight Connector 11"/>
          <p:cNvCxnSpPr/>
          <p:nvPr userDrawn="1"/>
        </p:nvCxnSpPr>
        <p:spPr>
          <a:xfrm>
            <a:off x="7511334" y="3428471"/>
            <a:ext cx="4680666"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3" name="Text Placeholder 5"/>
          <p:cNvSpPr>
            <a:spLocks noGrp="1"/>
          </p:cNvSpPr>
          <p:nvPr>
            <p:ph type="body" sz="quarter" idx="12" hasCustomPrompt="1"/>
          </p:nvPr>
        </p:nvSpPr>
        <p:spPr>
          <a:xfrm>
            <a:off x="7452784" y="3574543"/>
            <a:ext cx="3443817" cy="2015378"/>
          </a:xfrm>
        </p:spPr>
        <p:txBody>
          <a:bodyPr anchor="t"/>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5" name="Picture Placeholder 6"/>
          <p:cNvSpPr>
            <a:spLocks noGrp="1"/>
          </p:cNvSpPr>
          <p:nvPr>
            <p:ph type="pic" sz="quarter" idx="15"/>
          </p:nvPr>
        </p:nvSpPr>
        <p:spPr>
          <a:xfrm>
            <a:off x="1707994" y="1960084"/>
            <a:ext cx="4516757" cy="2806616"/>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Tree>
    <p:extLst>
      <p:ext uri="{BB962C8B-B14F-4D97-AF65-F5344CB8AC3E}">
        <p14:creationId xmlns:p14="http://schemas.microsoft.com/office/powerpoint/2010/main" val="3652391124"/>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laptop and phone 1">
    <p:spTree>
      <p:nvGrpSpPr>
        <p:cNvPr id="1" name=""/>
        <p:cNvGrpSpPr/>
        <p:nvPr/>
      </p:nvGrpSpPr>
      <p:grpSpPr>
        <a:xfrm>
          <a:off x="0" y="0"/>
          <a:ext cx="0" cy="0"/>
          <a:chOff x="0" y="0"/>
          <a:chExt cx="0" cy="0"/>
        </a:xfrm>
      </p:grpSpPr>
      <p:grpSp>
        <p:nvGrpSpPr>
          <p:cNvPr id="12" name="Group 11"/>
          <p:cNvGrpSpPr/>
          <p:nvPr userDrawn="1"/>
        </p:nvGrpSpPr>
        <p:grpSpPr>
          <a:xfrm>
            <a:off x="7888452" y="1482139"/>
            <a:ext cx="1406658" cy="2936499"/>
            <a:chOff x="2791402" y="1050114"/>
            <a:chExt cx="3909098" cy="8159261"/>
          </a:xfrm>
        </p:grpSpPr>
        <p:sp>
          <p:nvSpPr>
            <p:cNvPr id="13" name="Rectangle 12"/>
            <p:cNvSpPr/>
            <p:nvPr userDrawn="1"/>
          </p:nvSpPr>
          <p:spPr>
            <a:xfrm>
              <a:off x="2791402" y="2914753"/>
              <a:ext cx="128588" cy="508715"/>
            </a:xfrm>
            <a:prstGeom prst="rect">
              <a:avLst/>
            </a:prstGeom>
            <a:solidFill>
              <a:srgbClr val="7777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14" name="Rectangle 13"/>
            <p:cNvSpPr/>
            <p:nvPr userDrawn="1"/>
          </p:nvSpPr>
          <p:spPr>
            <a:xfrm>
              <a:off x="2791402" y="2157516"/>
              <a:ext cx="128588" cy="508715"/>
            </a:xfrm>
            <a:prstGeom prst="rect">
              <a:avLst/>
            </a:prstGeom>
            <a:solidFill>
              <a:srgbClr val="7777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15" name="Rectangle: Rounded Corners 14"/>
            <p:cNvSpPr/>
            <p:nvPr userDrawn="1"/>
          </p:nvSpPr>
          <p:spPr>
            <a:xfrm>
              <a:off x="2831885" y="1050114"/>
              <a:ext cx="3868615" cy="8159261"/>
            </a:xfrm>
            <a:prstGeom prst="roundRect">
              <a:avLst>
                <a:gd name="adj" fmla="val 13394"/>
              </a:avLst>
            </a:prstGeom>
            <a:solidFill>
              <a:schemeClr val="tx1"/>
            </a:solidFill>
            <a:ln w="127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16" name="Rectangle: Rounded Corners 15"/>
            <p:cNvSpPr/>
            <p:nvPr userDrawn="1"/>
          </p:nvSpPr>
          <p:spPr>
            <a:xfrm>
              <a:off x="3102492" y="2157516"/>
              <a:ext cx="3327400" cy="5920122"/>
            </a:xfrm>
            <a:prstGeom prst="roundRect">
              <a:avLst>
                <a:gd name="adj" fmla="val 1400"/>
              </a:avLst>
            </a:prstGeom>
            <a:solidFill>
              <a:srgbClr val="333333"/>
            </a:solidFill>
            <a:ln>
              <a:solidFill>
                <a:srgbClr val="7777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17" name="Oval 16"/>
            <p:cNvSpPr/>
            <p:nvPr userDrawn="1"/>
          </p:nvSpPr>
          <p:spPr>
            <a:xfrm>
              <a:off x="4348798" y="1694059"/>
              <a:ext cx="95103" cy="95103"/>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18" name="Rectangle: Rounded Corners 17"/>
            <p:cNvSpPr/>
            <p:nvPr userDrawn="1"/>
          </p:nvSpPr>
          <p:spPr>
            <a:xfrm flipV="1">
              <a:off x="4538816" y="1701266"/>
              <a:ext cx="644770" cy="81083"/>
            </a:xfrm>
            <a:prstGeom prst="roundRect">
              <a:avLst>
                <a:gd name="adj" fmla="val 50000"/>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19" name="Oval 18"/>
            <p:cNvSpPr/>
            <p:nvPr userDrawn="1"/>
          </p:nvSpPr>
          <p:spPr>
            <a:xfrm>
              <a:off x="4699591" y="1373161"/>
              <a:ext cx="133203" cy="133203"/>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20" name="Oval 19"/>
            <p:cNvSpPr/>
            <p:nvPr userDrawn="1"/>
          </p:nvSpPr>
          <p:spPr>
            <a:xfrm>
              <a:off x="4420522" y="8297836"/>
              <a:ext cx="691341" cy="691341"/>
            </a:xfrm>
            <a:prstGeom prst="ellipse">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prstClr val="white"/>
                </a:solidFill>
              </a:endParaRPr>
            </a:p>
          </p:txBody>
        </p:sp>
      </p:grpSp>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grpSp>
        <p:nvGrpSpPr>
          <p:cNvPr id="5" name="Group 4"/>
          <p:cNvGrpSpPr/>
          <p:nvPr userDrawn="1"/>
        </p:nvGrpSpPr>
        <p:grpSpPr>
          <a:xfrm>
            <a:off x="2389873" y="984949"/>
            <a:ext cx="6033611" cy="3448073"/>
            <a:chOff x="1320800" y="1790165"/>
            <a:chExt cx="10669666" cy="6096534"/>
          </a:xfrm>
        </p:grpSpPr>
        <p:sp>
          <p:nvSpPr>
            <p:cNvPr id="6" name="Rectangle: Rounded Corners 5"/>
            <p:cNvSpPr/>
            <p:nvPr/>
          </p:nvSpPr>
          <p:spPr>
            <a:xfrm>
              <a:off x="2342657" y="1790165"/>
              <a:ext cx="8635566" cy="6071101"/>
            </a:xfrm>
            <a:prstGeom prst="roundRect">
              <a:avLst>
                <a:gd name="adj" fmla="val 4479"/>
              </a:avLst>
            </a:prstGeom>
            <a:solidFill>
              <a:schemeClr val="tx1"/>
            </a:solidFill>
            <a:ln w="12700">
              <a:solidFill>
                <a:srgbClr val="7777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7" name="Freeform: Shape 6"/>
            <p:cNvSpPr/>
            <p:nvPr/>
          </p:nvSpPr>
          <p:spPr>
            <a:xfrm>
              <a:off x="1321705" y="7765770"/>
              <a:ext cx="10667856" cy="120929"/>
            </a:xfrm>
            <a:custGeom>
              <a:avLst/>
              <a:gdLst>
                <a:gd name="connsiteX0" fmla="*/ 0 w 12407609"/>
                <a:gd name="connsiteY0" fmla="*/ 0 h 140651"/>
                <a:gd name="connsiteX1" fmla="*/ 54798 w 12407609"/>
                <a:gd name="connsiteY1" fmla="*/ 2767 h 140651"/>
                <a:gd name="connsiteX2" fmla="*/ 12407609 w 12407609"/>
                <a:gd name="connsiteY2" fmla="*/ 2767 h 140651"/>
                <a:gd name="connsiteX3" fmla="*/ 12326342 w 12407609"/>
                <a:gd name="connsiteY3" fmla="*/ 41916 h 140651"/>
                <a:gd name="connsiteX4" fmla="*/ 11837287 w 12407609"/>
                <a:gd name="connsiteY4" fmla="*/ 140651 h 140651"/>
                <a:gd name="connsiteX5" fmla="*/ 576066 w 12407609"/>
                <a:gd name="connsiteY5" fmla="*/ 140651 h 140651"/>
                <a:gd name="connsiteX6" fmla="*/ 87012 w 12407609"/>
                <a:gd name="connsiteY6" fmla="*/ 41916 h 140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07609" h="140651">
                  <a:moveTo>
                    <a:pt x="0" y="0"/>
                  </a:moveTo>
                  <a:lnTo>
                    <a:pt x="54798" y="2767"/>
                  </a:lnTo>
                  <a:lnTo>
                    <a:pt x="12407609" y="2767"/>
                  </a:lnTo>
                  <a:lnTo>
                    <a:pt x="12326342" y="41916"/>
                  </a:lnTo>
                  <a:cubicBezTo>
                    <a:pt x="12176026" y="105494"/>
                    <a:pt x="12010762" y="140651"/>
                    <a:pt x="11837287" y="140651"/>
                  </a:cubicBezTo>
                  <a:lnTo>
                    <a:pt x="576066" y="140651"/>
                  </a:lnTo>
                  <a:cubicBezTo>
                    <a:pt x="402591" y="140651"/>
                    <a:pt x="237327" y="105494"/>
                    <a:pt x="87012" y="41916"/>
                  </a:cubicBezTo>
                  <a:close/>
                </a:path>
              </a:pathLst>
            </a:custGeom>
            <a:solidFill>
              <a:srgbClr val="777777"/>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200">
                <a:solidFill>
                  <a:prstClr val="white"/>
                </a:solidFill>
              </a:endParaRPr>
            </a:p>
          </p:txBody>
        </p:sp>
        <p:sp>
          <p:nvSpPr>
            <p:cNvPr id="8" name="Rectangle: Rounded Corners 7"/>
            <p:cNvSpPr/>
            <p:nvPr/>
          </p:nvSpPr>
          <p:spPr>
            <a:xfrm>
              <a:off x="1320800" y="7666147"/>
              <a:ext cx="10669666" cy="102001"/>
            </a:xfrm>
            <a:prstGeom prst="roundRect">
              <a:avLst/>
            </a:prstGeom>
            <a:solidFill>
              <a:srgbClr val="B2B2B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9" name="Freeform: Shape 8"/>
            <p:cNvSpPr/>
            <p:nvPr/>
          </p:nvSpPr>
          <p:spPr>
            <a:xfrm>
              <a:off x="5830616" y="7666148"/>
              <a:ext cx="1650037" cy="71543"/>
            </a:xfrm>
            <a:custGeom>
              <a:avLst/>
              <a:gdLst>
                <a:gd name="connsiteX0" fmla="*/ 0 w 1919131"/>
                <a:gd name="connsiteY0" fmla="*/ 0 h 83211"/>
                <a:gd name="connsiteX1" fmla="*/ 1919131 w 1919131"/>
                <a:gd name="connsiteY1" fmla="*/ 0 h 83211"/>
                <a:gd name="connsiteX2" fmla="*/ 1916033 w 1919131"/>
                <a:gd name="connsiteY2" fmla="*/ 15344 h 83211"/>
                <a:gd name="connsiteX3" fmla="*/ 1813646 w 1919131"/>
                <a:gd name="connsiteY3" fmla="*/ 83211 h 83211"/>
                <a:gd name="connsiteX4" fmla="*/ 105484 w 1919131"/>
                <a:gd name="connsiteY4" fmla="*/ 83211 h 83211"/>
                <a:gd name="connsiteX5" fmla="*/ 3098 w 1919131"/>
                <a:gd name="connsiteY5" fmla="*/ 15344 h 8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19131" h="83211">
                  <a:moveTo>
                    <a:pt x="0" y="0"/>
                  </a:moveTo>
                  <a:lnTo>
                    <a:pt x="1919131" y="0"/>
                  </a:lnTo>
                  <a:lnTo>
                    <a:pt x="1916033" y="15344"/>
                  </a:lnTo>
                  <a:cubicBezTo>
                    <a:pt x="1899164" y="55227"/>
                    <a:pt x="1859673" y="83211"/>
                    <a:pt x="1813646" y="83211"/>
                  </a:cubicBezTo>
                  <a:lnTo>
                    <a:pt x="105484" y="83211"/>
                  </a:lnTo>
                  <a:cubicBezTo>
                    <a:pt x="59458" y="83211"/>
                    <a:pt x="19967" y="55227"/>
                    <a:pt x="3098" y="15344"/>
                  </a:cubicBezTo>
                  <a:close/>
                </a:path>
              </a:pathLst>
            </a:custGeom>
            <a:solidFill>
              <a:srgbClr val="777777"/>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10" name="Rectangle: Rounded Corners 9"/>
            <p:cNvSpPr/>
            <p:nvPr/>
          </p:nvSpPr>
          <p:spPr>
            <a:xfrm>
              <a:off x="2654660" y="2200716"/>
              <a:ext cx="8019384" cy="5003836"/>
            </a:xfrm>
            <a:prstGeom prst="roundRect">
              <a:avLst>
                <a:gd name="adj" fmla="val 595"/>
              </a:avLst>
            </a:prstGeom>
            <a:solidFill>
              <a:srgbClr val="333333"/>
            </a:solidFill>
            <a:ln>
              <a:solidFill>
                <a:srgbClr val="7777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prstClr val="white"/>
                </a:solidFill>
              </a:endParaRPr>
            </a:p>
          </p:txBody>
        </p:sp>
      </p:grpSp>
      <p:sp>
        <p:nvSpPr>
          <p:cNvPr id="11" name="Picture Placeholder 6"/>
          <p:cNvSpPr>
            <a:spLocks noGrp="1"/>
          </p:cNvSpPr>
          <p:nvPr>
            <p:ph type="pic" sz="quarter" idx="15"/>
          </p:nvPr>
        </p:nvSpPr>
        <p:spPr>
          <a:xfrm>
            <a:off x="3162300" y="1240598"/>
            <a:ext cx="4516757" cy="2806616"/>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21" name="Picture Placeholder 6"/>
          <p:cNvSpPr>
            <a:spLocks noGrp="1"/>
          </p:cNvSpPr>
          <p:nvPr>
            <p:ph type="pic" sz="quarter" idx="16"/>
          </p:nvPr>
        </p:nvSpPr>
        <p:spPr>
          <a:xfrm>
            <a:off x="8019854" y="1890798"/>
            <a:ext cx="1160573" cy="2105748"/>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22" name="Title 1"/>
          <p:cNvSpPr>
            <a:spLocks noGrp="1"/>
          </p:cNvSpPr>
          <p:nvPr>
            <p:ph type="title" hasCustomPrompt="1"/>
          </p:nvPr>
        </p:nvSpPr>
        <p:spPr>
          <a:xfrm>
            <a:off x="935567" y="4667937"/>
            <a:ext cx="3816350" cy="1365547"/>
          </a:xfrm>
        </p:spPr>
        <p:txBody>
          <a:bodyPr anchor="ctr"/>
          <a:lstStyle>
            <a:lvl1pPr algn="r">
              <a:defRPr/>
            </a:lvl1pPr>
          </a:lstStyle>
          <a:p>
            <a:r>
              <a:rPr kumimoji="1" lang="en-US" altLang="ja-JP" dirty="0"/>
              <a:t>Slide title</a:t>
            </a:r>
            <a:endParaRPr kumimoji="1" lang="ja-JP" altLang="en-US" dirty="0"/>
          </a:p>
        </p:txBody>
      </p:sp>
      <p:sp>
        <p:nvSpPr>
          <p:cNvPr id="23" name="Text Placeholder 5"/>
          <p:cNvSpPr>
            <a:spLocks noGrp="1"/>
          </p:cNvSpPr>
          <p:nvPr>
            <p:ph type="body" sz="quarter" idx="12" hasCustomPrompt="1"/>
          </p:nvPr>
        </p:nvSpPr>
        <p:spPr>
          <a:xfrm>
            <a:off x="5052646" y="4792874"/>
            <a:ext cx="5124287" cy="1109304"/>
          </a:xfrm>
        </p:spPr>
        <p:txBody>
          <a:bodyPr anchor="ctr"/>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3889817355"/>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laptop 2">
    <p:spTree>
      <p:nvGrpSpPr>
        <p:cNvPr id="1" name=""/>
        <p:cNvGrpSpPr/>
        <p:nvPr/>
      </p:nvGrpSpPr>
      <p:grpSpPr>
        <a:xfrm>
          <a:off x="0" y="0"/>
          <a:ext cx="0" cy="0"/>
          <a:chOff x="0" y="0"/>
          <a:chExt cx="0" cy="0"/>
        </a:xfrm>
      </p:grpSpPr>
      <p:cxnSp>
        <p:nvCxnSpPr>
          <p:cNvPr id="14" name="Straight Connector 13"/>
          <p:cNvCxnSpPr/>
          <p:nvPr userDrawn="1"/>
        </p:nvCxnSpPr>
        <p:spPr>
          <a:xfrm>
            <a:off x="1011768" y="3428471"/>
            <a:ext cx="4919737"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pic>
        <p:nvPicPr>
          <p:cNvPr id="12" name="Picture 11"/>
          <p:cNvPicPr>
            <a:picLocks noChangeAspect="1"/>
          </p:cNvPicPr>
          <p:nvPr userDrawn="1"/>
        </p:nvPicPr>
        <p:blipFill rotWithShape="1">
          <a:blip r:embed="rId2">
            <a:extLst>
              <a:ext uri="{28A0092B-C50C-407E-A947-70E740481C1C}">
                <a14:useLocalDpi xmlns:a14="http://schemas.microsoft.com/office/drawing/2010/main" val="0"/>
              </a:ext>
            </a:extLst>
          </a:blip>
          <a:srcRect t="10212" r="35458"/>
          <a:stretch/>
        </p:blipFill>
        <p:spPr>
          <a:xfrm>
            <a:off x="4751917" y="0"/>
            <a:ext cx="7440083" cy="5919159"/>
          </a:xfrm>
          <a:prstGeom prst="rect">
            <a:avLst/>
          </a:prstGeom>
        </p:spPr>
      </p:pic>
      <p:sp>
        <p:nvSpPr>
          <p:cNvPr id="13" name="Picture Placeholder 6"/>
          <p:cNvSpPr>
            <a:spLocks noGrp="1"/>
          </p:cNvSpPr>
          <p:nvPr>
            <p:ph type="pic" sz="quarter" idx="15"/>
          </p:nvPr>
        </p:nvSpPr>
        <p:spPr>
          <a:xfrm>
            <a:off x="6212417" y="0"/>
            <a:ext cx="5979584" cy="5144294"/>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5" name="Title 1"/>
          <p:cNvSpPr>
            <a:spLocks noGrp="1"/>
          </p:cNvSpPr>
          <p:nvPr>
            <p:ph type="title" hasCustomPrompt="1"/>
          </p:nvPr>
        </p:nvSpPr>
        <p:spPr>
          <a:xfrm>
            <a:off x="935568" y="932537"/>
            <a:ext cx="3407833" cy="2432655"/>
          </a:xfrm>
        </p:spPr>
        <p:txBody>
          <a:bodyPr anchor="b"/>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16" name="Text Placeholder 5"/>
          <p:cNvSpPr>
            <a:spLocks noGrp="1"/>
          </p:cNvSpPr>
          <p:nvPr>
            <p:ph type="body" sz="quarter" idx="12" hasCustomPrompt="1"/>
          </p:nvPr>
        </p:nvSpPr>
        <p:spPr>
          <a:xfrm>
            <a:off x="948267" y="3574543"/>
            <a:ext cx="3395133" cy="2015378"/>
          </a:xfrm>
        </p:spPr>
        <p:txBody>
          <a:bodyPr anchor="t"/>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3340439179"/>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Desktop">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grpSp>
        <p:nvGrpSpPr>
          <p:cNvPr id="5" name="Group 4"/>
          <p:cNvGrpSpPr/>
          <p:nvPr userDrawn="1"/>
        </p:nvGrpSpPr>
        <p:grpSpPr>
          <a:xfrm>
            <a:off x="1295400" y="1451652"/>
            <a:ext cx="5107649" cy="4146827"/>
            <a:chOff x="2198478" y="1402730"/>
            <a:chExt cx="8912404" cy="7234736"/>
          </a:xfrm>
        </p:grpSpPr>
        <p:grpSp>
          <p:nvGrpSpPr>
            <p:cNvPr id="6" name="Group 5"/>
            <p:cNvGrpSpPr/>
            <p:nvPr userDrawn="1"/>
          </p:nvGrpSpPr>
          <p:grpSpPr>
            <a:xfrm>
              <a:off x="5152347" y="7666807"/>
              <a:ext cx="3002317" cy="970659"/>
              <a:chOff x="5152347" y="7666807"/>
              <a:chExt cx="3002317" cy="970659"/>
            </a:xfrm>
          </p:grpSpPr>
          <p:sp>
            <p:nvSpPr>
              <p:cNvPr id="12" name="Freeform: Shape 11"/>
              <p:cNvSpPr/>
              <p:nvPr userDrawn="1"/>
            </p:nvSpPr>
            <p:spPr>
              <a:xfrm>
                <a:off x="5152347" y="7666807"/>
                <a:ext cx="3002317" cy="970659"/>
              </a:xfrm>
              <a:custGeom>
                <a:avLst/>
                <a:gdLst>
                  <a:gd name="connsiteX0" fmla="*/ 566240 w 3002317"/>
                  <a:gd name="connsiteY0" fmla="*/ 0 h 970659"/>
                  <a:gd name="connsiteX1" fmla="*/ 2432360 w 3002317"/>
                  <a:gd name="connsiteY1" fmla="*/ 0 h 970659"/>
                  <a:gd name="connsiteX2" fmla="*/ 2444712 w 3002317"/>
                  <a:gd name="connsiteY2" fmla="*/ 153415 h 970659"/>
                  <a:gd name="connsiteX3" fmla="*/ 2558119 w 3002317"/>
                  <a:gd name="connsiteY3" fmla="*/ 661012 h 970659"/>
                  <a:gd name="connsiteX4" fmla="*/ 2962931 w 3002317"/>
                  <a:gd name="connsiteY4" fmla="*/ 837224 h 970659"/>
                  <a:gd name="connsiteX5" fmla="*/ 2956436 w 3002317"/>
                  <a:gd name="connsiteY5" fmla="*/ 837224 h 970659"/>
                  <a:gd name="connsiteX6" fmla="*/ 2960140 w 3002317"/>
                  <a:gd name="connsiteY6" fmla="*/ 837972 h 970659"/>
                  <a:gd name="connsiteX7" fmla="*/ 3002317 w 3002317"/>
                  <a:gd name="connsiteY7" fmla="*/ 901602 h 970659"/>
                  <a:gd name="connsiteX8" fmla="*/ 3002316 w 3002317"/>
                  <a:gd name="connsiteY8" fmla="*/ 901602 h 970659"/>
                  <a:gd name="connsiteX9" fmla="*/ 2933259 w 3002317"/>
                  <a:gd name="connsiteY9" fmla="*/ 970659 h 970659"/>
                  <a:gd name="connsiteX10" fmla="*/ 69057 w 3002317"/>
                  <a:gd name="connsiteY10" fmla="*/ 970658 h 970659"/>
                  <a:gd name="connsiteX11" fmla="*/ 20226 w 3002317"/>
                  <a:gd name="connsiteY11" fmla="*/ 950432 h 970659"/>
                  <a:gd name="connsiteX12" fmla="*/ 0 w 3002317"/>
                  <a:gd name="connsiteY12" fmla="*/ 901601 h 970659"/>
                  <a:gd name="connsiteX13" fmla="*/ 20226 w 3002317"/>
                  <a:gd name="connsiteY13" fmla="*/ 852771 h 970659"/>
                  <a:gd name="connsiteX14" fmla="*/ 36097 w 3002317"/>
                  <a:gd name="connsiteY14" fmla="*/ 842071 h 970659"/>
                  <a:gd name="connsiteX15" fmla="*/ 35278 w 3002317"/>
                  <a:gd name="connsiteY15" fmla="*/ 842071 h 970659"/>
                  <a:gd name="connsiteX16" fmla="*/ 37319 w 3002317"/>
                  <a:gd name="connsiteY16" fmla="*/ 841247 h 970659"/>
                  <a:gd name="connsiteX17" fmla="*/ 42177 w 3002317"/>
                  <a:gd name="connsiteY17" fmla="*/ 837972 h 970659"/>
                  <a:gd name="connsiteX18" fmla="*/ 48684 w 3002317"/>
                  <a:gd name="connsiteY18" fmla="*/ 836658 h 970659"/>
                  <a:gd name="connsiteX19" fmla="*/ 130007 w 3002317"/>
                  <a:gd name="connsiteY19" fmla="*/ 803822 h 970659"/>
                  <a:gd name="connsiteX20" fmla="*/ 440090 w 3002317"/>
                  <a:gd name="connsiteY20" fmla="*/ 665859 h 970659"/>
                  <a:gd name="connsiteX21" fmla="*/ 553498 w 3002317"/>
                  <a:gd name="connsiteY21" fmla="*/ 158262 h 970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002317" h="970659">
                    <a:moveTo>
                      <a:pt x="566240" y="0"/>
                    </a:moveTo>
                    <a:lnTo>
                      <a:pt x="2432360" y="0"/>
                    </a:lnTo>
                    <a:lnTo>
                      <a:pt x="2444712" y="153415"/>
                    </a:lnTo>
                    <a:cubicBezTo>
                      <a:pt x="2455725" y="340027"/>
                      <a:pt x="2464059" y="517933"/>
                      <a:pt x="2558119" y="661012"/>
                    </a:cubicBezTo>
                    <a:cubicBezTo>
                      <a:pt x="2648607" y="770549"/>
                      <a:pt x="2858156" y="775312"/>
                      <a:pt x="2962931" y="837224"/>
                    </a:cubicBezTo>
                    <a:lnTo>
                      <a:pt x="2956436" y="837224"/>
                    </a:lnTo>
                    <a:lnTo>
                      <a:pt x="2960140" y="837972"/>
                    </a:lnTo>
                    <a:cubicBezTo>
                      <a:pt x="2984926" y="848455"/>
                      <a:pt x="3002317" y="872998"/>
                      <a:pt x="3002317" y="901602"/>
                    </a:cubicBezTo>
                    <a:lnTo>
                      <a:pt x="3002316" y="901602"/>
                    </a:lnTo>
                    <a:cubicBezTo>
                      <a:pt x="3002316" y="939741"/>
                      <a:pt x="2971398" y="970659"/>
                      <a:pt x="2933259" y="970659"/>
                    </a:cubicBezTo>
                    <a:lnTo>
                      <a:pt x="69057" y="970658"/>
                    </a:lnTo>
                    <a:cubicBezTo>
                      <a:pt x="49987" y="970658"/>
                      <a:pt x="32723" y="962928"/>
                      <a:pt x="20226" y="950432"/>
                    </a:cubicBezTo>
                    <a:lnTo>
                      <a:pt x="0" y="901601"/>
                    </a:lnTo>
                    <a:lnTo>
                      <a:pt x="20226" y="852771"/>
                    </a:lnTo>
                    <a:lnTo>
                      <a:pt x="36097" y="842071"/>
                    </a:lnTo>
                    <a:lnTo>
                      <a:pt x="35278" y="842071"/>
                    </a:lnTo>
                    <a:lnTo>
                      <a:pt x="37319" y="841247"/>
                    </a:lnTo>
                    <a:lnTo>
                      <a:pt x="42177" y="837972"/>
                    </a:lnTo>
                    <a:lnTo>
                      <a:pt x="48684" y="836658"/>
                    </a:lnTo>
                    <a:lnTo>
                      <a:pt x="130007" y="803822"/>
                    </a:lnTo>
                    <a:cubicBezTo>
                      <a:pt x="237386" y="771229"/>
                      <a:pt x="372224" y="748012"/>
                      <a:pt x="440090" y="665859"/>
                    </a:cubicBezTo>
                    <a:cubicBezTo>
                      <a:pt x="534150" y="522780"/>
                      <a:pt x="542484" y="344874"/>
                      <a:pt x="553498" y="158262"/>
                    </a:cubicBezTo>
                    <a:close/>
                  </a:path>
                </a:pathLst>
              </a:custGeom>
              <a:solidFill>
                <a:schemeClr val="accent3">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13" name="Freeform: Shape 12"/>
              <p:cNvSpPr/>
              <p:nvPr userDrawn="1"/>
            </p:nvSpPr>
            <p:spPr>
              <a:xfrm>
                <a:off x="5713861" y="7666807"/>
                <a:ext cx="1879289" cy="81781"/>
              </a:xfrm>
              <a:custGeom>
                <a:avLst/>
                <a:gdLst>
                  <a:gd name="connsiteX0" fmla="*/ 6584 w 1879289"/>
                  <a:gd name="connsiteY0" fmla="*/ 0 h 81781"/>
                  <a:gd name="connsiteX1" fmla="*/ 1872704 w 1879289"/>
                  <a:gd name="connsiteY1" fmla="*/ 0 h 81781"/>
                  <a:gd name="connsiteX2" fmla="*/ 1879289 w 1879289"/>
                  <a:gd name="connsiteY2" fmla="*/ 81781 h 81781"/>
                  <a:gd name="connsiteX3" fmla="*/ 0 w 1879289"/>
                  <a:gd name="connsiteY3" fmla="*/ 81781 h 81781"/>
                </a:gdLst>
                <a:ahLst/>
                <a:cxnLst>
                  <a:cxn ang="0">
                    <a:pos x="connsiteX0" y="connsiteY0"/>
                  </a:cxn>
                  <a:cxn ang="0">
                    <a:pos x="connsiteX1" y="connsiteY1"/>
                  </a:cxn>
                  <a:cxn ang="0">
                    <a:pos x="connsiteX2" y="connsiteY2"/>
                  </a:cxn>
                  <a:cxn ang="0">
                    <a:pos x="connsiteX3" y="connsiteY3"/>
                  </a:cxn>
                </a:cxnLst>
                <a:rect l="l" t="t" r="r" b="b"/>
                <a:pathLst>
                  <a:path w="1879289" h="81781">
                    <a:moveTo>
                      <a:pt x="6584" y="0"/>
                    </a:moveTo>
                    <a:lnTo>
                      <a:pt x="1872704" y="0"/>
                    </a:lnTo>
                    <a:lnTo>
                      <a:pt x="1879289" y="81781"/>
                    </a:lnTo>
                    <a:lnTo>
                      <a:pt x="0" y="81781"/>
                    </a:lnTo>
                    <a:close/>
                  </a:path>
                </a:pathLst>
              </a:custGeom>
              <a:solidFill>
                <a:schemeClr val="accent3">
                  <a:lumMod val="60000"/>
                  <a:lumOff val="4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grpSp>
        <p:sp>
          <p:nvSpPr>
            <p:cNvPr id="7" name="Rectangle: Rounded Corners 6"/>
            <p:cNvSpPr/>
            <p:nvPr userDrawn="1"/>
          </p:nvSpPr>
          <p:spPr>
            <a:xfrm>
              <a:off x="2200826" y="1402814"/>
              <a:ext cx="8910056" cy="6264077"/>
            </a:xfrm>
            <a:prstGeom prst="roundRect">
              <a:avLst>
                <a:gd name="adj" fmla="val 4479"/>
              </a:avLst>
            </a:prstGeom>
            <a:solidFill>
              <a:schemeClr val="tx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sp>
          <p:nvSpPr>
            <p:cNvPr id="8" name="Rectangle: Rounded Corners 7"/>
            <p:cNvSpPr/>
            <p:nvPr userDrawn="1"/>
          </p:nvSpPr>
          <p:spPr>
            <a:xfrm>
              <a:off x="2520212" y="1784336"/>
              <a:ext cx="8271284" cy="4652597"/>
            </a:xfrm>
            <a:prstGeom prst="roundRect">
              <a:avLst>
                <a:gd name="adj" fmla="val 595"/>
              </a:avLst>
            </a:prstGeom>
            <a:solidFill>
              <a:srgbClr val="333333"/>
            </a:solidFill>
            <a:ln>
              <a:solidFill>
                <a:srgbClr val="7777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prstClr val="white"/>
                </a:solidFill>
              </a:endParaRPr>
            </a:p>
          </p:txBody>
        </p:sp>
        <p:grpSp>
          <p:nvGrpSpPr>
            <p:cNvPr id="9" name="Group 8"/>
            <p:cNvGrpSpPr/>
            <p:nvPr userDrawn="1"/>
          </p:nvGrpSpPr>
          <p:grpSpPr>
            <a:xfrm>
              <a:off x="2198478" y="1402730"/>
              <a:ext cx="8910056" cy="6264077"/>
              <a:chOff x="2198478" y="1402730"/>
              <a:chExt cx="8910056" cy="6264077"/>
            </a:xfrm>
          </p:grpSpPr>
          <p:sp>
            <p:nvSpPr>
              <p:cNvPr id="10" name="Freeform: Shape 9"/>
              <p:cNvSpPr/>
              <p:nvPr userDrawn="1"/>
            </p:nvSpPr>
            <p:spPr>
              <a:xfrm>
                <a:off x="2198478" y="6797053"/>
                <a:ext cx="8910056" cy="869754"/>
              </a:xfrm>
              <a:custGeom>
                <a:avLst/>
                <a:gdLst>
                  <a:gd name="connsiteX0" fmla="*/ 0 w 8910056"/>
                  <a:gd name="connsiteY0" fmla="*/ 0 h 869754"/>
                  <a:gd name="connsiteX1" fmla="*/ 8910056 w 8910056"/>
                  <a:gd name="connsiteY1" fmla="*/ 0 h 869754"/>
                  <a:gd name="connsiteX2" fmla="*/ 8910056 w 8910056"/>
                  <a:gd name="connsiteY2" fmla="*/ 589186 h 869754"/>
                  <a:gd name="connsiteX3" fmla="*/ 8629488 w 8910056"/>
                  <a:gd name="connsiteY3" fmla="*/ 869754 h 869754"/>
                  <a:gd name="connsiteX4" fmla="*/ 280568 w 8910056"/>
                  <a:gd name="connsiteY4" fmla="*/ 869754 h 869754"/>
                  <a:gd name="connsiteX5" fmla="*/ 0 w 8910056"/>
                  <a:gd name="connsiteY5" fmla="*/ 589186 h 86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10056" h="869754">
                    <a:moveTo>
                      <a:pt x="0" y="0"/>
                    </a:moveTo>
                    <a:lnTo>
                      <a:pt x="8910056" y="0"/>
                    </a:lnTo>
                    <a:lnTo>
                      <a:pt x="8910056" y="589186"/>
                    </a:lnTo>
                    <a:cubicBezTo>
                      <a:pt x="8910056" y="744139"/>
                      <a:pt x="8784441" y="869754"/>
                      <a:pt x="8629488" y="869754"/>
                    </a:cubicBezTo>
                    <a:lnTo>
                      <a:pt x="280568" y="869754"/>
                    </a:lnTo>
                    <a:cubicBezTo>
                      <a:pt x="125615" y="869754"/>
                      <a:pt x="0" y="744139"/>
                      <a:pt x="0" y="589186"/>
                    </a:cubicBezTo>
                    <a:close/>
                  </a:path>
                </a:pathLst>
              </a:custGeom>
              <a:solidFill>
                <a:srgbClr val="DDDDDD"/>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200">
                  <a:solidFill>
                    <a:prstClr val="white"/>
                  </a:solidFill>
                </a:endParaRPr>
              </a:p>
            </p:txBody>
          </p:sp>
          <p:sp>
            <p:nvSpPr>
              <p:cNvPr id="11" name="Rectangle: Rounded Corners 10"/>
              <p:cNvSpPr/>
              <p:nvPr userDrawn="1"/>
            </p:nvSpPr>
            <p:spPr>
              <a:xfrm>
                <a:off x="2198478" y="1402730"/>
                <a:ext cx="8910056" cy="6264077"/>
              </a:xfrm>
              <a:prstGeom prst="roundRect">
                <a:avLst>
                  <a:gd name="adj" fmla="val 4479"/>
                </a:avLst>
              </a:prstGeom>
              <a:noFill/>
              <a:ln w="12700">
                <a:solidFill>
                  <a:srgbClr val="7777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prstClr val="white"/>
                  </a:solidFill>
                </a:endParaRPr>
              </a:p>
            </p:txBody>
          </p:sp>
        </p:grpSp>
      </p:grpSp>
      <p:sp>
        <p:nvSpPr>
          <p:cNvPr id="17" name="Title 1"/>
          <p:cNvSpPr>
            <a:spLocks noGrp="1"/>
          </p:cNvSpPr>
          <p:nvPr>
            <p:ph type="title" hasCustomPrompt="1"/>
          </p:nvPr>
        </p:nvSpPr>
        <p:spPr>
          <a:xfrm>
            <a:off x="7440084" y="1451652"/>
            <a:ext cx="3443817" cy="1913540"/>
          </a:xfrm>
        </p:spPr>
        <p:txBody>
          <a:bodyPr anchor="b"/>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cxnSp>
        <p:nvCxnSpPr>
          <p:cNvPr id="18" name="Straight Connector 17"/>
          <p:cNvCxnSpPr/>
          <p:nvPr userDrawn="1"/>
        </p:nvCxnSpPr>
        <p:spPr>
          <a:xfrm>
            <a:off x="7511334" y="3428471"/>
            <a:ext cx="4680666"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9" name="Text Placeholder 5"/>
          <p:cNvSpPr>
            <a:spLocks noGrp="1"/>
          </p:cNvSpPr>
          <p:nvPr>
            <p:ph type="body" sz="quarter" idx="12" hasCustomPrompt="1"/>
          </p:nvPr>
        </p:nvSpPr>
        <p:spPr>
          <a:xfrm>
            <a:off x="7452784" y="3574543"/>
            <a:ext cx="3443817" cy="2015378"/>
          </a:xfrm>
        </p:spPr>
        <p:txBody>
          <a:bodyPr anchor="t"/>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20" name="Picture Placeholder 6"/>
          <p:cNvSpPr>
            <a:spLocks noGrp="1"/>
          </p:cNvSpPr>
          <p:nvPr>
            <p:ph type="pic" sz="quarter" idx="15"/>
          </p:nvPr>
        </p:nvSpPr>
        <p:spPr>
          <a:xfrm>
            <a:off x="1497225" y="1695894"/>
            <a:ext cx="4704000" cy="2641277"/>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Tree>
    <p:extLst>
      <p:ext uri="{BB962C8B-B14F-4D97-AF65-F5344CB8AC3E}">
        <p14:creationId xmlns:p14="http://schemas.microsoft.com/office/powerpoint/2010/main" val="2139253772"/>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3 points">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5" name="Freeform: Shape 4"/>
          <p:cNvSpPr/>
          <p:nvPr userDrawn="1"/>
        </p:nvSpPr>
        <p:spPr>
          <a:xfrm>
            <a:off x="4751917" y="1960199"/>
            <a:ext cx="1221075" cy="1410145"/>
          </a:xfrm>
          <a:custGeom>
            <a:avLst/>
            <a:gdLst>
              <a:gd name="connsiteX0" fmla="*/ 0 w 1831612"/>
              <a:gd name="connsiteY0" fmla="*/ 0 h 2114891"/>
              <a:gd name="connsiteX1" fmla="*/ 176053 w 1831612"/>
              <a:gd name="connsiteY1" fmla="*/ 8890 h 2114891"/>
              <a:gd name="connsiteX2" fmla="*/ 1777898 w 1831612"/>
              <a:gd name="connsiteY2" fmla="*/ 968994 h 2114891"/>
              <a:gd name="connsiteX3" fmla="*/ 1831612 w 1831612"/>
              <a:gd name="connsiteY3" fmla="*/ 1057409 h 2114891"/>
              <a:gd name="connsiteX4" fmla="*/ 0 w 1831612"/>
              <a:gd name="connsiteY4" fmla="*/ 2114891 h 2114891"/>
              <a:gd name="connsiteX5" fmla="*/ 0 w 1831612"/>
              <a:gd name="connsiteY5" fmla="*/ 0 h 2114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1612" h="2114891">
                <a:moveTo>
                  <a:pt x="0" y="0"/>
                </a:moveTo>
                <a:lnTo>
                  <a:pt x="176053" y="8890"/>
                </a:lnTo>
                <a:cubicBezTo>
                  <a:pt x="842715" y="76593"/>
                  <a:pt x="1421520" y="441485"/>
                  <a:pt x="1777898" y="968994"/>
                </a:cubicBezTo>
                <a:lnTo>
                  <a:pt x="1831612" y="1057409"/>
                </a:lnTo>
                <a:lnTo>
                  <a:pt x="0" y="2114891"/>
                </a:lnTo>
                <a:lnTo>
                  <a:pt x="0" y="0"/>
                </a:lnTo>
                <a:close/>
              </a:path>
            </a:pathLst>
          </a:cu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6" name="Freeform: Shape 5"/>
          <p:cNvSpPr/>
          <p:nvPr userDrawn="1"/>
        </p:nvSpPr>
        <p:spPr>
          <a:xfrm>
            <a:off x="4784284" y="2721376"/>
            <a:ext cx="1403775" cy="1412325"/>
          </a:xfrm>
          <a:custGeom>
            <a:avLst/>
            <a:gdLst>
              <a:gd name="connsiteX0" fmla="*/ 1834203 w 2105662"/>
              <a:gd name="connsiteY0" fmla="*/ 0 h 2118160"/>
              <a:gd name="connsiteX1" fmla="*/ 1839718 w 2105662"/>
              <a:gd name="connsiteY1" fmla="*/ 9078 h 2118160"/>
              <a:gd name="connsiteX2" fmla="*/ 2105662 w 2105662"/>
              <a:gd name="connsiteY2" fmla="*/ 1059373 h 2118160"/>
              <a:gd name="connsiteX3" fmla="*/ 1839718 w 2105662"/>
              <a:gd name="connsiteY3" fmla="*/ 2109668 h 2118160"/>
              <a:gd name="connsiteX4" fmla="*/ 1834559 w 2105662"/>
              <a:gd name="connsiteY4" fmla="*/ 2118160 h 2118160"/>
              <a:gd name="connsiteX5" fmla="*/ 0 w 2105662"/>
              <a:gd name="connsiteY5" fmla="*/ 1058977 h 2118160"/>
              <a:gd name="connsiteX6" fmla="*/ 1834203 w 2105662"/>
              <a:gd name="connsiteY6" fmla="*/ 0 h 2118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05662" h="2118160">
                <a:moveTo>
                  <a:pt x="1834203" y="0"/>
                </a:moveTo>
                <a:lnTo>
                  <a:pt x="1839718" y="9078"/>
                </a:lnTo>
                <a:cubicBezTo>
                  <a:pt x="2009322" y="321292"/>
                  <a:pt x="2105662" y="679082"/>
                  <a:pt x="2105662" y="1059373"/>
                </a:cubicBezTo>
                <a:cubicBezTo>
                  <a:pt x="2105662" y="1439664"/>
                  <a:pt x="2009322" y="1797454"/>
                  <a:pt x="1839718" y="2109668"/>
                </a:cubicBezTo>
                <a:lnTo>
                  <a:pt x="1834559" y="2118160"/>
                </a:lnTo>
                <a:lnTo>
                  <a:pt x="0" y="1058977"/>
                </a:lnTo>
                <a:lnTo>
                  <a:pt x="1834203"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7" name="Freeform: Shape 6"/>
          <p:cNvSpPr/>
          <p:nvPr userDrawn="1"/>
        </p:nvSpPr>
        <p:spPr>
          <a:xfrm>
            <a:off x="4751917" y="3484597"/>
            <a:ext cx="1221312" cy="1410673"/>
          </a:xfrm>
          <a:custGeom>
            <a:avLst/>
            <a:gdLst>
              <a:gd name="connsiteX0" fmla="*/ 0 w 1831968"/>
              <a:gd name="connsiteY0" fmla="*/ 0 h 2115683"/>
              <a:gd name="connsiteX1" fmla="*/ 1831968 w 1831968"/>
              <a:gd name="connsiteY1" fmla="*/ 1057687 h 2115683"/>
              <a:gd name="connsiteX2" fmla="*/ 1777898 w 1831968"/>
              <a:gd name="connsiteY2" fmla="*/ 1146689 h 2115683"/>
              <a:gd name="connsiteX3" fmla="*/ 176053 w 1831968"/>
              <a:gd name="connsiteY3" fmla="*/ 2106793 h 2115683"/>
              <a:gd name="connsiteX4" fmla="*/ 0 w 1831968"/>
              <a:gd name="connsiteY4" fmla="*/ 2115683 h 2115683"/>
              <a:gd name="connsiteX5" fmla="*/ 0 w 1831968"/>
              <a:gd name="connsiteY5" fmla="*/ 0 h 2115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1968" h="2115683">
                <a:moveTo>
                  <a:pt x="0" y="0"/>
                </a:moveTo>
                <a:lnTo>
                  <a:pt x="1831968" y="1057687"/>
                </a:lnTo>
                <a:lnTo>
                  <a:pt x="1777898" y="1146689"/>
                </a:lnTo>
                <a:cubicBezTo>
                  <a:pt x="1421520" y="1674199"/>
                  <a:pt x="842715" y="2039090"/>
                  <a:pt x="176053" y="2106793"/>
                </a:cubicBezTo>
                <a:lnTo>
                  <a:pt x="0" y="2115683"/>
                </a:lnTo>
                <a:lnTo>
                  <a:pt x="0" y="0"/>
                </a:lnTo>
                <a:close/>
              </a:path>
            </a:pathLst>
          </a:cu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8" name="Text Placeholder 5"/>
          <p:cNvSpPr>
            <a:spLocks noGrp="1"/>
          </p:cNvSpPr>
          <p:nvPr>
            <p:ph type="body" sz="quarter" idx="15" hasCustomPrompt="1"/>
          </p:nvPr>
        </p:nvSpPr>
        <p:spPr>
          <a:xfrm>
            <a:off x="4968997" y="2339034"/>
            <a:ext cx="483308" cy="407746"/>
          </a:xfrm>
        </p:spPr>
        <p:txBody>
          <a:bodyPr numCol="1" anchor="ctr">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a:t>
            </a:r>
            <a:endParaRPr kumimoji="1" lang="ja-JP" altLang="en-US" dirty="0"/>
          </a:p>
        </p:txBody>
      </p:sp>
      <p:sp>
        <p:nvSpPr>
          <p:cNvPr id="9" name="Text Placeholder 5"/>
          <p:cNvSpPr>
            <a:spLocks noGrp="1"/>
          </p:cNvSpPr>
          <p:nvPr>
            <p:ph type="body" sz="quarter" idx="17" hasCustomPrompt="1"/>
          </p:nvPr>
        </p:nvSpPr>
        <p:spPr>
          <a:xfrm>
            <a:off x="4968997" y="4042634"/>
            <a:ext cx="483308" cy="407746"/>
          </a:xfrm>
        </p:spPr>
        <p:txBody>
          <a:bodyPr numCol="1" anchor="ctr">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a:t>
            </a:r>
            <a:endParaRPr kumimoji="1" lang="ja-JP" altLang="en-US" dirty="0"/>
          </a:p>
        </p:txBody>
      </p:sp>
      <p:sp>
        <p:nvSpPr>
          <p:cNvPr id="10" name="Text Placeholder 5"/>
          <p:cNvSpPr>
            <a:spLocks noGrp="1"/>
          </p:cNvSpPr>
          <p:nvPr>
            <p:ph type="body" sz="quarter" idx="19" hasCustomPrompt="1"/>
          </p:nvPr>
        </p:nvSpPr>
        <p:spPr>
          <a:xfrm>
            <a:off x="5486171" y="3223665"/>
            <a:ext cx="483308" cy="407746"/>
          </a:xfrm>
        </p:spPr>
        <p:txBody>
          <a:bodyPr numCol="1" anchor="ctr">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a:t>
            </a:r>
            <a:endParaRPr kumimoji="1" lang="ja-JP" altLang="en-US" dirty="0"/>
          </a:p>
        </p:txBody>
      </p:sp>
      <p:sp>
        <p:nvSpPr>
          <p:cNvPr id="11" name="Text Placeholder 5"/>
          <p:cNvSpPr>
            <a:spLocks noGrp="1"/>
          </p:cNvSpPr>
          <p:nvPr>
            <p:ph type="body" sz="quarter" idx="12" hasCustomPrompt="1"/>
          </p:nvPr>
        </p:nvSpPr>
        <p:spPr>
          <a:xfrm>
            <a:off x="7440083" y="1372095"/>
            <a:ext cx="3456517" cy="1101394"/>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2" name="Text Placeholder 5"/>
          <p:cNvSpPr>
            <a:spLocks noGrp="1"/>
          </p:cNvSpPr>
          <p:nvPr>
            <p:ph type="body" sz="quarter" idx="14" hasCustomPrompt="1"/>
          </p:nvPr>
        </p:nvSpPr>
        <p:spPr>
          <a:xfrm>
            <a:off x="7440083" y="932536"/>
            <a:ext cx="3456517"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13" name="Text Placeholder 5"/>
          <p:cNvSpPr>
            <a:spLocks noGrp="1"/>
          </p:cNvSpPr>
          <p:nvPr>
            <p:ph type="body" sz="quarter" idx="21" hasCustomPrompt="1"/>
          </p:nvPr>
        </p:nvSpPr>
        <p:spPr>
          <a:xfrm>
            <a:off x="7440083" y="3094930"/>
            <a:ext cx="3456517" cy="1101394"/>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4" name="Text Placeholder 5"/>
          <p:cNvSpPr>
            <a:spLocks noGrp="1"/>
          </p:cNvSpPr>
          <p:nvPr>
            <p:ph type="body" sz="quarter" idx="22" hasCustomPrompt="1"/>
          </p:nvPr>
        </p:nvSpPr>
        <p:spPr>
          <a:xfrm>
            <a:off x="7440083" y="2655371"/>
            <a:ext cx="3456517"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15" name="Text Placeholder 5"/>
          <p:cNvSpPr>
            <a:spLocks noGrp="1"/>
          </p:cNvSpPr>
          <p:nvPr>
            <p:ph type="body" sz="quarter" idx="23" hasCustomPrompt="1"/>
          </p:nvPr>
        </p:nvSpPr>
        <p:spPr>
          <a:xfrm>
            <a:off x="7440083" y="4817765"/>
            <a:ext cx="3456517" cy="1101394"/>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6" name="Text Placeholder 5"/>
          <p:cNvSpPr>
            <a:spLocks noGrp="1"/>
          </p:cNvSpPr>
          <p:nvPr>
            <p:ph type="body" sz="quarter" idx="24" hasCustomPrompt="1"/>
          </p:nvPr>
        </p:nvSpPr>
        <p:spPr>
          <a:xfrm>
            <a:off x="7440083" y="4378206"/>
            <a:ext cx="3456517"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cxnSp>
        <p:nvCxnSpPr>
          <p:cNvPr id="17" name="Straight Connector 65"/>
          <p:cNvCxnSpPr>
            <a:stCxn id="8" idx="3"/>
            <a:endCxn id="12" idx="1"/>
          </p:cNvCxnSpPr>
          <p:nvPr userDrawn="1"/>
        </p:nvCxnSpPr>
        <p:spPr>
          <a:xfrm flipV="1">
            <a:off x="5452305" y="1127980"/>
            <a:ext cx="1987778" cy="1414927"/>
          </a:xfrm>
          <a:prstGeom prst="bentConnector3">
            <a:avLst>
              <a:gd name="adj1" fmla="val 50000"/>
            </a:avLst>
          </a:prstGeom>
          <a:ln w="127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65"/>
          <p:cNvCxnSpPr>
            <a:stCxn id="14" idx="1"/>
          </p:cNvCxnSpPr>
          <p:nvPr userDrawn="1"/>
        </p:nvCxnSpPr>
        <p:spPr>
          <a:xfrm rot="10800000" flipV="1">
            <a:off x="5969481" y="2850815"/>
            <a:ext cx="1470603" cy="577656"/>
          </a:xfrm>
          <a:prstGeom prst="bentConnector3">
            <a:avLst>
              <a:gd name="adj1" fmla="val 50000"/>
            </a:avLst>
          </a:prstGeom>
          <a:ln w="127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65"/>
          <p:cNvCxnSpPr>
            <a:stCxn id="16" idx="1"/>
            <a:endCxn id="9" idx="3"/>
          </p:cNvCxnSpPr>
          <p:nvPr userDrawn="1"/>
        </p:nvCxnSpPr>
        <p:spPr>
          <a:xfrm rot="10800000">
            <a:off x="5452306" y="4246507"/>
            <a:ext cx="1987778" cy="327142"/>
          </a:xfrm>
          <a:prstGeom prst="bentConnector3">
            <a:avLst>
              <a:gd name="adj1" fmla="val 50000"/>
            </a:avLst>
          </a:prstGeom>
          <a:ln w="127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9" name="Title 1"/>
          <p:cNvSpPr>
            <a:spLocks noGrp="1"/>
          </p:cNvSpPr>
          <p:nvPr>
            <p:ph type="title" hasCustomPrompt="1"/>
          </p:nvPr>
        </p:nvSpPr>
        <p:spPr>
          <a:xfrm>
            <a:off x="935568" y="2422731"/>
            <a:ext cx="3407833" cy="2012539"/>
          </a:xfrm>
        </p:spPr>
        <p:txBody>
          <a:bodyPr anchor="ctr"/>
          <a:lstStyle>
            <a:lvl1pPr algn="r">
              <a:defRPr/>
            </a:lvl1pPr>
          </a:lstStyle>
          <a:p>
            <a:r>
              <a:rPr kumimoji="1" lang="en-US" altLang="ja-JP" dirty="0"/>
              <a:t>Slide title</a:t>
            </a:r>
            <a:br>
              <a:rPr kumimoji="1" lang="en-US" altLang="ja-JP" dirty="0"/>
            </a:br>
            <a:r>
              <a:rPr kumimoji="1" lang="en-US" altLang="ja-JP" dirty="0"/>
              <a:t>goes here</a:t>
            </a:r>
            <a:endParaRPr kumimoji="1" lang="ja-JP" altLang="en-US" dirty="0"/>
          </a:p>
        </p:txBody>
      </p:sp>
    </p:spTree>
    <p:extLst>
      <p:ext uri="{BB962C8B-B14F-4D97-AF65-F5344CB8AC3E}">
        <p14:creationId xmlns:p14="http://schemas.microsoft.com/office/powerpoint/2010/main" val="135205863"/>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6 points">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34" name="Freeform: Shape 33"/>
          <p:cNvSpPr/>
          <p:nvPr userDrawn="1"/>
        </p:nvSpPr>
        <p:spPr>
          <a:xfrm>
            <a:off x="4841863" y="2401054"/>
            <a:ext cx="1221312" cy="1410673"/>
          </a:xfrm>
          <a:custGeom>
            <a:avLst/>
            <a:gdLst>
              <a:gd name="connsiteX0" fmla="*/ 1831968 w 1831968"/>
              <a:gd name="connsiteY0" fmla="*/ 0 h 2115683"/>
              <a:gd name="connsiteX1" fmla="*/ 1831968 w 1831968"/>
              <a:gd name="connsiteY1" fmla="*/ 2115683 h 2115683"/>
              <a:gd name="connsiteX2" fmla="*/ 0 w 1831968"/>
              <a:gd name="connsiteY2" fmla="*/ 1057996 h 2115683"/>
              <a:gd name="connsiteX3" fmla="*/ 54070 w 1831968"/>
              <a:gd name="connsiteY3" fmla="*/ 968994 h 2115683"/>
              <a:gd name="connsiteX4" fmla="*/ 1655915 w 1831968"/>
              <a:gd name="connsiteY4" fmla="*/ 8890 h 2115683"/>
              <a:gd name="connsiteX5" fmla="*/ 1831968 w 1831968"/>
              <a:gd name="connsiteY5" fmla="*/ 0 h 2115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1968" h="2115683">
                <a:moveTo>
                  <a:pt x="1831968" y="0"/>
                </a:moveTo>
                <a:lnTo>
                  <a:pt x="1831968" y="2115683"/>
                </a:lnTo>
                <a:lnTo>
                  <a:pt x="0" y="1057996"/>
                </a:lnTo>
                <a:lnTo>
                  <a:pt x="54070" y="968994"/>
                </a:lnTo>
                <a:cubicBezTo>
                  <a:pt x="410448" y="441485"/>
                  <a:pt x="989253" y="76593"/>
                  <a:pt x="1655915" y="8890"/>
                </a:cubicBezTo>
                <a:lnTo>
                  <a:pt x="1831968" y="0"/>
                </a:ln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35" name="Freeform: Shape 34"/>
          <p:cNvSpPr/>
          <p:nvPr userDrawn="1"/>
        </p:nvSpPr>
        <p:spPr>
          <a:xfrm>
            <a:off x="6128824" y="2401054"/>
            <a:ext cx="1221075" cy="1410145"/>
          </a:xfrm>
          <a:custGeom>
            <a:avLst/>
            <a:gdLst>
              <a:gd name="connsiteX0" fmla="*/ 0 w 1831612"/>
              <a:gd name="connsiteY0" fmla="*/ 0 h 2114891"/>
              <a:gd name="connsiteX1" fmla="*/ 176053 w 1831612"/>
              <a:gd name="connsiteY1" fmla="*/ 8890 h 2114891"/>
              <a:gd name="connsiteX2" fmla="*/ 1777898 w 1831612"/>
              <a:gd name="connsiteY2" fmla="*/ 968994 h 2114891"/>
              <a:gd name="connsiteX3" fmla="*/ 1831612 w 1831612"/>
              <a:gd name="connsiteY3" fmla="*/ 1057409 h 2114891"/>
              <a:gd name="connsiteX4" fmla="*/ 0 w 1831612"/>
              <a:gd name="connsiteY4" fmla="*/ 2114891 h 2114891"/>
              <a:gd name="connsiteX5" fmla="*/ 0 w 1831612"/>
              <a:gd name="connsiteY5" fmla="*/ 0 h 2114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1612" h="2114891">
                <a:moveTo>
                  <a:pt x="0" y="0"/>
                </a:moveTo>
                <a:lnTo>
                  <a:pt x="176053" y="8890"/>
                </a:lnTo>
                <a:cubicBezTo>
                  <a:pt x="842715" y="76593"/>
                  <a:pt x="1421520" y="441485"/>
                  <a:pt x="1777898" y="968994"/>
                </a:cubicBezTo>
                <a:lnTo>
                  <a:pt x="1831612" y="1057409"/>
                </a:lnTo>
                <a:lnTo>
                  <a:pt x="0" y="2114891"/>
                </a:lnTo>
                <a:lnTo>
                  <a:pt x="0" y="0"/>
                </a:lnTo>
                <a:close/>
              </a:path>
            </a:pathLst>
          </a:cu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36" name="Freeform: Shape 35"/>
          <p:cNvSpPr/>
          <p:nvPr userDrawn="1"/>
        </p:nvSpPr>
        <p:spPr>
          <a:xfrm>
            <a:off x="6161192" y="3162231"/>
            <a:ext cx="1403775" cy="1412325"/>
          </a:xfrm>
          <a:custGeom>
            <a:avLst/>
            <a:gdLst>
              <a:gd name="connsiteX0" fmla="*/ 1834203 w 2105662"/>
              <a:gd name="connsiteY0" fmla="*/ 0 h 2118160"/>
              <a:gd name="connsiteX1" fmla="*/ 1839718 w 2105662"/>
              <a:gd name="connsiteY1" fmla="*/ 9078 h 2118160"/>
              <a:gd name="connsiteX2" fmla="*/ 2105662 w 2105662"/>
              <a:gd name="connsiteY2" fmla="*/ 1059373 h 2118160"/>
              <a:gd name="connsiteX3" fmla="*/ 1839718 w 2105662"/>
              <a:gd name="connsiteY3" fmla="*/ 2109668 h 2118160"/>
              <a:gd name="connsiteX4" fmla="*/ 1834559 w 2105662"/>
              <a:gd name="connsiteY4" fmla="*/ 2118160 h 2118160"/>
              <a:gd name="connsiteX5" fmla="*/ 0 w 2105662"/>
              <a:gd name="connsiteY5" fmla="*/ 1058977 h 2118160"/>
              <a:gd name="connsiteX6" fmla="*/ 1834203 w 2105662"/>
              <a:gd name="connsiteY6" fmla="*/ 0 h 2118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05662" h="2118160">
                <a:moveTo>
                  <a:pt x="1834203" y="0"/>
                </a:moveTo>
                <a:lnTo>
                  <a:pt x="1839718" y="9078"/>
                </a:lnTo>
                <a:cubicBezTo>
                  <a:pt x="2009322" y="321292"/>
                  <a:pt x="2105662" y="679082"/>
                  <a:pt x="2105662" y="1059373"/>
                </a:cubicBezTo>
                <a:cubicBezTo>
                  <a:pt x="2105662" y="1439664"/>
                  <a:pt x="2009322" y="1797454"/>
                  <a:pt x="1839718" y="2109668"/>
                </a:cubicBezTo>
                <a:lnTo>
                  <a:pt x="1834559" y="2118160"/>
                </a:lnTo>
                <a:lnTo>
                  <a:pt x="0" y="1058977"/>
                </a:lnTo>
                <a:lnTo>
                  <a:pt x="1834203"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37" name="Freeform: Shape 36"/>
          <p:cNvSpPr/>
          <p:nvPr userDrawn="1"/>
        </p:nvSpPr>
        <p:spPr>
          <a:xfrm>
            <a:off x="4627033" y="3162622"/>
            <a:ext cx="1402860" cy="1411543"/>
          </a:xfrm>
          <a:custGeom>
            <a:avLst/>
            <a:gdLst>
              <a:gd name="connsiteX0" fmla="*/ 271103 w 2104290"/>
              <a:gd name="connsiteY0" fmla="*/ 0 h 2116988"/>
              <a:gd name="connsiteX1" fmla="*/ 2104290 w 2104290"/>
              <a:gd name="connsiteY1" fmla="*/ 1058391 h 2116988"/>
              <a:gd name="connsiteX2" fmla="*/ 270747 w 2104290"/>
              <a:gd name="connsiteY2" fmla="*/ 2116988 h 2116988"/>
              <a:gd name="connsiteX3" fmla="*/ 265944 w 2104290"/>
              <a:gd name="connsiteY3" fmla="*/ 2109082 h 2116988"/>
              <a:gd name="connsiteX4" fmla="*/ 0 w 2104290"/>
              <a:gd name="connsiteY4" fmla="*/ 1058787 h 2116988"/>
              <a:gd name="connsiteX5" fmla="*/ 265944 w 2104290"/>
              <a:gd name="connsiteY5" fmla="*/ 8492 h 2116988"/>
              <a:gd name="connsiteX6" fmla="*/ 271103 w 2104290"/>
              <a:gd name="connsiteY6" fmla="*/ 0 h 2116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04290" h="2116988">
                <a:moveTo>
                  <a:pt x="271103" y="0"/>
                </a:moveTo>
                <a:lnTo>
                  <a:pt x="2104290" y="1058391"/>
                </a:lnTo>
                <a:lnTo>
                  <a:pt x="270747" y="2116988"/>
                </a:lnTo>
                <a:lnTo>
                  <a:pt x="265944" y="2109082"/>
                </a:lnTo>
                <a:cubicBezTo>
                  <a:pt x="96340" y="1796868"/>
                  <a:pt x="0" y="1439078"/>
                  <a:pt x="0" y="1058787"/>
                </a:cubicBezTo>
                <a:cubicBezTo>
                  <a:pt x="0" y="678496"/>
                  <a:pt x="96340" y="320706"/>
                  <a:pt x="265944" y="8492"/>
                </a:cubicBezTo>
                <a:lnTo>
                  <a:pt x="271103"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38" name="Freeform: Shape 37"/>
          <p:cNvSpPr/>
          <p:nvPr userDrawn="1"/>
        </p:nvSpPr>
        <p:spPr>
          <a:xfrm>
            <a:off x="4841626" y="3924925"/>
            <a:ext cx="1221549" cy="1411201"/>
          </a:xfrm>
          <a:custGeom>
            <a:avLst/>
            <a:gdLst>
              <a:gd name="connsiteX0" fmla="*/ 1832324 w 1832324"/>
              <a:gd name="connsiteY0" fmla="*/ 0 h 2116475"/>
              <a:gd name="connsiteX1" fmla="*/ 1832324 w 1832324"/>
              <a:gd name="connsiteY1" fmla="*/ 2116475 h 2116475"/>
              <a:gd name="connsiteX2" fmla="*/ 1656271 w 1832324"/>
              <a:gd name="connsiteY2" fmla="*/ 2107585 h 2116475"/>
              <a:gd name="connsiteX3" fmla="*/ 54426 w 1832324"/>
              <a:gd name="connsiteY3" fmla="*/ 1147481 h 2116475"/>
              <a:gd name="connsiteX4" fmla="*/ 0 w 1832324"/>
              <a:gd name="connsiteY4" fmla="*/ 1057893 h 2116475"/>
              <a:gd name="connsiteX5" fmla="*/ 1832324 w 1832324"/>
              <a:gd name="connsiteY5" fmla="*/ 0 h 2116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2324" h="2116475">
                <a:moveTo>
                  <a:pt x="1832324" y="0"/>
                </a:moveTo>
                <a:lnTo>
                  <a:pt x="1832324" y="2116475"/>
                </a:lnTo>
                <a:lnTo>
                  <a:pt x="1656271" y="2107585"/>
                </a:lnTo>
                <a:cubicBezTo>
                  <a:pt x="989609" y="2039882"/>
                  <a:pt x="410804" y="1674991"/>
                  <a:pt x="54426" y="1147481"/>
                </a:cubicBezTo>
                <a:lnTo>
                  <a:pt x="0" y="1057893"/>
                </a:lnTo>
                <a:lnTo>
                  <a:pt x="1832324" y="0"/>
                </a:lnTo>
                <a:close/>
              </a:path>
            </a:pathLst>
          </a:cu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39" name="Freeform: Shape 38"/>
          <p:cNvSpPr/>
          <p:nvPr userDrawn="1"/>
        </p:nvSpPr>
        <p:spPr>
          <a:xfrm>
            <a:off x="6128825" y="3925453"/>
            <a:ext cx="1221312" cy="1410673"/>
          </a:xfrm>
          <a:custGeom>
            <a:avLst/>
            <a:gdLst>
              <a:gd name="connsiteX0" fmla="*/ 0 w 1831968"/>
              <a:gd name="connsiteY0" fmla="*/ 0 h 2115683"/>
              <a:gd name="connsiteX1" fmla="*/ 1831968 w 1831968"/>
              <a:gd name="connsiteY1" fmla="*/ 1057687 h 2115683"/>
              <a:gd name="connsiteX2" fmla="*/ 1777898 w 1831968"/>
              <a:gd name="connsiteY2" fmla="*/ 1146689 h 2115683"/>
              <a:gd name="connsiteX3" fmla="*/ 176053 w 1831968"/>
              <a:gd name="connsiteY3" fmla="*/ 2106793 h 2115683"/>
              <a:gd name="connsiteX4" fmla="*/ 0 w 1831968"/>
              <a:gd name="connsiteY4" fmla="*/ 2115683 h 2115683"/>
              <a:gd name="connsiteX5" fmla="*/ 0 w 1831968"/>
              <a:gd name="connsiteY5" fmla="*/ 0 h 2115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1968" h="2115683">
                <a:moveTo>
                  <a:pt x="0" y="0"/>
                </a:moveTo>
                <a:lnTo>
                  <a:pt x="1831968" y="1057687"/>
                </a:lnTo>
                <a:lnTo>
                  <a:pt x="1777898" y="1146689"/>
                </a:lnTo>
                <a:cubicBezTo>
                  <a:pt x="1421520" y="1674199"/>
                  <a:pt x="842715" y="2039090"/>
                  <a:pt x="176053" y="2106793"/>
                </a:cubicBezTo>
                <a:lnTo>
                  <a:pt x="0" y="2115683"/>
                </a:lnTo>
                <a:lnTo>
                  <a:pt x="0" y="0"/>
                </a:lnTo>
                <a:close/>
              </a:path>
            </a:pathLst>
          </a:cu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41" name="Text Placeholder 5"/>
          <p:cNvSpPr>
            <a:spLocks noGrp="1"/>
          </p:cNvSpPr>
          <p:nvPr>
            <p:ph type="body" sz="quarter" idx="15" hasCustomPrompt="1"/>
          </p:nvPr>
        </p:nvSpPr>
        <p:spPr>
          <a:xfrm>
            <a:off x="6345905" y="2779889"/>
            <a:ext cx="483308" cy="407746"/>
          </a:xfrm>
        </p:spPr>
        <p:txBody>
          <a:bodyPr numCol="1" anchor="ctr">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a:t>
            </a:r>
            <a:endParaRPr kumimoji="1" lang="ja-JP" altLang="en-US" dirty="0"/>
          </a:p>
        </p:txBody>
      </p:sp>
      <p:sp>
        <p:nvSpPr>
          <p:cNvPr id="42" name="Text Placeholder 5"/>
          <p:cNvSpPr>
            <a:spLocks noGrp="1"/>
          </p:cNvSpPr>
          <p:nvPr>
            <p:ph type="body" sz="quarter" idx="16" hasCustomPrompt="1"/>
          </p:nvPr>
        </p:nvSpPr>
        <p:spPr>
          <a:xfrm>
            <a:off x="5366484" y="2779889"/>
            <a:ext cx="483308" cy="407746"/>
          </a:xfrm>
        </p:spPr>
        <p:txBody>
          <a:bodyPr numCol="1" anchor="ctr">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a:t>
            </a:r>
            <a:endParaRPr kumimoji="1" lang="ja-JP" altLang="en-US" dirty="0"/>
          </a:p>
        </p:txBody>
      </p:sp>
      <p:sp>
        <p:nvSpPr>
          <p:cNvPr id="45" name="Text Placeholder 5"/>
          <p:cNvSpPr>
            <a:spLocks noGrp="1"/>
          </p:cNvSpPr>
          <p:nvPr>
            <p:ph type="body" sz="quarter" idx="17" hasCustomPrompt="1"/>
          </p:nvPr>
        </p:nvSpPr>
        <p:spPr>
          <a:xfrm>
            <a:off x="6345905" y="4483489"/>
            <a:ext cx="483308" cy="407746"/>
          </a:xfrm>
        </p:spPr>
        <p:txBody>
          <a:bodyPr numCol="1" anchor="ctr">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a:t>
            </a:r>
            <a:endParaRPr kumimoji="1" lang="ja-JP" altLang="en-US" dirty="0"/>
          </a:p>
        </p:txBody>
      </p:sp>
      <p:sp>
        <p:nvSpPr>
          <p:cNvPr id="46" name="Text Placeholder 5"/>
          <p:cNvSpPr>
            <a:spLocks noGrp="1"/>
          </p:cNvSpPr>
          <p:nvPr>
            <p:ph type="body" sz="quarter" idx="18" hasCustomPrompt="1"/>
          </p:nvPr>
        </p:nvSpPr>
        <p:spPr>
          <a:xfrm>
            <a:off x="5366484" y="4483489"/>
            <a:ext cx="483308" cy="407746"/>
          </a:xfrm>
        </p:spPr>
        <p:txBody>
          <a:bodyPr numCol="1" anchor="ctr">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a:t>
            </a:r>
            <a:endParaRPr kumimoji="1" lang="ja-JP" altLang="en-US" dirty="0"/>
          </a:p>
        </p:txBody>
      </p:sp>
      <p:sp>
        <p:nvSpPr>
          <p:cNvPr id="47" name="Text Placeholder 5"/>
          <p:cNvSpPr>
            <a:spLocks noGrp="1"/>
          </p:cNvSpPr>
          <p:nvPr>
            <p:ph type="body" sz="quarter" idx="19" hasCustomPrompt="1"/>
          </p:nvPr>
        </p:nvSpPr>
        <p:spPr>
          <a:xfrm>
            <a:off x="6863079" y="3664520"/>
            <a:ext cx="483308" cy="407746"/>
          </a:xfrm>
        </p:spPr>
        <p:txBody>
          <a:bodyPr numCol="1" anchor="ctr">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a:t>
            </a:r>
            <a:endParaRPr kumimoji="1" lang="ja-JP" altLang="en-US" dirty="0"/>
          </a:p>
        </p:txBody>
      </p:sp>
      <p:sp>
        <p:nvSpPr>
          <p:cNvPr id="48" name="Text Placeholder 5"/>
          <p:cNvSpPr>
            <a:spLocks noGrp="1"/>
          </p:cNvSpPr>
          <p:nvPr>
            <p:ph type="body" sz="quarter" idx="20" hasCustomPrompt="1"/>
          </p:nvPr>
        </p:nvSpPr>
        <p:spPr>
          <a:xfrm>
            <a:off x="4845988" y="3664520"/>
            <a:ext cx="483308" cy="407746"/>
          </a:xfrm>
        </p:spPr>
        <p:txBody>
          <a:bodyPr numCol="1" anchor="ctr">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a:t>
            </a:r>
            <a:endParaRPr kumimoji="1" lang="ja-JP" altLang="en-US" dirty="0"/>
          </a:p>
        </p:txBody>
      </p:sp>
      <p:sp>
        <p:nvSpPr>
          <p:cNvPr id="49" name="Text Placeholder 5"/>
          <p:cNvSpPr>
            <a:spLocks noGrp="1"/>
          </p:cNvSpPr>
          <p:nvPr>
            <p:ph type="body" sz="quarter" idx="12" hasCustomPrompt="1"/>
          </p:nvPr>
        </p:nvSpPr>
        <p:spPr>
          <a:xfrm>
            <a:off x="8011551" y="2365779"/>
            <a:ext cx="3244883" cy="745688"/>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50" name="Text Placeholder 5"/>
          <p:cNvSpPr>
            <a:spLocks noGrp="1"/>
          </p:cNvSpPr>
          <p:nvPr>
            <p:ph type="body" sz="quarter" idx="14" hasCustomPrompt="1"/>
          </p:nvPr>
        </p:nvSpPr>
        <p:spPr>
          <a:xfrm>
            <a:off x="8011551" y="1926220"/>
            <a:ext cx="3244883"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55" name="Text Placeholder 5"/>
          <p:cNvSpPr>
            <a:spLocks noGrp="1"/>
          </p:cNvSpPr>
          <p:nvPr>
            <p:ph type="body" sz="quarter" idx="21" hasCustomPrompt="1"/>
          </p:nvPr>
        </p:nvSpPr>
        <p:spPr>
          <a:xfrm>
            <a:off x="8011551" y="3746469"/>
            <a:ext cx="3244883" cy="745688"/>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56" name="Text Placeholder 5"/>
          <p:cNvSpPr>
            <a:spLocks noGrp="1"/>
          </p:cNvSpPr>
          <p:nvPr>
            <p:ph type="body" sz="quarter" idx="22" hasCustomPrompt="1"/>
          </p:nvPr>
        </p:nvSpPr>
        <p:spPr>
          <a:xfrm>
            <a:off x="8011551" y="3306910"/>
            <a:ext cx="3244883"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57" name="Text Placeholder 5"/>
          <p:cNvSpPr>
            <a:spLocks noGrp="1"/>
          </p:cNvSpPr>
          <p:nvPr>
            <p:ph type="body" sz="quarter" idx="23" hasCustomPrompt="1"/>
          </p:nvPr>
        </p:nvSpPr>
        <p:spPr>
          <a:xfrm>
            <a:off x="8011551" y="5116934"/>
            <a:ext cx="3244883" cy="745688"/>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58" name="Text Placeholder 5"/>
          <p:cNvSpPr>
            <a:spLocks noGrp="1"/>
          </p:cNvSpPr>
          <p:nvPr>
            <p:ph type="body" sz="quarter" idx="24" hasCustomPrompt="1"/>
          </p:nvPr>
        </p:nvSpPr>
        <p:spPr>
          <a:xfrm>
            <a:off x="8011551" y="4677375"/>
            <a:ext cx="3244883"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59" name="Text Placeholder 5"/>
          <p:cNvSpPr>
            <a:spLocks noGrp="1"/>
          </p:cNvSpPr>
          <p:nvPr>
            <p:ph type="body" sz="quarter" idx="25" hasCustomPrompt="1"/>
          </p:nvPr>
        </p:nvSpPr>
        <p:spPr>
          <a:xfrm>
            <a:off x="939454" y="2365779"/>
            <a:ext cx="3244883" cy="745688"/>
          </a:xfrm>
        </p:spPr>
        <p:txBody>
          <a:bodyPr anchor="t"/>
          <a:lstStyle>
            <a:lvl1pPr marL="0" indent="0" algn="r">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60" name="Text Placeholder 5"/>
          <p:cNvSpPr>
            <a:spLocks noGrp="1"/>
          </p:cNvSpPr>
          <p:nvPr>
            <p:ph type="body" sz="quarter" idx="26" hasCustomPrompt="1"/>
          </p:nvPr>
        </p:nvSpPr>
        <p:spPr>
          <a:xfrm>
            <a:off x="939454" y="1926220"/>
            <a:ext cx="3244883" cy="390888"/>
          </a:xfrm>
        </p:spPr>
        <p:txBody>
          <a:bodyPr anchor="b">
            <a:normAutofit/>
          </a:bodyPr>
          <a:lstStyle>
            <a:lvl1pPr marL="0" indent="0" algn="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61" name="Text Placeholder 5"/>
          <p:cNvSpPr>
            <a:spLocks noGrp="1"/>
          </p:cNvSpPr>
          <p:nvPr>
            <p:ph type="body" sz="quarter" idx="27" hasCustomPrompt="1"/>
          </p:nvPr>
        </p:nvSpPr>
        <p:spPr>
          <a:xfrm>
            <a:off x="939454" y="3746469"/>
            <a:ext cx="3244883" cy="745688"/>
          </a:xfrm>
        </p:spPr>
        <p:txBody>
          <a:bodyPr anchor="t"/>
          <a:lstStyle>
            <a:lvl1pPr marL="0" indent="0" algn="r">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62" name="Text Placeholder 5"/>
          <p:cNvSpPr>
            <a:spLocks noGrp="1"/>
          </p:cNvSpPr>
          <p:nvPr>
            <p:ph type="body" sz="quarter" idx="28" hasCustomPrompt="1"/>
          </p:nvPr>
        </p:nvSpPr>
        <p:spPr>
          <a:xfrm>
            <a:off x="939454" y="3306910"/>
            <a:ext cx="3244883" cy="390888"/>
          </a:xfrm>
        </p:spPr>
        <p:txBody>
          <a:bodyPr anchor="b">
            <a:normAutofit/>
          </a:bodyPr>
          <a:lstStyle>
            <a:lvl1pPr marL="0" indent="0" algn="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63" name="Text Placeholder 5"/>
          <p:cNvSpPr>
            <a:spLocks noGrp="1"/>
          </p:cNvSpPr>
          <p:nvPr>
            <p:ph type="body" sz="quarter" idx="29" hasCustomPrompt="1"/>
          </p:nvPr>
        </p:nvSpPr>
        <p:spPr>
          <a:xfrm>
            <a:off x="939454" y="5116934"/>
            <a:ext cx="3244883" cy="745688"/>
          </a:xfrm>
        </p:spPr>
        <p:txBody>
          <a:bodyPr anchor="t"/>
          <a:lstStyle>
            <a:lvl1pPr marL="0" indent="0" algn="r">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64" name="Text Placeholder 5"/>
          <p:cNvSpPr>
            <a:spLocks noGrp="1"/>
          </p:cNvSpPr>
          <p:nvPr>
            <p:ph type="body" sz="quarter" idx="30" hasCustomPrompt="1"/>
          </p:nvPr>
        </p:nvSpPr>
        <p:spPr>
          <a:xfrm>
            <a:off x="939454" y="4677375"/>
            <a:ext cx="3244883" cy="390888"/>
          </a:xfrm>
        </p:spPr>
        <p:txBody>
          <a:bodyPr anchor="b">
            <a:normAutofit/>
          </a:bodyPr>
          <a:lstStyle>
            <a:lvl1pPr marL="0" indent="0" algn="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cxnSp>
        <p:nvCxnSpPr>
          <p:cNvPr id="66" name="Straight Connector 65"/>
          <p:cNvCxnSpPr>
            <a:stCxn id="41" idx="0"/>
            <a:endCxn id="50" idx="1"/>
          </p:cNvCxnSpPr>
          <p:nvPr userDrawn="1"/>
        </p:nvCxnSpPr>
        <p:spPr>
          <a:xfrm rot="5400000" flipH="1" flipV="1">
            <a:off x="6970442" y="1738781"/>
            <a:ext cx="658226" cy="1423992"/>
          </a:xfrm>
          <a:prstGeom prst="bentConnector2">
            <a:avLst/>
          </a:prstGeom>
          <a:ln w="127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5"/>
          <p:cNvCxnSpPr>
            <a:stCxn id="42" idx="0"/>
            <a:endCxn id="60" idx="3"/>
          </p:cNvCxnSpPr>
          <p:nvPr userDrawn="1"/>
        </p:nvCxnSpPr>
        <p:spPr>
          <a:xfrm rot="16200000" flipV="1">
            <a:off x="4567124" y="1738876"/>
            <a:ext cx="658226" cy="1423801"/>
          </a:xfrm>
          <a:prstGeom prst="bentConnector2">
            <a:avLst/>
          </a:prstGeom>
          <a:ln w="127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5"/>
          <p:cNvCxnSpPr>
            <a:stCxn id="48" idx="1"/>
            <a:endCxn id="62" idx="3"/>
          </p:cNvCxnSpPr>
          <p:nvPr userDrawn="1"/>
        </p:nvCxnSpPr>
        <p:spPr>
          <a:xfrm rot="10800000">
            <a:off x="4184338" y="3502355"/>
            <a:ext cx="661651" cy="366040"/>
          </a:xfrm>
          <a:prstGeom prst="bentConnector3">
            <a:avLst>
              <a:gd name="adj1" fmla="val 50000"/>
            </a:avLst>
          </a:prstGeom>
          <a:ln w="127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73" name="Straight Connector 65"/>
          <p:cNvCxnSpPr>
            <a:stCxn id="56" idx="1"/>
            <a:endCxn id="47" idx="3"/>
          </p:cNvCxnSpPr>
          <p:nvPr userDrawn="1"/>
        </p:nvCxnSpPr>
        <p:spPr>
          <a:xfrm rot="10800000" flipV="1">
            <a:off x="7346389" y="3502353"/>
            <a:ext cx="665163" cy="366040"/>
          </a:xfrm>
          <a:prstGeom prst="bentConnector3">
            <a:avLst>
              <a:gd name="adj1" fmla="val 50000"/>
            </a:avLst>
          </a:prstGeom>
          <a:ln w="127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76" name="Straight Connector 65"/>
          <p:cNvCxnSpPr>
            <a:stCxn id="58" idx="1"/>
            <a:endCxn id="45" idx="3"/>
          </p:cNvCxnSpPr>
          <p:nvPr userDrawn="1"/>
        </p:nvCxnSpPr>
        <p:spPr>
          <a:xfrm rot="10800000">
            <a:off x="6829214" y="4687362"/>
            <a:ext cx="1182338" cy="185457"/>
          </a:xfrm>
          <a:prstGeom prst="bentConnector3">
            <a:avLst>
              <a:gd name="adj1" fmla="val 50000"/>
            </a:avLst>
          </a:prstGeom>
          <a:ln w="127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80" name="Straight Connector 65"/>
          <p:cNvCxnSpPr>
            <a:stCxn id="64" idx="3"/>
            <a:endCxn id="46" idx="1"/>
          </p:cNvCxnSpPr>
          <p:nvPr userDrawn="1"/>
        </p:nvCxnSpPr>
        <p:spPr>
          <a:xfrm flipV="1">
            <a:off x="4184337" y="4687362"/>
            <a:ext cx="1182147" cy="185457"/>
          </a:xfrm>
          <a:prstGeom prst="bentConnector3">
            <a:avLst>
              <a:gd name="adj1" fmla="val 50000"/>
            </a:avLst>
          </a:prstGeom>
          <a:ln w="127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88" name="Title 1"/>
          <p:cNvSpPr>
            <a:spLocks noGrp="1"/>
          </p:cNvSpPr>
          <p:nvPr>
            <p:ph type="title" hasCustomPrompt="1"/>
          </p:nvPr>
        </p:nvSpPr>
        <p:spPr>
          <a:xfrm>
            <a:off x="2015067" y="833543"/>
            <a:ext cx="8161867" cy="695379"/>
          </a:xfrm>
        </p:spPr>
        <p:txBody>
          <a:bodyPr anchor="b"/>
          <a:lstStyle>
            <a:lvl1pPr algn="ctr">
              <a:defRPr/>
            </a:lvl1pPr>
          </a:lstStyle>
          <a:p>
            <a:r>
              <a:rPr kumimoji="1" lang="en-US" altLang="ja-JP" dirty="0"/>
              <a:t>Slide title goes here</a:t>
            </a:r>
            <a:endParaRPr kumimoji="1" lang="ja-JP" altLang="en-US" dirty="0"/>
          </a:p>
        </p:txBody>
      </p:sp>
      <p:sp>
        <p:nvSpPr>
          <p:cNvPr id="89" name="Text Placeholder 5"/>
          <p:cNvSpPr>
            <a:spLocks noGrp="1"/>
          </p:cNvSpPr>
          <p:nvPr>
            <p:ph type="body" sz="quarter" idx="31" hasCustomPrompt="1"/>
          </p:nvPr>
        </p:nvSpPr>
        <p:spPr>
          <a:xfrm>
            <a:off x="2015067" y="1528923"/>
            <a:ext cx="8161867" cy="293685"/>
          </a:xfrm>
        </p:spPr>
        <p:txBody>
          <a:bodyPr anchor="t"/>
          <a:lstStyle>
            <a:lvl1pPr marL="0" indent="0" algn="ctr">
              <a:lnSpc>
                <a:spcPct val="100000"/>
              </a:lnSpc>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1329055196"/>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4 points">
    <p:spTree>
      <p:nvGrpSpPr>
        <p:cNvPr id="1" name=""/>
        <p:cNvGrpSpPr/>
        <p:nvPr/>
      </p:nvGrpSpPr>
      <p:grpSpPr>
        <a:xfrm>
          <a:off x="0" y="0"/>
          <a:ext cx="0" cy="0"/>
          <a:chOff x="0" y="0"/>
          <a:chExt cx="0" cy="0"/>
        </a:xfrm>
      </p:grpSpPr>
      <p:sp>
        <p:nvSpPr>
          <p:cNvPr id="22" name="Freeform: Shape 21"/>
          <p:cNvSpPr/>
          <p:nvPr userDrawn="1"/>
        </p:nvSpPr>
        <p:spPr>
          <a:xfrm>
            <a:off x="4630349" y="2397605"/>
            <a:ext cx="1432827" cy="1433048"/>
          </a:xfrm>
          <a:custGeom>
            <a:avLst/>
            <a:gdLst>
              <a:gd name="connsiteX0" fmla="*/ 2149241 w 2149241"/>
              <a:gd name="connsiteY0" fmla="*/ 0 h 2149241"/>
              <a:gd name="connsiteX1" fmla="*/ 2149241 w 2149241"/>
              <a:gd name="connsiteY1" fmla="*/ 2149241 h 2149241"/>
              <a:gd name="connsiteX2" fmla="*/ 0 w 2149241"/>
              <a:gd name="connsiteY2" fmla="*/ 2149241 h 2149241"/>
              <a:gd name="connsiteX3" fmla="*/ 8877 w 2149241"/>
              <a:gd name="connsiteY3" fmla="*/ 1973442 h 2149241"/>
              <a:gd name="connsiteX4" fmla="*/ 1973442 w 2149241"/>
              <a:gd name="connsiteY4" fmla="*/ 8877 h 2149241"/>
              <a:gd name="connsiteX5" fmla="*/ 2149241 w 2149241"/>
              <a:gd name="connsiteY5" fmla="*/ 0 h 2149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49241" h="2149241">
                <a:moveTo>
                  <a:pt x="2149241" y="0"/>
                </a:moveTo>
                <a:lnTo>
                  <a:pt x="2149241" y="2149241"/>
                </a:lnTo>
                <a:lnTo>
                  <a:pt x="0" y="2149241"/>
                </a:lnTo>
                <a:lnTo>
                  <a:pt x="8877" y="1973442"/>
                </a:lnTo>
                <a:cubicBezTo>
                  <a:pt x="114075" y="937583"/>
                  <a:pt x="937583" y="114075"/>
                  <a:pt x="1973442" y="8877"/>
                </a:cubicBezTo>
                <a:lnTo>
                  <a:pt x="2149241"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21" name="Freeform: Shape 20"/>
          <p:cNvSpPr/>
          <p:nvPr userDrawn="1"/>
        </p:nvSpPr>
        <p:spPr>
          <a:xfrm>
            <a:off x="6128826" y="2397605"/>
            <a:ext cx="1432827" cy="1433048"/>
          </a:xfrm>
          <a:custGeom>
            <a:avLst/>
            <a:gdLst>
              <a:gd name="connsiteX0" fmla="*/ 0 w 2149241"/>
              <a:gd name="connsiteY0" fmla="*/ 0 h 2149241"/>
              <a:gd name="connsiteX1" fmla="*/ 175799 w 2149241"/>
              <a:gd name="connsiteY1" fmla="*/ 8877 h 2149241"/>
              <a:gd name="connsiteX2" fmla="*/ 2140364 w 2149241"/>
              <a:gd name="connsiteY2" fmla="*/ 1973442 h 2149241"/>
              <a:gd name="connsiteX3" fmla="*/ 2149241 w 2149241"/>
              <a:gd name="connsiteY3" fmla="*/ 2149241 h 2149241"/>
              <a:gd name="connsiteX4" fmla="*/ 0 w 2149241"/>
              <a:gd name="connsiteY4" fmla="*/ 2149241 h 2149241"/>
              <a:gd name="connsiteX5" fmla="*/ 0 w 2149241"/>
              <a:gd name="connsiteY5" fmla="*/ 0 h 2149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49241" h="2149241">
                <a:moveTo>
                  <a:pt x="0" y="0"/>
                </a:moveTo>
                <a:lnTo>
                  <a:pt x="175799" y="8877"/>
                </a:lnTo>
                <a:cubicBezTo>
                  <a:pt x="1211658" y="114075"/>
                  <a:pt x="2035166" y="937583"/>
                  <a:pt x="2140364" y="1973442"/>
                </a:cubicBezTo>
                <a:lnTo>
                  <a:pt x="2149241" y="2149241"/>
                </a:lnTo>
                <a:lnTo>
                  <a:pt x="0" y="2149241"/>
                </a:lnTo>
                <a:lnTo>
                  <a:pt x="0" y="0"/>
                </a:lnTo>
                <a:close/>
              </a:path>
            </a:pathLst>
          </a:cu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7" name="Freeform: Shape 16"/>
          <p:cNvSpPr/>
          <p:nvPr userDrawn="1"/>
        </p:nvSpPr>
        <p:spPr>
          <a:xfrm>
            <a:off x="4630349" y="3896313"/>
            <a:ext cx="1432827" cy="1433048"/>
          </a:xfrm>
          <a:custGeom>
            <a:avLst/>
            <a:gdLst>
              <a:gd name="connsiteX0" fmla="*/ 0 w 2149241"/>
              <a:gd name="connsiteY0" fmla="*/ 0 h 2149241"/>
              <a:gd name="connsiteX1" fmla="*/ 2149241 w 2149241"/>
              <a:gd name="connsiteY1" fmla="*/ 0 h 2149241"/>
              <a:gd name="connsiteX2" fmla="*/ 2149241 w 2149241"/>
              <a:gd name="connsiteY2" fmla="*/ 2149241 h 2149241"/>
              <a:gd name="connsiteX3" fmla="*/ 1973442 w 2149241"/>
              <a:gd name="connsiteY3" fmla="*/ 2140364 h 2149241"/>
              <a:gd name="connsiteX4" fmla="*/ 8877 w 2149241"/>
              <a:gd name="connsiteY4" fmla="*/ 175799 h 2149241"/>
              <a:gd name="connsiteX5" fmla="*/ 0 w 2149241"/>
              <a:gd name="connsiteY5" fmla="*/ 0 h 2149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49241" h="2149241">
                <a:moveTo>
                  <a:pt x="0" y="0"/>
                </a:moveTo>
                <a:lnTo>
                  <a:pt x="2149241" y="0"/>
                </a:lnTo>
                <a:lnTo>
                  <a:pt x="2149241" y="2149241"/>
                </a:lnTo>
                <a:lnTo>
                  <a:pt x="1973442" y="2140364"/>
                </a:lnTo>
                <a:cubicBezTo>
                  <a:pt x="937583" y="2035167"/>
                  <a:pt x="114075" y="1211659"/>
                  <a:pt x="8877" y="175799"/>
                </a:cubicBezTo>
                <a:lnTo>
                  <a:pt x="0" y="0"/>
                </a:lnTo>
                <a:close/>
              </a:path>
            </a:pathLst>
          </a:cu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6" name="Freeform: Shape 15"/>
          <p:cNvSpPr/>
          <p:nvPr userDrawn="1"/>
        </p:nvSpPr>
        <p:spPr>
          <a:xfrm>
            <a:off x="6128826" y="3896313"/>
            <a:ext cx="1432827" cy="1433048"/>
          </a:xfrm>
          <a:custGeom>
            <a:avLst/>
            <a:gdLst>
              <a:gd name="connsiteX0" fmla="*/ 0 w 2149241"/>
              <a:gd name="connsiteY0" fmla="*/ 0 h 2149241"/>
              <a:gd name="connsiteX1" fmla="*/ 2149241 w 2149241"/>
              <a:gd name="connsiteY1" fmla="*/ 0 h 2149241"/>
              <a:gd name="connsiteX2" fmla="*/ 2140364 w 2149241"/>
              <a:gd name="connsiteY2" fmla="*/ 175799 h 2149241"/>
              <a:gd name="connsiteX3" fmla="*/ 175799 w 2149241"/>
              <a:gd name="connsiteY3" fmla="*/ 2140364 h 2149241"/>
              <a:gd name="connsiteX4" fmla="*/ 0 w 2149241"/>
              <a:gd name="connsiteY4" fmla="*/ 2149241 h 2149241"/>
              <a:gd name="connsiteX5" fmla="*/ 0 w 2149241"/>
              <a:gd name="connsiteY5" fmla="*/ 0 h 2149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49241" h="2149241">
                <a:moveTo>
                  <a:pt x="0" y="0"/>
                </a:moveTo>
                <a:lnTo>
                  <a:pt x="2149241" y="0"/>
                </a:lnTo>
                <a:lnTo>
                  <a:pt x="2140364" y="175799"/>
                </a:lnTo>
                <a:cubicBezTo>
                  <a:pt x="2035166" y="1211659"/>
                  <a:pt x="1211658" y="2035167"/>
                  <a:pt x="175799" y="2140364"/>
                </a:cubicBezTo>
                <a:lnTo>
                  <a:pt x="0" y="2149241"/>
                </a:lnTo>
                <a:lnTo>
                  <a:pt x="0"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28" name="Text Placeholder 5"/>
          <p:cNvSpPr>
            <a:spLocks noGrp="1"/>
          </p:cNvSpPr>
          <p:nvPr>
            <p:ph type="body" sz="quarter" idx="15" hasCustomPrompt="1"/>
          </p:nvPr>
        </p:nvSpPr>
        <p:spPr>
          <a:xfrm>
            <a:off x="6492783" y="3009435"/>
            <a:ext cx="483308" cy="407746"/>
          </a:xfrm>
        </p:spPr>
        <p:txBody>
          <a:bodyPr numCol="1" anchor="ctr">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a:t>
            </a:r>
            <a:endParaRPr kumimoji="1" lang="ja-JP" altLang="en-US" dirty="0"/>
          </a:p>
        </p:txBody>
      </p:sp>
      <p:sp>
        <p:nvSpPr>
          <p:cNvPr id="29" name="Text Placeholder 5"/>
          <p:cNvSpPr>
            <a:spLocks noGrp="1"/>
          </p:cNvSpPr>
          <p:nvPr>
            <p:ph type="body" sz="quarter" idx="12" hasCustomPrompt="1"/>
          </p:nvPr>
        </p:nvSpPr>
        <p:spPr>
          <a:xfrm>
            <a:off x="8011551" y="2532483"/>
            <a:ext cx="3244883" cy="1187483"/>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30" name="Text Placeholder 5"/>
          <p:cNvSpPr>
            <a:spLocks noGrp="1"/>
          </p:cNvSpPr>
          <p:nvPr>
            <p:ph type="body" sz="quarter" idx="14" hasCustomPrompt="1"/>
          </p:nvPr>
        </p:nvSpPr>
        <p:spPr>
          <a:xfrm>
            <a:off x="8011551" y="2092924"/>
            <a:ext cx="3244883"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33" name="Text Placeholder 5"/>
          <p:cNvSpPr>
            <a:spLocks noGrp="1"/>
          </p:cNvSpPr>
          <p:nvPr>
            <p:ph type="body" sz="quarter" idx="16" hasCustomPrompt="1"/>
          </p:nvPr>
        </p:nvSpPr>
        <p:spPr>
          <a:xfrm>
            <a:off x="6492783" y="4270604"/>
            <a:ext cx="483308" cy="407746"/>
          </a:xfrm>
        </p:spPr>
        <p:txBody>
          <a:bodyPr numCol="1" anchor="ctr">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a:t>
            </a:r>
            <a:endParaRPr kumimoji="1" lang="ja-JP" altLang="en-US" dirty="0"/>
          </a:p>
        </p:txBody>
      </p:sp>
      <p:sp>
        <p:nvSpPr>
          <p:cNvPr id="34" name="Text Placeholder 5"/>
          <p:cNvSpPr>
            <a:spLocks noGrp="1"/>
          </p:cNvSpPr>
          <p:nvPr>
            <p:ph type="body" sz="quarter" idx="17" hasCustomPrompt="1"/>
          </p:nvPr>
        </p:nvSpPr>
        <p:spPr>
          <a:xfrm>
            <a:off x="8011551" y="4412180"/>
            <a:ext cx="3244883" cy="1187483"/>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35" name="Text Placeholder 5"/>
          <p:cNvSpPr>
            <a:spLocks noGrp="1"/>
          </p:cNvSpPr>
          <p:nvPr>
            <p:ph type="body" sz="quarter" idx="18" hasCustomPrompt="1"/>
          </p:nvPr>
        </p:nvSpPr>
        <p:spPr>
          <a:xfrm>
            <a:off x="8011551" y="3972622"/>
            <a:ext cx="3244883"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37" name="Text Placeholder 5"/>
          <p:cNvSpPr>
            <a:spLocks noGrp="1"/>
          </p:cNvSpPr>
          <p:nvPr>
            <p:ph type="body" sz="quarter" idx="19" hasCustomPrompt="1"/>
          </p:nvPr>
        </p:nvSpPr>
        <p:spPr>
          <a:xfrm>
            <a:off x="5178915" y="4270604"/>
            <a:ext cx="483308" cy="407746"/>
          </a:xfrm>
        </p:spPr>
        <p:txBody>
          <a:bodyPr numCol="1" anchor="ctr">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a:t>
            </a:r>
            <a:endParaRPr kumimoji="1" lang="ja-JP" altLang="en-US" dirty="0"/>
          </a:p>
        </p:txBody>
      </p:sp>
      <p:sp>
        <p:nvSpPr>
          <p:cNvPr id="38" name="Text Placeholder 5"/>
          <p:cNvSpPr>
            <a:spLocks noGrp="1"/>
          </p:cNvSpPr>
          <p:nvPr>
            <p:ph type="body" sz="quarter" idx="20" hasCustomPrompt="1"/>
          </p:nvPr>
        </p:nvSpPr>
        <p:spPr>
          <a:xfrm>
            <a:off x="950466" y="4412180"/>
            <a:ext cx="3244883" cy="1187483"/>
          </a:xfrm>
        </p:spPr>
        <p:txBody>
          <a:bodyPr anchor="t"/>
          <a:lstStyle>
            <a:lvl1pPr marL="0" indent="0" algn="r">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39" name="Text Placeholder 5"/>
          <p:cNvSpPr>
            <a:spLocks noGrp="1"/>
          </p:cNvSpPr>
          <p:nvPr>
            <p:ph type="body" sz="quarter" idx="21" hasCustomPrompt="1"/>
          </p:nvPr>
        </p:nvSpPr>
        <p:spPr>
          <a:xfrm>
            <a:off x="950466" y="3972622"/>
            <a:ext cx="3244883" cy="390888"/>
          </a:xfrm>
        </p:spPr>
        <p:txBody>
          <a:bodyPr anchor="b">
            <a:normAutofit/>
          </a:bodyPr>
          <a:lstStyle>
            <a:lvl1pPr marL="0" indent="0" algn="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40" name="Text Placeholder 5"/>
          <p:cNvSpPr>
            <a:spLocks noGrp="1"/>
          </p:cNvSpPr>
          <p:nvPr>
            <p:ph type="body" sz="quarter" idx="22" hasCustomPrompt="1"/>
          </p:nvPr>
        </p:nvSpPr>
        <p:spPr>
          <a:xfrm>
            <a:off x="5178915" y="3009435"/>
            <a:ext cx="483308" cy="407746"/>
          </a:xfrm>
        </p:spPr>
        <p:txBody>
          <a:bodyPr numCol="1" anchor="ctr">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a:t>
            </a:r>
            <a:endParaRPr kumimoji="1" lang="ja-JP" altLang="en-US" dirty="0"/>
          </a:p>
        </p:txBody>
      </p:sp>
      <p:sp>
        <p:nvSpPr>
          <p:cNvPr id="41" name="Text Placeholder 5"/>
          <p:cNvSpPr>
            <a:spLocks noGrp="1"/>
          </p:cNvSpPr>
          <p:nvPr>
            <p:ph type="body" sz="quarter" idx="23" hasCustomPrompt="1"/>
          </p:nvPr>
        </p:nvSpPr>
        <p:spPr>
          <a:xfrm>
            <a:off x="950466" y="2554140"/>
            <a:ext cx="3244883" cy="1187483"/>
          </a:xfrm>
        </p:spPr>
        <p:txBody>
          <a:bodyPr anchor="t"/>
          <a:lstStyle>
            <a:lvl1pPr marL="0" indent="0" algn="r">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42" name="Text Placeholder 5"/>
          <p:cNvSpPr>
            <a:spLocks noGrp="1"/>
          </p:cNvSpPr>
          <p:nvPr>
            <p:ph type="body" sz="quarter" idx="24" hasCustomPrompt="1"/>
          </p:nvPr>
        </p:nvSpPr>
        <p:spPr>
          <a:xfrm>
            <a:off x="950466" y="2114582"/>
            <a:ext cx="3244883" cy="390888"/>
          </a:xfrm>
        </p:spPr>
        <p:txBody>
          <a:bodyPr anchor="b">
            <a:normAutofit/>
          </a:bodyPr>
          <a:lstStyle>
            <a:lvl1pPr marL="0" indent="0" algn="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43" name="Title 1"/>
          <p:cNvSpPr>
            <a:spLocks noGrp="1"/>
          </p:cNvSpPr>
          <p:nvPr>
            <p:ph type="title" hasCustomPrompt="1"/>
          </p:nvPr>
        </p:nvSpPr>
        <p:spPr>
          <a:xfrm>
            <a:off x="2015067" y="833543"/>
            <a:ext cx="8161867" cy="695379"/>
          </a:xfrm>
        </p:spPr>
        <p:txBody>
          <a:bodyPr anchor="b"/>
          <a:lstStyle>
            <a:lvl1pPr algn="ctr">
              <a:defRPr/>
            </a:lvl1pPr>
          </a:lstStyle>
          <a:p>
            <a:r>
              <a:rPr kumimoji="1" lang="en-US" altLang="ja-JP" dirty="0"/>
              <a:t>Slide title goes here</a:t>
            </a:r>
            <a:endParaRPr kumimoji="1" lang="ja-JP" altLang="en-US" dirty="0"/>
          </a:p>
        </p:txBody>
      </p:sp>
      <p:sp>
        <p:nvSpPr>
          <p:cNvPr id="44" name="Text Placeholder 5"/>
          <p:cNvSpPr>
            <a:spLocks noGrp="1"/>
          </p:cNvSpPr>
          <p:nvPr>
            <p:ph type="body" sz="quarter" idx="31" hasCustomPrompt="1"/>
          </p:nvPr>
        </p:nvSpPr>
        <p:spPr>
          <a:xfrm>
            <a:off x="2015067" y="1528923"/>
            <a:ext cx="8161867" cy="293685"/>
          </a:xfrm>
        </p:spPr>
        <p:txBody>
          <a:bodyPr anchor="t"/>
          <a:lstStyle>
            <a:lvl1pPr marL="0" indent="0" algn="ctr">
              <a:lnSpc>
                <a:spcPct val="100000"/>
              </a:lnSpc>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2740646678"/>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4 keywords">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5" name="Rectangle 4"/>
          <p:cNvSpPr/>
          <p:nvPr userDrawn="1"/>
        </p:nvSpPr>
        <p:spPr>
          <a:xfrm>
            <a:off x="4751917" y="1270212"/>
            <a:ext cx="2478877" cy="60418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6" name="Text Placeholder 5"/>
          <p:cNvSpPr>
            <a:spLocks noGrp="1"/>
          </p:cNvSpPr>
          <p:nvPr>
            <p:ph type="body" sz="quarter" idx="15" hasCustomPrompt="1"/>
          </p:nvPr>
        </p:nvSpPr>
        <p:spPr>
          <a:xfrm>
            <a:off x="4844008" y="1355154"/>
            <a:ext cx="2288345" cy="407746"/>
          </a:xfrm>
        </p:spPr>
        <p:txBody>
          <a:bodyPr numCol="1" anchor="ctr">
            <a:normAutofit/>
          </a:bodyPr>
          <a:lstStyle>
            <a:lvl1pPr marL="0" indent="0" algn="ctr">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7" name="Rectangle 6"/>
          <p:cNvSpPr/>
          <p:nvPr userDrawn="1"/>
        </p:nvSpPr>
        <p:spPr>
          <a:xfrm>
            <a:off x="4751917" y="2518180"/>
            <a:ext cx="2478877" cy="604187"/>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8" name="Text Placeholder 5"/>
          <p:cNvSpPr>
            <a:spLocks noGrp="1"/>
          </p:cNvSpPr>
          <p:nvPr>
            <p:ph type="body" sz="quarter" idx="16" hasCustomPrompt="1"/>
          </p:nvPr>
        </p:nvSpPr>
        <p:spPr>
          <a:xfrm>
            <a:off x="4844008" y="2603121"/>
            <a:ext cx="2288345" cy="407746"/>
          </a:xfrm>
        </p:spPr>
        <p:txBody>
          <a:bodyPr numCol="1" anchor="ctr">
            <a:normAutofit/>
          </a:bodyPr>
          <a:lstStyle>
            <a:lvl1pPr marL="0" indent="0" algn="ctr">
              <a:lnSpc>
                <a:spcPct val="100000"/>
              </a:lnSpc>
              <a:spcBef>
                <a:spcPts val="0"/>
              </a:spcBef>
              <a:buFontTx/>
              <a:buNone/>
              <a:defRPr sz="1867">
                <a:solidFill>
                  <a:schemeClr val="tx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9" name="Rectangle 8"/>
          <p:cNvSpPr/>
          <p:nvPr userDrawn="1"/>
        </p:nvSpPr>
        <p:spPr>
          <a:xfrm>
            <a:off x="4751917" y="3766147"/>
            <a:ext cx="2478877" cy="60418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0" name="Text Placeholder 5"/>
          <p:cNvSpPr>
            <a:spLocks noGrp="1"/>
          </p:cNvSpPr>
          <p:nvPr>
            <p:ph type="body" sz="quarter" idx="17" hasCustomPrompt="1"/>
          </p:nvPr>
        </p:nvSpPr>
        <p:spPr>
          <a:xfrm>
            <a:off x="4844008" y="3851088"/>
            <a:ext cx="2288345" cy="407746"/>
          </a:xfrm>
        </p:spPr>
        <p:txBody>
          <a:bodyPr numCol="1" anchor="ctr">
            <a:normAutofit/>
          </a:bodyPr>
          <a:lstStyle>
            <a:lvl1pPr marL="0" indent="0" algn="ctr">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1" name="Rectangle 10"/>
          <p:cNvSpPr/>
          <p:nvPr userDrawn="1"/>
        </p:nvSpPr>
        <p:spPr>
          <a:xfrm>
            <a:off x="4751917" y="5015173"/>
            <a:ext cx="2478877" cy="604187"/>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2" name="Text Placeholder 5"/>
          <p:cNvSpPr>
            <a:spLocks noGrp="1"/>
          </p:cNvSpPr>
          <p:nvPr>
            <p:ph type="body" sz="quarter" idx="18" hasCustomPrompt="1"/>
          </p:nvPr>
        </p:nvSpPr>
        <p:spPr>
          <a:xfrm>
            <a:off x="4844008" y="5100115"/>
            <a:ext cx="2288345" cy="407746"/>
          </a:xfrm>
        </p:spPr>
        <p:txBody>
          <a:bodyPr numCol="1" anchor="ctr">
            <a:normAutofit/>
          </a:bodyPr>
          <a:lstStyle>
            <a:lvl1pPr marL="0" indent="0" algn="ctr">
              <a:lnSpc>
                <a:spcPct val="100000"/>
              </a:lnSpc>
              <a:spcBef>
                <a:spcPts val="0"/>
              </a:spcBef>
              <a:buFontTx/>
              <a:buNone/>
              <a:defRPr sz="1867">
                <a:solidFill>
                  <a:schemeClr val="tx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3" name="Text Placeholder 5"/>
          <p:cNvSpPr>
            <a:spLocks noGrp="1"/>
          </p:cNvSpPr>
          <p:nvPr>
            <p:ph type="body" sz="quarter" idx="12" hasCustomPrompt="1"/>
          </p:nvPr>
        </p:nvSpPr>
        <p:spPr>
          <a:xfrm>
            <a:off x="7651717" y="1035909"/>
            <a:ext cx="3244883" cy="1008714"/>
          </a:xfrm>
        </p:spPr>
        <p:txBody>
          <a:bodyPr anchor="ctr"/>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4" name="Text Placeholder 5"/>
          <p:cNvSpPr>
            <a:spLocks noGrp="1"/>
          </p:cNvSpPr>
          <p:nvPr>
            <p:ph type="body" sz="quarter" idx="19" hasCustomPrompt="1"/>
          </p:nvPr>
        </p:nvSpPr>
        <p:spPr>
          <a:xfrm>
            <a:off x="7651717" y="2283876"/>
            <a:ext cx="3244883" cy="1008714"/>
          </a:xfrm>
        </p:spPr>
        <p:txBody>
          <a:bodyPr anchor="ctr"/>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5" name="Text Placeholder 5"/>
          <p:cNvSpPr>
            <a:spLocks noGrp="1"/>
          </p:cNvSpPr>
          <p:nvPr>
            <p:ph type="body" sz="quarter" idx="20" hasCustomPrompt="1"/>
          </p:nvPr>
        </p:nvSpPr>
        <p:spPr>
          <a:xfrm>
            <a:off x="7651717" y="3532087"/>
            <a:ext cx="3244883" cy="1008714"/>
          </a:xfrm>
        </p:spPr>
        <p:txBody>
          <a:bodyPr anchor="ctr"/>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6" name="Text Placeholder 5"/>
          <p:cNvSpPr>
            <a:spLocks noGrp="1"/>
          </p:cNvSpPr>
          <p:nvPr>
            <p:ph type="body" sz="quarter" idx="21" hasCustomPrompt="1"/>
          </p:nvPr>
        </p:nvSpPr>
        <p:spPr>
          <a:xfrm>
            <a:off x="7651717" y="4780298"/>
            <a:ext cx="3244883" cy="1008714"/>
          </a:xfrm>
        </p:spPr>
        <p:txBody>
          <a:bodyPr anchor="ctr"/>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7" name="Title 1"/>
          <p:cNvSpPr>
            <a:spLocks noGrp="1"/>
          </p:cNvSpPr>
          <p:nvPr>
            <p:ph type="title" hasCustomPrompt="1"/>
          </p:nvPr>
        </p:nvSpPr>
        <p:spPr>
          <a:xfrm>
            <a:off x="935568" y="2422731"/>
            <a:ext cx="3407833" cy="2012539"/>
          </a:xfrm>
        </p:spPr>
        <p:txBody>
          <a:bodyPr anchor="ctr"/>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spTree>
    <p:extLst>
      <p:ext uri="{BB962C8B-B14F-4D97-AF65-F5344CB8AC3E}">
        <p14:creationId xmlns:p14="http://schemas.microsoft.com/office/powerpoint/2010/main" val="3640514257"/>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5 keywords">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5" name="Rectangle 4"/>
          <p:cNvSpPr/>
          <p:nvPr userDrawn="1"/>
        </p:nvSpPr>
        <p:spPr>
          <a:xfrm>
            <a:off x="4751917" y="1126592"/>
            <a:ext cx="2478877" cy="60418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6" name="Text Placeholder 5"/>
          <p:cNvSpPr>
            <a:spLocks noGrp="1"/>
          </p:cNvSpPr>
          <p:nvPr>
            <p:ph type="body" sz="quarter" idx="15" hasCustomPrompt="1"/>
          </p:nvPr>
        </p:nvSpPr>
        <p:spPr>
          <a:xfrm>
            <a:off x="4844008" y="1211533"/>
            <a:ext cx="2288345" cy="407746"/>
          </a:xfrm>
        </p:spPr>
        <p:txBody>
          <a:bodyPr numCol="1" anchor="ctr">
            <a:normAutofit/>
          </a:bodyPr>
          <a:lstStyle>
            <a:lvl1pPr marL="0" indent="0" algn="ctr">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3" name="Text Placeholder 5"/>
          <p:cNvSpPr>
            <a:spLocks noGrp="1"/>
          </p:cNvSpPr>
          <p:nvPr>
            <p:ph type="body" sz="quarter" idx="12" hasCustomPrompt="1"/>
          </p:nvPr>
        </p:nvSpPr>
        <p:spPr>
          <a:xfrm>
            <a:off x="7651717" y="932536"/>
            <a:ext cx="3244883" cy="909460"/>
          </a:xfrm>
        </p:spPr>
        <p:txBody>
          <a:bodyPr anchor="ctr"/>
          <a:lstStyle>
            <a:lvl1pPr marL="0" marR="0" indent="0" algn="l" defTabSz="914324" rtl="0" eaLnBrk="1" fontAlgn="auto" latinLnBrk="0" hangingPunct="1">
              <a:lnSpc>
                <a:spcPct val="160000"/>
              </a:lnSpc>
              <a:spcBef>
                <a:spcPts val="0"/>
              </a:spcBef>
              <a:spcAft>
                <a:spcPts val="0"/>
              </a:spcAft>
              <a:buClrTx/>
              <a:buSzTx/>
              <a:buFontTx/>
              <a:buNone/>
              <a:tabLst/>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p>
        </p:txBody>
      </p:sp>
      <p:sp>
        <p:nvSpPr>
          <p:cNvPr id="17" name="Title 1"/>
          <p:cNvSpPr>
            <a:spLocks noGrp="1"/>
          </p:cNvSpPr>
          <p:nvPr>
            <p:ph type="title" hasCustomPrompt="1"/>
          </p:nvPr>
        </p:nvSpPr>
        <p:spPr>
          <a:xfrm>
            <a:off x="935568" y="2422731"/>
            <a:ext cx="3407833" cy="2012539"/>
          </a:xfrm>
        </p:spPr>
        <p:txBody>
          <a:bodyPr anchor="ctr"/>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18" name="Rectangle 17"/>
          <p:cNvSpPr/>
          <p:nvPr userDrawn="1"/>
        </p:nvSpPr>
        <p:spPr>
          <a:xfrm>
            <a:off x="4751917" y="2147459"/>
            <a:ext cx="2478877" cy="604187"/>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9" name="Text Placeholder 5"/>
          <p:cNvSpPr>
            <a:spLocks noGrp="1"/>
          </p:cNvSpPr>
          <p:nvPr>
            <p:ph type="body" sz="quarter" idx="16" hasCustomPrompt="1"/>
          </p:nvPr>
        </p:nvSpPr>
        <p:spPr>
          <a:xfrm>
            <a:off x="4844008" y="2232400"/>
            <a:ext cx="2288345" cy="407746"/>
          </a:xfrm>
        </p:spPr>
        <p:txBody>
          <a:bodyPr numCol="1" anchor="ctr">
            <a:normAutofit/>
          </a:bodyPr>
          <a:lstStyle>
            <a:lvl1pPr marL="0" indent="0" algn="ctr">
              <a:lnSpc>
                <a:spcPct val="100000"/>
              </a:lnSpc>
              <a:spcBef>
                <a:spcPts val="0"/>
              </a:spcBef>
              <a:buFontTx/>
              <a:buNone/>
              <a:defRPr sz="1867">
                <a:solidFill>
                  <a:schemeClr val="tx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0" name="Text Placeholder 5"/>
          <p:cNvSpPr>
            <a:spLocks noGrp="1"/>
          </p:cNvSpPr>
          <p:nvPr>
            <p:ph type="body" sz="quarter" idx="17" hasCustomPrompt="1"/>
          </p:nvPr>
        </p:nvSpPr>
        <p:spPr>
          <a:xfrm>
            <a:off x="7651717" y="1953403"/>
            <a:ext cx="3244883" cy="909460"/>
          </a:xfrm>
        </p:spPr>
        <p:txBody>
          <a:bodyPr anchor="ctr"/>
          <a:lstStyle>
            <a:lvl1pPr marL="0" marR="0" indent="0" algn="l" defTabSz="914324" rtl="0" eaLnBrk="1" fontAlgn="auto" latinLnBrk="0" hangingPunct="1">
              <a:lnSpc>
                <a:spcPct val="160000"/>
              </a:lnSpc>
              <a:spcBef>
                <a:spcPts val="0"/>
              </a:spcBef>
              <a:spcAft>
                <a:spcPts val="0"/>
              </a:spcAft>
              <a:buClrTx/>
              <a:buSzTx/>
              <a:buFontTx/>
              <a:buNone/>
              <a:tabLst/>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p>
        </p:txBody>
      </p:sp>
      <p:sp>
        <p:nvSpPr>
          <p:cNvPr id="21" name="Rectangle 20"/>
          <p:cNvSpPr/>
          <p:nvPr userDrawn="1"/>
        </p:nvSpPr>
        <p:spPr>
          <a:xfrm>
            <a:off x="4751917" y="3168326"/>
            <a:ext cx="2478877" cy="60418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22" name="Text Placeholder 5"/>
          <p:cNvSpPr>
            <a:spLocks noGrp="1"/>
          </p:cNvSpPr>
          <p:nvPr>
            <p:ph type="body" sz="quarter" idx="18" hasCustomPrompt="1"/>
          </p:nvPr>
        </p:nvSpPr>
        <p:spPr>
          <a:xfrm>
            <a:off x="4844008" y="3253267"/>
            <a:ext cx="2288345" cy="407746"/>
          </a:xfrm>
        </p:spPr>
        <p:txBody>
          <a:bodyPr numCol="1" anchor="ctr">
            <a:normAutofit/>
          </a:bodyPr>
          <a:lstStyle>
            <a:lvl1pPr marL="0" indent="0" algn="ctr">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3" name="Text Placeholder 5"/>
          <p:cNvSpPr>
            <a:spLocks noGrp="1"/>
          </p:cNvSpPr>
          <p:nvPr>
            <p:ph type="body" sz="quarter" idx="19" hasCustomPrompt="1"/>
          </p:nvPr>
        </p:nvSpPr>
        <p:spPr>
          <a:xfrm>
            <a:off x="7651717" y="2974270"/>
            <a:ext cx="3244883" cy="909460"/>
          </a:xfrm>
        </p:spPr>
        <p:txBody>
          <a:bodyPr anchor="ctr"/>
          <a:lstStyle>
            <a:lvl1pPr marL="0" marR="0" indent="0" algn="l" defTabSz="914324" rtl="0" eaLnBrk="1" fontAlgn="auto" latinLnBrk="0" hangingPunct="1">
              <a:lnSpc>
                <a:spcPct val="160000"/>
              </a:lnSpc>
              <a:spcBef>
                <a:spcPts val="0"/>
              </a:spcBef>
              <a:spcAft>
                <a:spcPts val="0"/>
              </a:spcAft>
              <a:buClrTx/>
              <a:buSzTx/>
              <a:buFontTx/>
              <a:buNone/>
              <a:tabLst/>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p>
        </p:txBody>
      </p:sp>
      <p:sp>
        <p:nvSpPr>
          <p:cNvPr id="24" name="Rectangle 23"/>
          <p:cNvSpPr/>
          <p:nvPr userDrawn="1"/>
        </p:nvSpPr>
        <p:spPr>
          <a:xfrm>
            <a:off x="4751917" y="4189193"/>
            <a:ext cx="2478877" cy="604187"/>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dirty="0">
              <a:solidFill>
                <a:prstClr val="white"/>
              </a:solidFill>
            </a:endParaRPr>
          </a:p>
        </p:txBody>
      </p:sp>
      <p:sp>
        <p:nvSpPr>
          <p:cNvPr id="25" name="Text Placeholder 5"/>
          <p:cNvSpPr>
            <a:spLocks noGrp="1"/>
          </p:cNvSpPr>
          <p:nvPr>
            <p:ph type="body" sz="quarter" idx="20" hasCustomPrompt="1"/>
          </p:nvPr>
        </p:nvSpPr>
        <p:spPr>
          <a:xfrm>
            <a:off x="4844008" y="4274134"/>
            <a:ext cx="2288345" cy="407746"/>
          </a:xfrm>
        </p:spPr>
        <p:txBody>
          <a:bodyPr numCol="1" anchor="ctr">
            <a:normAutofit/>
          </a:bodyPr>
          <a:lstStyle>
            <a:lvl1pPr marL="0" indent="0" algn="ctr">
              <a:lnSpc>
                <a:spcPct val="100000"/>
              </a:lnSpc>
              <a:spcBef>
                <a:spcPts val="0"/>
              </a:spcBef>
              <a:buFontTx/>
              <a:buNone/>
              <a:defRPr sz="1867">
                <a:solidFill>
                  <a:schemeClr val="tx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6" name="Text Placeholder 5"/>
          <p:cNvSpPr>
            <a:spLocks noGrp="1"/>
          </p:cNvSpPr>
          <p:nvPr>
            <p:ph type="body" sz="quarter" idx="21" hasCustomPrompt="1"/>
          </p:nvPr>
        </p:nvSpPr>
        <p:spPr>
          <a:xfrm>
            <a:off x="7651717" y="3995136"/>
            <a:ext cx="3244883" cy="909460"/>
          </a:xfrm>
        </p:spPr>
        <p:txBody>
          <a:bodyPr anchor="ctr"/>
          <a:lstStyle>
            <a:lvl1pPr marL="0" marR="0" indent="0" algn="l" defTabSz="914324" rtl="0" eaLnBrk="1" fontAlgn="auto" latinLnBrk="0" hangingPunct="1">
              <a:lnSpc>
                <a:spcPct val="160000"/>
              </a:lnSpc>
              <a:spcBef>
                <a:spcPts val="0"/>
              </a:spcBef>
              <a:spcAft>
                <a:spcPts val="0"/>
              </a:spcAft>
              <a:buClrTx/>
              <a:buSzTx/>
              <a:buFontTx/>
              <a:buNone/>
              <a:tabLst/>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p>
        </p:txBody>
      </p:sp>
      <p:sp>
        <p:nvSpPr>
          <p:cNvPr id="27" name="Rectangle 26"/>
          <p:cNvSpPr/>
          <p:nvPr userDrawn="1"/>
        </p:nvSpPr>
        <p:spPr>
          <a:xfrm>
            <a:off x="4751917" y="5210060"/>
            <a:ext cx="2478877" cy="60418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28" name="Text Placeholder 5"/>
          <p:cNvSpPr>
            <a:spLocks noGrp="1"/>
          </p:cNvSpPr>
          <p:nvPr>
            <p:ph type="body" sz="quarter" idx="22" hasCustomPrompt="1"/>
          </p:nvPr>
        </p:nvSpPr>
        <p:spPr>
          <a:xfrm>
            <a:off x="4844008" y="5295001"/>
            <a:ext cx="2288345" cy="407746"/>
          </a:xfrm>
        </p:spPr>
        <p:txBody>
          <a:bodyPr numCol="1" anchor="ctr">
            <a:normAutofit/>
          </a:bodyPr>
          <a:lstStyle>
            <a:lvl1pPr marL="0" indent="0" algn="ctr">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9" name="Text Placeholder 5"/>
          <p:cNvSpPr>
            <a:spLocks noGrp="1"/>
          </p:cNvSpPr>
          <p:nvPr>
            <p:ph type="body" sz="quarter" idx="23" hasCustomPrompt="1"/>
          </p:nvPr>
        </p:nvSpPr>
        <p:spPr>
          <a:xfrm>
            <a:off x="7651717" y="5016004"/>
            <a:ext cx="3244883" cy="909460"/>
          </a:xfrm>
        </p:spPr>
        <p:txBody>
          <a:bodyPr anchor="ctr"/>
          <a:lstStyle>
            <a:lvl1pPr marL="0" marR="0" indent="0" algn="l" defTabSz="914324" rtl="0" eaLnBrk="1" fontAlgn="auto" latinLnBrk="0" hangingPunct="1">
              <a:lnSpc>
                <a:spcPct val="160000"/>
              </a:lnSpc>
              <a:spcBef>
                <a:spcPts val="0"/>
              </a:spcBef>
              <a:spcAft>
                <a:spcPts val="0"/>
              </a:spcAft>
              <a:buClrTx/>
              <a:buSzTx/>
              <a:buFontTx/>
              <a:buNone/>
              <a:tabLst/>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p>
        </p:txBody>
      </p:sp>
    </p:spTree>
    <p:extLst>
      <p:ext uri="{BB962C8B-B14F-4D97-AF65-F5344CB8AC3E}">
        <p14:creationId xmlns:p14="http://schemas.microsoft.com/office/powerpoint/2010/main" val="3337533114"/>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3 keywords and texts">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6" name="Rectangle 5"/>
          <p:cNvSpPr/>
          <p:nvPr userDrawn="1"/>
        </p:nvSpPr>
        <p:spPr>
          <a:xfrm>
            <a:off x="2996142" y="1503065"/>
            <a:ext cx="1887008" cy="1887299"/>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7" name="Rectangle 6"/>
          <p:cNvSpPr/>
          <p:nvPr userDrawn="1"/>
        </p:nvSpPr>
        <p:spPr>
          <a:xfrm>
            <a:off x="3977217" y="3466578"/>
            <a:ext cx="1887008" cy="1887299"/>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8" name="Rectangle 7"/>
          <p:cNvSpPr/>
          <p:nvPr userDrawn="1"/>
        </p:nvSpPr>
        <p:spPr>
          <a:xfrm>
            <a:off x="2015067" y="3466578"/>
            <a:ext cx="1887008" cy="1887299"/>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0" name="Title 1"/>
          <p:cNvSpPr>
            <a:spLocks noGrp="1"/>
          </p:cNvSpPr>
          <p:nvPr>
            <p:ph type="title" hasCustomPrompt="1"/>
          </p:nvPr>
        </p:nvSpPr>
        <p:spPr>
          <a:xfrm>
            <a:off x="7440084" y="1451652"/>
            <a:ext cx="3443817" cy="1913540"/>
          </a:xfrm>
        </p:spPr>
        <p:txBody>
          <a:bodyPr anchor="b"/>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11" name="Text Placeholder 5"/>
          <p:cNvSpPr>
            <a:spLocks noGrp="1"/>
          </p:cNvSpPr>
          <p:nvPr>
            <p:ph type="body" sz="quarter" idx="12" hasCustomPrompt="1"/>
          </p:nvPr>
        </p:nvSpPr>
        <p:spPr>
          <a:xfrm>
            <a:off x="7452784" y="3574543"/>
            <a:ext cx="3443817" cy="2015378"/>
          </a:xfrm>
        </p:spPr>
        <p:txBody>
          <a:bodyPr anchor="t"/>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2" name="Text Placeholder 5"/>
          <p:cNvSpPr>
            <a:spLocks noGrp="1"/>
          </p:cNvSpPr>
          <p:nvPr>
            <p:ph type="body" sz="quarter" idx="15" hasCustomPrompt="1"/>
          </p:nvPr>
        </p:nvSpPr>
        <p:spPr>
          <a:xfrm>
            <a:off x="2996142" y="2242841"/>
            <a:ext cx="1887008" cy="407746"/>
          </a:xfrm>
        </p:spPr>
        <p:txBody>
          <a:bodyPr numCol="1" anchor="ctr">
            <a:normAutofit/>
          </a:bodyPr>
          <a:lstStyle>
            <a:lvl1pPr marL="0" indent="0" algn="ctr">
              <a:lnSpc>
                <a:spcPct val="100000"/>
              </a:lnSpc>
              <a:spcBef>
                <a:spcPts val="0"/>
              </a:spcBef>
              <a:buFontTx/>
              <a:buNone/>
              <a:defRPr sz="1867">
                <a:solidFill>
                  <a:schemeClr val="tx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3" name="Text Placeholder 5"/>
          <p:cNvSpPr>
            <a:spLocks noGrp="1"/>
          </p:cNvSpPr>
          <p:nvPr>
            <p:ph type="body" sz="quarter" idx="16" hasCustomPrompt="1"/>
          </p:nvPr>
        </p:nvSpPr>
        <p:spPr>
          <a:xfrm>
            <a:off x="2015067" y="4206355"/>
            <a:ext cx="1887008" cy="407746"/>
          </a:xfrm>
        </p:spPr>
        <p:txBody>
          <a:bodyPr numCol="1" anchor="ctr">
            <a:normAutofit/>
          </a:bodyPr>
          <a:lstStyle>
            <a:lvl1pPr marL="0" indent="0" algn="ctr">
              <a:lnSpc>
                <a:spcPct val="100000"/>
              </a:lnSpc>
              <a:spcBef>
                <a:spcPts val="0"/>
              </a:spcBef>
              <a:buFontTx/>
              <a:buNone/>
              <a:defRPr sz="1867">
                <a:solidFill>
                  <a:schemeClr val="tx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5" name="Text Placeholder 5"/>
          <p:cNvSpPr>
            <a:spLocks noGrp="1"/>
          </p:cNvSpPr>
          <p:nvPr>
            <p:ph type="body" sz="quarter" idx="17" hasCustomPrompt="1"/>
          </p:nvPr>
        </p:nvSpPr>
        <p:spPr>
          <a:xfrm>
            <a:off x="3977217" y="4206355"/>
            <a:ext cx="1887008" cy="407746"/>
          </a:xfrm>
        </p:spPr>
        <p:txBody>
          <a:bodyPr numCol="1" anchor="ctr">
            <a:normAutofit/>
          </a:bodyPr>
          <a:lstStyle>
            <a:lvl1pPr marL="0" indent="0" algn="ctr">
              <a:lnSpc>
                <a:spcPct val="100000"/>
              </a:lnSpc>
              <a:spcBef>
                <a:spcPts val="0"/>
              </a:spcBef>
              <a:buFontTx/>
              <a:buNone/>
              <a:defRPr sz="1867">
                <a:solidFill>
                  <a:schemeClr val="tx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Tree>
    <p:extLst>
      <p:ext uri="{BB962C8B-B14F-4D97-AF65-F5344CB8AC3E}">
        <p14:creationId xmlns:p14="http://schemas.microsoft.com/office/powerpoint/2010/main" val="3934319225"/>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4 keywords and texts">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6" name="Rectangle 5"/>
          <p:cNvSpPr/>
          <p:nvPr userDrawn="1"/>
        </p:nvSpPr>
        <p:spPr>
          <a:xfrm>
            <a:off x="2015067" y="1283957"/>
            <a:ext cx="1887008" cy="188729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7" name="Rectangle 6"/>
          <p:cNvSpPr/>
          <p:nvPr userDrawn="1"/>
        </p:nvSpPr>
        <p:spPr>
          <a:xfrm>
            <a:off x="3977217" y="1760281"/>
            <a:ext cx="1887008" cy="1887299"/>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8" name="Rectangle 7"/>
          <p:cNvSpPr/>
          <p:nvPr userDrawn="1"/>
        </p:nvSpPr>
        <p:spPr>
          <a:xfrm>
            <a:off x="2015067" y="3247471"/>
            <a:ext cx="1887008" cy="1887299"/>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9" name="Rectangle 8"/>
          <p:cNvSpPr/>
          <p:nvPr userDrawn="1"/>
        </p:nvSpPr>
        <p:spPr>
          <a:xfrm>
            <a:off x="3977217" y="3723795"/>
            <a:ext cx="1887008" cy="188729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0" name="Title 1"/>
          <p:cNvSpPr>
            <a:spLocks noGrp="1"/>
          </p:cNvSpPr>
          <p:nvPr>
            <p:ph type="title" hasCustomPrompt="1"/>
          </p:nvPr>
        </p:nvSpPr>
        <p:spPr>
          <a:xfrm>
            <a:off x="7440084" y="1451652"/>
            <a:ext cx="3443817" cy="1913540"/>
          </a:xfrm>
        </p:spPr>
        <p:txBody>
          <a:bodyPr anchor="b"/>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11" name="Text Placeholder 5"/>
          <p:cNvSpPr>
            <a:spLocks noGrp="1"/>
          </p:cNvSpPr>
          <p:nvPr>
            <p:ph type="body" sz="quarter" idx="12" hasCustomPrompt="1"/>
          </p:nvPr>
        </p:nvSpPr>
        <p:spPr>
          <a:xfrm>
            <a:off x="7452784" y="3574543"/>
            <a:ext cx="3443817" cy="2015378"/>
          </a:xfrm>
        </p:spPr>
        <p:txBody>
          <a:bodyPr anchor="t"/>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2" name="Text Placeholder 5"/>
          <p:cNvSpPr>
            <a:spLocks noGrp="1"/>
          </p:cNvSpPr>
          <p:nvPr>
            <p:ph type="body" sz="quarter" idx="15" hasCustomPrompt="1"/>
          </p:nvPr>
        </p:nvSpPr>
        <p:spPr>
          <a:xfrm>
            <a:off x="2015067" y="2023734"/>
            <a:ext cx="1887008" cy="407746"/>
          </a:xfrm>
        </p:spPr>
        <p:txBody>
          <a:bodyPr numCol="1" anchor="ctr">
            <a:normAutofit/>
          </a:bodyPr>
          <a:lstStyle>
            <a:lvl1pPr marL="0" indent="0" algn="ctr">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3" name="Text Placeholder 5"/>
          <p:cNvSpPr>
            <a:spLocks noGrp="1"/>
          </p:cNvSpPr>
          <p:nvPr>
            <p:ph type="body" sz="quarter" idx="16" hasCustomPrompt="1"/>
          </p:nvPr>
        </p:nvSpPr>
        <p:spPr>
          <a:xfrm>
            <a:off x="2015067" y="3987248"/>
            <a:ext cx="1887008" cy="407746"/>
          </a:xfrm>
        </p:spPr>
        <p:txBody>
          <a:bodyPr numCol="1" anchor="ctr">
            <a:normAutofit/>
          </a:bodyPr>
          <a:lstStyle>
            <a:lvl1pPr marL="0" indent="0" algn="ctr">
              <a:lnSpc>
                <a:spcPct val="100000"/>
              </a:lnSpc>
              <a:spcBef>
                <a:spcPts val="0"/>
              </a:spcBef>
              <a:buFontTx/>
              <a:buNone/>
              <a:defRPr sz="1867">
                <a:solidFill>
                  <a:schemeClr val="tx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5" name="Text Placeholder 5"/>
          <p:cNvSpPr>
            <a:spLocks noGrp="1"/>
          </p:cNvSpPr>
          <p:nvPr>
            <p:ph type="body" sz="quarter" idx="17" hasCustomPrompt="1"/>
          </p:nvPr>
        </p:nvSpPr>
        <p:spPr>
          <a:xfrm>
            <a:off x="3977217" y="2500057"/>
            <a:ext cx="1887008" cy="407746"/>
          </a:xfrm>
        </p:spPr>
        <p:txBody>
          <a:bodyPr numCol="1" anchor="ctr">
            <a:normAutofit/>
          </a:bodyPr>
          <a:lstStyle>
            <a:lvl1pPr marL="0" indent="0" algn="ctr">
              <a:lnSpc>
                <a:spcPct val="100000"/>
              </a:lnSpc>
              <a:spcBef>
                <a:spcPts val="0"/>
              </a:spcBef>
              <a:buFontTx/>
              <a:buNone/>
              <a:defRPr sz="1867">
                <a:solidFill>
                  <a:schemeClr val="tx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6" name="Text Placeholder 5"/>
          <p:cNvSpPr>
            <a:spLocks noGrp="1"/>
          </p:cNvSpPr>
          <p:nvPr>
            <p:ph type="body" sz="quarter" idx="18" hasCustomPrompt="1"/>
          </p:nvPr>
        </p:nvSpPr>
        <p:spPr>
          <a:xfrm>
            <a:off x="3977217" y="4463571"/>
            <a:ext cx="1887008" cy="407746"/>
          </a:xfrm>
        </p:spPr>
        <p:txBody>
          <a:bodyPr numCol="1" anchor="ctr">
            <a:normAutofit/>
          </a:bodyPr>
          <a:lstStyle>
            <a:lvl1pPr marL="0" indent="0" algn="ctr">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Tree>
    <p:extLst>
      <p:ext uri="{BB962C8B-B14F-4D97-AF65-F5344CB8AC3E}">
        <p14:creationId xmlns:p14="http://schemas.microsoft.com/office/powerpoint/2010/main" val="3289461760"/>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Key">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20" name="Rectangle 19"/>
          <p:cNvSpPr/>
          <p:nvPr userDrawn="1"/>
        </p:nvSpPr>
        <p:spPr>
          <a:xfrm>
            <a:off x="5154637" y="2154417"/>
            <a:ext cx="720000" cy="19683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21" name="Rectangle 20"/>
          <p:cNvSpPr/>
          <p:nvPr userDrawn="1"/>
        </p:nvSpPr>
        <p:spPr>
          <a:xfrm>
            <a:off x="5154637" y="2485380"/>
            <a:ext cx="480000" cy="19683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22" name="Rectangle 21"/>
          <p:cNvSpPr/>
          <p:nvPr userDrawn="1"/>
        </p:nvSpPr>
        <p:spPr>
          <a:xfrm>
            <a:off x="5154637" y="2816343"/>
            <a:ext cx="240000" cy="196830"/>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23" name="Text Placeholder 5"/>
          <p:cNvSpPr>
            <a:spLocks noGrp="1"/>
          </p:cNvSpPr>
          <p:nvPr userDrawn="1">
            <p:ph type="body" sz="quarter" idx="14" hasCustomPrompt="1"/>
          </p:nvPr>
        </p:nvSpPr>
        <p:spPr>
          <a:xfrm>
            <a:off x="5932318" y="2065459"/>
            <a:ext cx="1984227" cy="379671"/>
          </a:xfrm>
        </p:spPr>
        <p:txBody>
          <a:bodyPr anchor="ctr">
            <a:normAutofit/>
          </a:bodyPr>
          <a:lstStyle>
            <a:lvl1pPr marL="0" indent="0" algn="l">
              <a:lnSpc>
                <a:spcPct val="100000"/>
              </a:lnSpc>
              <a:spcBef>
                <a:spcPts val="0"/>
              </a:spcBef>
              <a:buFontTx/>
              <a:buNone/>
              <a:defRPr sz="1333">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Keyword</a:t>
            </a:r>
            <a:endParaRPr kumimoji="1" lang="ja-JP" altLang="en-US" dirty="0"/>
          </a:p>
        </p:txBody>
      </p:sp>
      <p:sp>
        <p:nvSpPr>
          <p:cNvPr id="24" name="Text Placeholder 5"/>
          <p:cNvSpPr>
            <a:spLocks noGrp="1"/>
          </p:cNvSpPr>
          <p:nvPr userDrawn="1">
            <p:ph type="body" sz="quarter" idx="15" hasCustomPrompt="1"/>
          </p:nvPr>
        </p:nvSpPr>
        <p:spPr>
          <a:xfrm>
            <a:off x="5690201" y="2400656"/>
            <a:ext cx="1984227" cy="379671"/>
          </a:xfrm>
        </p:spPr>
        <p:txBody>
          <a:bodyPr anchor="ctr">
            <a:normAutofit/>
          </a:bodyPr>
          <a:lstStyle>
            <a:lvl1pPr marL="0" indent="0" algn="l">
              <a:lnSpc>
                <a:spcPct val="100000"/>
              </a:lnSpc>
              <a:spcBef>
                <a:spcPts val="0"/>
              </a:spcBef>
              <a:buFontTx/>
              <a:buNone/>
              <a:defRPr sz="1333">
                <a:solidFill>
                  <a:schemeClr val="tx2">
                    <a:lumMod val="60000"/>
                    <a:lumOff val="40000"/>
                  </a:schemeClr>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Keyword</a:t>
            </a:r>
            <a:endParaRPr kumimoji="1" lang="ja-JP" altLang="en-US" dirty="0"/>
          </a:p>
        </p:txBody>
      </p:sp>
      <p:sp>
        <p:nvSpPr>
          <p:cNvPr id="25" name="Text Placeholder 5"/>
          <p:cNvSpPr>
            <a:spLocks noGrp="1"/>
          </p:cNvSpPr>
          <p:nvPr userDrawn="1">
            <p:ph type="body" sz="quarter" idx="16" hasCustomPrompt="1"/>
          </p:nvPr>
        </p:nvSpPr>
        <p:spPr>
          <a:xfrm>
            <a:off x="5455856" y="2735853"/>
            <a:ext cx="1984227" cy="379671"/>
          </a:xfrm>
        </p:spPr>
        <p:txBody>
          <a:bodyPr anchor="ctr">
            <a:normAutofit/>
          </a:bodyPr>
          <a:lstStyle>
            <a:lvl1pPr marL="0" indent="0" algn="l">
              <a:lnSpc>
                <a:spcPct val="100000"/>
              </a:lnSpc>
              <a:spcBef>
                <a:spcPts val="0"/>
              </a:spcBef>
              <a:buFontTx/>
              <a:buNone/>
              <a:defRPr sz="1333">
                <a:solidFill>
                  <a:schemeClr val="tx2">
                    <a:lumMod val="40000"/>
                    <a:lumOff val="60000"/>
                  </a:schemeClr>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Keyword</a:t>
            </a:r>
            <a:endParaRPr kumimoji="1" lang="ja-JP" altLang="en-US" dirty="0"/>
          </a:p>
        </p:txBody>
      </p:sp>
      <p:sp>
        <p:nvSpPr>
          <p:cNvPr id="27" name="Text Placeholder 5"/>
          <p:cNvSpPr>
            <a:spLocks noGrp="1"/>
          </p:cNvSpPr>
          <p:nvPr userDrawn="1">
            <p:ph type="body" sz="quarter" idx="12" hasCustomPrompt="1"/>
          </p:nvPr>
        </p:nvSpPr>
        <p:spPr>
          <a:xfrm>
            <a:off x="8206154" y="2180503"/>
            <a:ext cx="2690446" cy="2496994"/>
          </a:xfrm>
        </p:spPr>
        <p:txBody>
          <a:bodyPr anchor="ctr"/>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29" name="Title 1"/>
          <p:cNvSpPr>
            <a:spLocks noGrp="1"/>
          </p:cNvSpPr>
          <p:nvPr userDrawn="1">
            <p:ph type="title" hasCustomPrompt="1"/>
          </p:nvPr>
        </p:nvSpPr>
        <p:spPr>
          <a:xfrm>
            <a:off x="935567" y="2422731"/>
            <a:ext cx="3016853" cy="2012539"/>
          </a:xfrm>
        </p:spPr>
        <p:txBody>
          <a:bodyPr anchor="ctr"/>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32" name="Freeform: Shape 31"/>
          <p:cNvSpPr/>
          <p:nvPr userDrawn="1"/>
        </p:nvSpPr>
        <p:spPr>
          <a:xfrm>
            <a:off x="4351867" y="1775100"/>
            <a:ext cx="1425527" cy="3306743"/>
          </a:xfrm>
          <a:custGeom>
            <a:avLst/>
            <a:gdLst>
              <a:gd name="connsiteX0" fmla="*/ 1069144 w 2138290"/>
              <a:gd name="connsiteY0" fmla="*/ 3116480 h 4959349"/>
              <a:gd name="connsiteX1" fmla="*/ 295421 w 2138290"/>
              <a:gd name="connsiteY1" fmla="*/ 3890203 h 4959349"/>
              <a:gd name="connsiteX2" fmla="*/ 1069144 w 2138290"/>
              <a:gd name="connsiteY2" fmla="*/ 4663926 h 4959349"/>
              <a:gd name="connsiteX3" fmla="*/ 1842867 w 2138290"/>
              <a:gd name="connsiteY3" fmla="*/ 3890203 h 4959349"/>
              <a:gd name="connsiteX4" fmla="*/ 1069144 w 2138290"/>
              <a:gd name="connsiteY4" fmla="*/ 3116480 h 4959349"/>
              <a:gd name="connsiteX5" fmla="*/ 921434 w 2138290"/>
              <a:gd name="connsiteY5" fmla="*/ 0 h 4959349"/>
              <a:gd name="connsiteX6" fmla="*/ 1216856 w 2138290"/>
              <a:gd name="connsiteY6" fmla="*/ 0 h 4959349"/>
              <a:gd name="connsiteX7" fmla="*/ 1216856 w 2138290"/>
              <a:gd name="connsiteY7" fmla="*/ 2835950 h 4959349"/>
              <a:gd name="connsiteX8" fmla="*/ 1284615 w 2138290"/>
              <a:gd name="connsiteY8" fmla="*/ 2842780 h 4959349"/>
              <a:gd name="connsiteX9" fmla="*/ 2138290 w 2138290"/>
              <a:gd name="connsiteY9" fmla="*/ 3890204 h 4959349"/>
              <a:gd name="connsiteX10" fmla="*/ 1069145 w 2138290"/>
              <a:gd name="connsiteY10" fmla="*/ 4959349 h 4959349"/>
              <a:gd name="connsiteX11" fmla="*/ 0 w 2138290"/>
              <a:gd name="connsiteY11" fmla="*/ 3890204 h 4959349"/>
              <a:gd name="connsiteX12" fmla="*/ 853675 w 2138290"/>
              <a:gd name="connsiteY12" fmla="*/ 2842780 h 4959349"/>
              <a:gd name="connsiteX13" fmla="*/ 921434 w 2138290"/>
              <a:gd name="connsiteY13" fmla="*/ 2835950 h 4959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38290" h="4959349">
                <a:moveTo>
                  <a:pt x="1069144" y="3116480"/>
                </a:moveTo>
                <a:cubicBezTo>
                  <a:pt x="641829" y="3116480"/>
                  <a:pt x="295421" y="3462888"/>
                  <a:pt x="295421" y="3890203"/>
                </a:cubicBezTo>
                <a:cubicBezTo>
                  <a:pt x="295421" y="4317518"/>
                  <a:pt x="641829" y="4663926"/>
                  <a:pt x="1069144" y="4663926"/>
                </a:cubicBezTo>
                <a:cubicBezTo>
                  <a:pt x="1496459" y="4663926"/>
                  <a:pt x="1842867" y="4317518"/>
                  <a:pt x="1842867" y="3890203"/>
                </a:cubicBezTo>
                <a:cubicBezTo>
                  <a:pt x="1842867" y="3462888"/>
                  <a:pt x="1496459" y="3116480"/>
                  <a:pt x="1069144" y="3116480"/>
                </a:cubicBezTo>
                <a:close/>
                <a:moveTo>
                  <a:pt x="921434" y="0"/>
                </a:moveTo>
                <a:lnTo>
                  <a:pt x="1216856" y="0"/>
                </a:lnTo>
                <a:lnTo>
                  <a:pt x="1216856" y="2835950"/>
                </a:lnTo>
                <a:lnTo>
                  <a:pt x="1284615" y="2842780"/>
                </a:lnTo>
                <a:cubicBezTo>
                  <a:pt x="1771806" y="2942474"/>
                  <a:pt x="2138290" y="3373541"/>
                  <a:pt x="2138290" y="3890204"/>
                </a:cubicBezTo>
                <a:cubicBezTo>
                  <a:pt x="2138290" y="4480676"/>
                  <a:pt x="1659617" y="4959349"/>
                  <a:pt x="1069145" y="4959349"/>
                </a:cubicBezTo>
                <a:cubicBezTo>
                  <a:pt x="478673" y="4959349"/>
                  <a:pt x="0" y="4480676"/>
                  <a:pt x="0" y="3890204"/>
                </a:cubicBezTo>
                <a:cubicBezTo>
                  <a:pt x="0" y="3373541"/>
                  <a:pt x="366484" y="2942474"/>
                  <a:pt x="853675" y="2842780"/>
                </a:cubicBezTo>
                <a:lnTo>
                  <a:pt x="921434" y="2835950"/>
                </a:lnTo>
                <a:close/>
              </a:path>
            </a:pathLst>
          </a:cu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Tree>
    <p:extLst>
      <p:ext uri="{BB962C8B-B14F-4D97-AF65-F5344CB8AC3E}">
        <p14:creationId xmlns:p14="http://schemas.microsoft.com/office/powerpoint/2010/main" val="3529935690"/>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Simple process 1">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5" name="Diamond 4"/>
          <p:cNvSpPr/>
          <p:nvPr userDrawn="1"/>
        </p:nvSpPr>
        <p:spPr>
          <a:xfrm>
            <a:off x="2624667" y="2392958"/>
            <a:ext cx="851505" cy="851637"/>
          </a:xfrm>
          <a:prstGeom prst="diamon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2" name="Text Placeholder 5"/>
          <p:cNvSpPr>
            <a:spLocks noGrp="1"/>
          </p:cNvSpPr>
          <p:nvPr>
            <p:ph type="body" sz="quarter" idx="14" hasCustomPrompt="1"/>
          </p:nvPr>
        </p:nvSpPr>
        <p:spPr>
          <a:xfrm rot="18900000">
            <a:off x="3095103" y="1771058"/>
            <a:ext cx="1643367" cy="379671"/>
          </a:xfrm>
        </p:spPr>
        <p:txBody>
          <a:bodyPr anchor="ctr">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4" name="Text Placeholder 5"/>
          <p:cNvSpPr>
            <a:spLocks noGrp="1"/>
          </p:cNvSpPr>
          <p:nvPr>
            <p:ph type="body" sz="quarter" idx="16" hasCustomPrompt="1"/>
          </p:nvPr>
        </p:nvSpPr>
        <p:spPr>
          <a:xfrm rot="18900000">
            <a:off x="9188607" y="1771059"/>
            <a:ext cx="1643367" cy="379671"/>
          </a:xfrm>
        </p:spPr>
        <p:txBody>
          <a:bodyPr anchor="ctr">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5" name="Text Placeholder 5"/>
          <p:cNvSpPr>
            <a:spLocks noGrp="1"/>
          </p:cNvSpPr>
          <p:nvPr>
            <p:ph type="body" sz="quarter" idx="17" hasCustomPrompt="1"/>
          </p:nvPr>
        </p:nvSpPr>
        <p:spPr>
          <a:xfrm rot="18900000">
            <a:off x="2660381" y="3342005"/>
            <a:ext cx="1541138" cy="379671"/>
          </a:xfrm>
        </p:spPr>
        <p:txBody>
          <a:bodyPr anchor="ctr">
            <a:normAutofit/>
          </a:bodyPr>
          <a:lstStyle>
            <a:lvl1pPr marL="0" indent="0" algn="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6" name="Text Placeholder 5"/>
          <p:cNvSpPr>
            <a:spLocks noGrp="1"/>
          </p:cNvSpPr>
          <p:nvPr>
            <p:ph type="body" sz="quarter" idx="18" hasCustomPrompt="1"/>
          </p:nvPr>
        </p:nvSpPr>
        <p:spPr>
          <a:xfrm rot="18900000">
            <a:off x="4488576" y="3450674"/>
            <a:ext cx="1541138" cy="379671"/>
          </a:xfrm>
        </p:spPr>
        <p:txBody>
          <a:bodyPr anchor="ctr">
            <a:normAutofit/>
          </a:bodyPr>
          <a:lstStyle>
            <a:lvl1pPr marL="0" indent="0" algn="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9" name="Text Placeholder 5"/>
          <p:cNvSpPr>
            <a:spLocks noGrp="1"/>
          </p:cNvSpPr>
          <p:nvPr>
            <p:ph type="body" sz="quarter" idx="20" hasCustomPrompt="1"/>
          </p:nvPr>
        </p:nvSpPr>
        <p:spPr>
          <a:xfrm rot="18900000">
            <a:off x="6551343" y="3342005"/>
            <a:ext cx="1541138" cy="379671"/>
          </a:xfrm>
        </p:spPr>
        <p:txBody>
          <a:bodyPr anchor="ctr">
            <a:normAutofit/>
          </a:bodyPr>
          <a:lstStyle>
            <a:lvl1pPr marL="0" indent="0" algn="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0" name="Text Placeholder 5"/>
          <p:cNvSpPr>
            <a:spLocks noGrp="1"/>
          </p:cNvSpPr>
          <p:nvPr>
            <p:ph type="body" sz="quarter" idx="21" hasCustomPrompt="1"/>
          </p:nvPr>
        </p:nvSpPr>
        <p:spPr>
          <a:xfrm rot="18900000">
            <a:off x="4931245" y="1877900"/>
            <a:ext cx="1643367" cy="379671"/>
          </a:xfrm>
        </p:spPr>
        <p:txBody>
          <a:bodyPr anchor="ctr">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3" name="Text Placeholder 5"/>
          <p:cNvSpPr>
            <a:spLocks noGrp="1"/>
          </p:cNvSpPr>
          <p:nvPr>
            <p:ph type="body" sz="quarter" idx="22" hasCustomPrompt="1"/>
          </p:nvPr>
        </p:nvSpPr>
        <p:spPr>
          <a:xfrm rot="18900000">
            <a:off x="7101213" y="1877901"/>
            <a:ext cx="1643367" cy="379671"/>
          </a:xfrm>
        </p:spPr>
        <p:txBody>
          <a:bodyPr anchor="ctr">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7" name="Title 1"/>
          <p:cNvSpPr>
            <a:spLocks noGrp="1"/>
          </p:cNvSpPr>
          <p:nvPr>
            <p:ph type="title" hasCustomPrompt="1"/>
          </p:nvPr>
        </p:nvSpPr>
        <p:spPr>
          <a:xfrm>
            <a:off x="935567" y="4667937"/>
            <a:ext cx="3816350" cy="1365547"/>
          </a:xfrm>
        </p:spPr>
        <p:txBody>
          <a:bodyPr anchor="ctr"/>
          <a:lstStyle>
            <a:lvl1pPr algn="r">
              <a:defRPr/>
            </a:lvl1pPr>
          </a:lstStyle>
          <a:p>
            <a:r>
              <a:rPr kumimoji="1" lang="en-US" altLang="ja-JP" dirty="0"/>
              <a:t>Slide title</a:t>
            </a:r>
            <a:endParaRPr kumimoji="1" lang="ja-JP" altLang="en-US" dirty="0"/>
          </a:p>
        </p:txBody>
      </p:sp>
      <p:sp>
        <p:nvSpPr>
          <p:cNvPr id="28" name="Text Placeholder 5"/>
          <p:cNvSpPr>
            <a:spLocks noGrp="1"/>
          </p:cNvSpPr>
          <p:nvPr>
            <p:ph type="body" sz="quarter" idx="12" hasCustomPrompt="1"/>
          </p:nvPr>
        </p:nvSpPr>
        <p:spPr>
          <a:xfrm>
            <a:off x="5052646" y="4792874"/>
            <a:ext cx="5124287" cy="1109304"/>
          </a:xfrm>
        </p:spPr>
        <p:txBody>
          <a:bodyPr anchor="ctr"/>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8" name="Diamond 7"/>
          <p:cNvSpPr/>
          <p:nvPr userDrawn="1"/>
        </p:nvSpPr>
        <p:spPr>
          <a:xfrm>
            <a:off x="3923696" y="2605867"/>
            <a:ext cx="425753" cy="425818"/>
          </a:xfrm>
          <a:prstGeom prst="diamond">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9" name="Diamond 8"/>
          <p:cNvSpPr/>
          <p:nvPr userDrawn="1"/>
        </p:nvSpPr>
        <p:spPr>
          <a:xfrm>
            <a:off x="4796972" y="2605867"/>
            <a:ext cx="425753" cy="425818"/>
          </a:xfrm>
          <a:prstGeom prst="diamond">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6" name="Diamond 5"/>
          <p:cNvSpPr/>
          <p:nvPr userDrawn="1"/>
        </p:nvSpPr>
        <p:spPr>
          <a:xfrm>
            <a:off x="5670248" y="2392958"/>
            <a:ext cx="851505" cy="851637"/>
          </a:xfrm>
          <a:prstGeom prst="diamon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0" name="Diamond 9"/>
          <p:cNvSpPr/>
          <p:nvPr userDrawn="1"/>
        </p:nvSpPr>
        <p:spPr>
          <a:xfrm>
            <a:off x="6969276" y="2605867"/>
            <a:ext cx="425753" cy="425818"/>
          </a:xfrm>
          <a:prstGeom prst="diamond">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1" name="Diamond 10"/>
          <p:cNvSpPr/>
          <p:nvPr userDrawn="1"/>
        </p:nvSpPr>
        <p:spPr>
          <a:xfrm>
            <a:off x="7842552" y="2605867"/>
            <a:ext cx="425753" cy="425818"/>
          </a:xfrm>
          <a:prstGeom prst="diamond">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7" name="Diamond 6"/>
          <p:cNvSpPr/>
          <p:nvPr userDrawn="1"/>
        </p:nvSpPr>
        <p:spPr>
          <a:xfrm>
            <a:off x="8715829" y="2392958"/>
            <a:ext cx="851505" cy="851637"/>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Tree>
    <p:extLst>
      <p:ext uri="{BB962C8B-B14F-4D97-AF65-F5344CB8AC3E}">
        <p14:creationId xmlns:p14="http://schemas.microsoft.com/office/powerpoint/2010/main" val="3185011884"/>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Simple process 2">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6" name="Diamond 5"/>
          <p:cNvSpPr/>
          <p:nvPr userDrawn="1"/>
        </p:nvSpPr>
        <p:spPr>
          <a:xfrm>
            <a:off x="1403385" y="2881325"/>
            <a:ext cx="1567543" cy="1567785"/>
          </a:xfrm>
          <a:prstGeom prst="diamond">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5" name="Diamond 4"/>
          <p:cNvSpPr/>
          <p:nvPr userDrawn="1"/>
        </p:nvSpPr>
        <p:spPr>
          <a:xfrm>
            <a:off x="1403385" y="3045845"/>
            <a:ext cx="1567543" cy="1567785"/>
          </a:xfrm>
          <a:prstGeom prst="diamond">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7" name="Text Placeholder 5"/>
          <p:cNvSpPr>
            <a:spLocks noGrp="1"/>
          </p:cNvSpPr>
          <p:nvPr userDrawn="1">
            <p:ph type="body" sz="quarter" idx="17" hasCustomPrompt="1"/>
          </p:nvPr>
        </p:nvSpPr>
        <p:spPr>
          <a:xfrm>
            <a:off x="1521936" y="3625864"/>
            <a:ext cx="1330439" cy="407746"/>
          </a:xfrm>
        </p:spPr>
        <p:txBody>
          <a:bodyPr numCol="1" anchor="ctr">
            <a:normAutofit/>
          </a:bodyPr>
          <a:lstStyle>
            <a:lvl1pPr marL="0" indent="0" algn="ctr">
              <a:lnSpc>
                <a:spcPct val="100000"/>
              </a:lnSpc>
              <a:spcBef>
                <a:spcPts val="0"/>
              </a:spcBef>
              <a:buFontTx/>
              <a:buNone/>
              <a:defRPr sz="1867">
                <a:solidFill>
                  <a:schemeClr val="tx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0" name="Diamond 9"/>
          <p:cNvSpPr/>
          <p:nvPr userDrawn="1"/>
        </p:nvSpPr>
        <p:spPr>
          <a:xfrm rot="10800000">
            <a:off x="3363882" y="3210365"/>
            <a:ext cx="1567543" cy="1567785"/>
          </a:xfrm>
          <a:prstGeom prst="diamond">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1" name="Diamond 10"/>
          <p:cNvSpPr/>
          <p:nvPr userDrawn="1"/>
        </p:nvSpPr>
        <p:spPr>
          <a:xfrm rot="10800000">
            <a:off x="3363882" y="3045845"/>
            <a:ext cx="1567543" cy="1567785"/>
          </a:xfrm>
          <a:prstGeom prst="diamond">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2" name="Text Placeholder 5"/>
          <p:cNvSpPr>
            <a:spLocks noGrp="1"/>
          </p:cNvSpPr>
          <p:nvPr userDrawn="1">
            <p:ph type="body" sz="quarter" idx="18" hasCustomPrompt="1"/>
          </p:nvPr>
        </p:nvSpPr>
        <p:spPr>
          <a:xfrm>
            <a:off x="3482433" y="3625864"/>
            <a:ext cx="1330439" cy="407746"/>
          </a:xfrm>
        </p:spPr>
        <p:txBody>
          <a:bodyPr numCol="1" anchor="ctr">
            <a:normAutofit/>
          </a:bodyPr>
          <a:lstStyle>
            <a:lvl1pPr marL="0" indent="0" algn="ctr">
              <a:lnSpc>
                <a:spcPct val="100000"/>
              </a:lnSpc>
              <a:spcBef>
                <a:spcPts val="0"/>
              </a:spcBef>
              <a:buFontTx/>
              <a:buNone/>
              <a:defRPr sz="1867">
                <a:solidFill>
                  <a:schemeClr val="tx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3" name="Text Placeholder 5"/>
          <p:cNvSpPr>
            <a:spLocks noGrp="1"/>
          </p:cNvSpPr>
          <p:nvPr>
            <p:ph type="body" sz="quarter" idx="12" hasCustomPrompt="1"/>
          </p:nvPr>
        </p:nvSpPr>
        <p:spPr>
          <a:xfrm>
            <a:off x="935568" y="1734010"/>
            <a:ext cx="2478877" cy="1016624"/>
          </a:xfrm>
        </p:spPr>
        <p:txBody>
          <a:bodyPr anchor="b"/>
          <a:lstStyle>
            <a:lvl1pPr marL="0" indent="0" algn="l">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4" name="Text Placeholder 5"/>
          <p:cNvSpPr>
            <a:spLocks noGrp="1"/>
          </p:cNvSpPr>
          <p:nvPr>
            <p:ph type="body" sz="quarter" idx="19" hasCustomPrompt="1"/>
          </p:nvPr>
        </p:nvSpPr>
        <p:spPr>
          <a:xfrm>
            <a:off x="2920363" y="4908840"/>
            <a:ext cx="2478877" cy="1016624"/>
          </a:xfrm>
        </p:spPr>
        <p:txBody>
          <a:bodyPr anchor="t"/>
          <a:lstStyle>
            <a:lvl1pPr marL="0" indent="0" algn="l">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5" name="Diamond 14"/>
          <p:cNvSpPr/>
          <p:nvPr userDrawn="1"/>
        </p:nvSpPr>
        <p:spPr>
          <a:xfrm>
            <a:off x="5324379" y="2881325"/>
            <a:ext cx="1567543" cy="1567785"/>
          </a:xfrm>
          <a:prstGeom prst="diamond">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6" name="Diamond 15"/>
          <p:cNvSpPr/>
          <p:nvPr userDrawn="1"/>
        </p:nvSpPr>
        <p:spPr>
          <a:xfrm>
            <a:off x="5324379" y="3045845"/>
            <a:ext cx="1567543" cy="1567785"/>
          </a:xfrm>
          <a:prstGeom prst="diamond">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7" name="Text Placeholder 5"/>
          <p:cNvSpPr>
            <a:spLocks noGrp="1"/>
          </p:cNvSpPr>
          <p:nvPr>
            <p:ph type="body" sz="quarter" idx="20" hasCustomPrompt="1"/>
          </p:nvPr>
        </p:nvSpPr>
        <p:spPr>
          <a:xfrm>
            <a:off x="5442931" y="3625864"/>
            <a:ext cx="1330439" cy="407746"/>
          </a:xfrm>
        </p:spPr>
        <p:txBody>
          <a:bodyPr numCol="1" anchor="ctr">
            <a:normAutofit/>
          </a:bodyPr>
          <a:lstStyle>
            <a:lvl1pPr marL="0" indent="0" algn="ctr">
              <a:lnSpc>
                <a:spcPct val="100000"/>
              </a:lnSpc>
              <a:spcBef>
                <a:spcPts val="0"/>
              </a:spcBef>
              <a:buFontTx/>
              <a:buNone/>
              <a:defRPr sz="1867">
                <a:solidFill>
                  <a:schemeClr val="tx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8" name="Text Placeholder 5"/>
          <p:cNvSpPr>
            <a:spLocks noGrp="1"/>
          </p:cNvSpPr>
          <p:nvPr>
            <p:ph type="body" sz="quarter" idx="21" hasCustomPrompt="1"/>
          </p:nvPr>
        </p:nvSpPr>
        <p:spPr>
          <a:xfrm>
            <a:off x="4844412" y="1734010"/>
            <a:ext cx="2478877" cy="1016624"/>
          </a:xfrm>
        </p:spPr>
        <p:txBody>
          <a:bodyPr anchor="b"/>
          <a:lstStyle>
            <a:lvl1pPr marL="0" indent="0" algn="l">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9" name="Diamond 18"/>
          <p:cNvSpPr/>
          <p:nvPr userDrawn="1"/>
        </p:nvSpPr>
        <p:spPr>
          <a:xfrm rot="10800000">
            <a:off x="7284877" y="3210365"/>
            <a:ext cx="1567543" cy="1567785"/>
          </a:xfrm>
          <a:prstGeom prst="diamond">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20" name="Diamond 19"/>
          <p:cNvSpPr/>
          <p:nvPr userDrawn="1"/>
        </p:nvSpPr>
        <p:spPr>
          <a:xfrm rot="10800000">
            <a:off x="7284877" y="3045845"/>
            <a:ext cx="1567543" cy="1567785"/>
          </a:xfrm>
          <a:prstGeom prst="diamond">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21" name="Text Placeholder 5"/>
          <p:cNvSpPr>
            <a:spLocks noGrp="1"/>
          </p:cNvSpPr>
          <p:nvPr>
            <p:ph type="body" sz="quarter" idx="22" hasCustomPrompt="1"/>
          </p:nvPr>
        </p:nvSpPr>
        <p:spPr>
          <a:xfrm>
            <a:off x="7403428" y="3625864"/>
            <a:ext cx="1330439" cy="407746"/>
          </a:xfrm>
        </p:spPr>
        <p:txBody>
          <a:bodyPr numCol="1" anchor="ctr">
            <a:normAutofit/>
          </a:bodyPr>
          <a:lstStyle>
            <a:lvl1pPr marL="0" indent="0" algn="ctr">
              <a:lnSpc>
                <a:spcPct val="100000"/>
              </a:lnSpc>
              <a:spcBef>
                <a:spcPts val="0"/>
              </a:spcBef>
              <a:buFontTx/>
              <a:buNone/>
              <a:defRPr sz="1867">
                <a:solidFill>
                  <a:schemeClr val="tx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2" name="Text Placeholder 5"/>
          <p:cNvSpPr>
            <a:spLocks noGrp="1"/>
          </p:cNvSpPr>
          <p:nvPr>
            <p:ph type="body" sz="quarter" idx="23" hasCustomPrompt="1"/>
          </p:nvPr>
        </p:nvSpPr>
        <p:spPr>
          <a:xfrm>
            <a:off x="6829295" y="4908840"/>
            <a:ext cx="2478877" cy="1016624"/>
          </a:xfrm>
        </p:spPr>
        <p:txBody>
          <a:bodyPr anchor="t"/>
          <a:lstStyle>
            <a:lvl1pPr marL="0" indent="0" algn="l">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23" name="Diamond 22"/>
          <p:cNvSpPr/>
          <p:nvPr userDrawn="1"/>
        </p:nvSpPr>
        <p:spPr>
          <a:xfrm>
            <a:off x="9245374" y="2881325"/>
            <a:ext cx="1567543" cy="1567785"/>
          </a:xfrm>
          <a:prstGeom prst="diamond">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24" name="Diamond 23"/>
          <p:cNvSpPr/>
          <p:nvPr userDrawn="1"/>
        </p:nvSpPr>
        <p:spPr>
          <a:xfrm>
            <a:off x="9245374" y="3045845"/>
            <a:ext cx="1567543" cy="1567785"/>
          </a:xfrm>
          <a:prstGeom prst="diamond">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25" name="Text Placeholder 5"/>
          <p:cNvSpPr>
            <a:spLocks noGrp="1"/>
          </p:cNvSpPr>
          <p:nvPr>
            <p:ph type="body" sz="quarter" idx="24" hasCustomPrompt="1"/>
          </p:nvPr>
        </p:nvSpPr>
        <p:spPr>
          <a:xfrm>
            <a:off x="9363925" y="3625864"/>
            <a:ext cx="1330439" cy="407746"/>
          </a:xfrm>
        </p:spPr>
        <p:txBody>
          <a:bodyPr numCol="1" anchor="ctr">
            <a:normAutofit/>
          </a:bodyPr>
          <a:lstStyle>
            <a:lvl1pPr marL="0" indent="0" algn="ctr">
              <a:lnSpc>
                <a:spcPct val="100000"/>
              </a:lnSpc>
              <a:spcBef>
                <a:spcPts val="0"/>
              </a:spcBef>
              <a:buFontTx/>
              <a:buNone/>
              <a:defRPr sz="1867">
                <a:solidFill>
                  <a:schemeClr val="tx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6" name="Text Placeholder 5"/>
          <p:cNvSpPr>
            <a:spLocks noGrp="1"/>
          </p:cNvSpPr>
          <p:nvPr>
            <p:ph type="body" sz="quarter" idx="25" hasCustomPrompt="1"/>
          </p:nvPr>
        </p:nvSpPr>
        <p:spPr>
          <a:xfrm>
            <a:off x="8789706" y="1734010"/>
            <a:ext cx="2478877" cy="1016624"/>
          </a:xfrm>
        </p:spPr>
        <p:txBody>
          <a:bodyPr anchor="b"/>
          <a:lstStyle>
            <a:lvl1pPr marL="0" indent="0" algn="l">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27" name="Title 1"/>
          <p:cNvSpPr>
            <a:spLocks noGrp="1"/>
          </p:cNvSpPr>
          <p:nvPr>
            <p:ph type="title" hasCustomPrompt="1"/>
          </p:nvPr>
        </p:nvSpPr>
        <p:spPr>
          <a:xfrm>
            <a:off x="2015067" y="833543"/>
            <a:ext cx="8161867" cy="695379"/>
          </a:xfrm>
        </p:spPr>
        <p:txBody>
          <a:bodyPr anchor="b"/>
          <a:lstStyle>
            <a:lvl1pPr algn="ctr">
              <a:defRPr/>
            </a:lvl1pPr>
          </a:lstStyle>
          <a:p>
            <a:r>
              <a:rPr kumimoji="1" lang="en-US" altLang="ja-JP" dirty="0"/>
              <a:t>Slide title goes here</a:t>
            </a:r>
            <a:endParaRPr kumimoji="1" lang="ja-JP" altLang="en-US" dirty="0"/>
          </a:p>
        </p:txBody>
      </p:sp>
    </p:spTree>
    <p:extLst>
      <p:ext uri="{BB962C8B-B14F-4D97-AF65-F5344CB8AC3E}">
        <p14:creationId xmlns:p14="http://schemas.microsoft.com/office/powerpoint/2010/main" val="1029542252"/>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Simple process 3">
    <p:bg>
      <p:bgPr>
        <a:solidFill>
          <a:schemeClr val="tx1"/>
        </a:solidFill>
        <a:effectLst/>
      </p:bgPr>
    </p:bg>
    <p:spTree>
      <p:nvGrpSpPr>
        <p:cNvPr id="1" name=""/>
        <p:cNvGrpSpPr/>
        <p:nvPr/>
      </p:nvGrpSpPr>
      <p:grpSpPr>
        <a:xfrm>
          <a:off x="0" y="0"/>
          <a:ext cx="0" cy="0"/>
          <a:chOff x="0" y="0"/>
          <a:chExt cx="0" cy="0"/>
        </a:xfrm>
      </p:grpSpPr>
      <p:cxnSp>
        <p:nvCxnSpPr>
          <p:cNvPr id="24" name="Straight Connector 23"/>
          <p:cNvCxnSpPr/>
          <p:nvPr userDrawn="1"/>
        </p:nvCxnSpPr>
        <p:spPr>
          <a:xfrm>
            <a:off x="0" y="2818776"/>
            <a:ext cx="12192000" cy="0"/>
          </a:xfrm>
          <a:prstGeom prst="line">
            <a:avLst/>
          </a:prstGeom>
          <a:ln w="127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5" name="Diamond 4"/>
          <p:cNvSpPr/>
          <p:nvPr userDrawn="1"/>
        </p:nvSpPr>
        <p:spPr>
          <a:xfrm>
            <a:off x="2624667" y="2392958"/>
            <a:ext cx="851505" cy="851637"/>
          </a:xfrm>
          <a:prstGeom prst="diamond">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2" name="Text Placeholder 5"/>
          <p:cNvSpPr>
            <a:spLocks noGrp="1"/>
          </p:cNvSpPr>
          <p:nvPr>
            <p:ph type="body" sz="quarter" idx="14" hasCustomPrompt="1"/>
          </p:nvPr>
        </p:nvSpPr>
        <p:spPr>
          <a:xfrm rot="18900000">
            <a:off x="3095103" y="1771058"/>
            <a:ext cx="1643367" cy="379671"/>
          </a:xfrm>
        </p:spPr>
        <p:txBody>
          <a:bodyPr anchor="ctr">
            <a:normAutofit/>
          </a:bodyPr>
          <a:lstStyle>
            <a:lvl1pPr marL="0" indent="0" algn="l">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4" name="Text Placeholder 5"/>
          <p:cNvSpPr>
            <a:spLocks noGrp="1"/>
          </p:cNvSpPr>
          <p:nvPr>
            <p:ph type="body" sz="quarter" idx="16" hasCustomPrompt="1"/>
          </p:nvPr>
        </p:nvSpPr>
        <p:spPr>
          <a:xfrm rot="18900000">
            <a:off x="9188607" y="1771059"/>
            <a:ext cx="1643367" cy="379671"/>
          </a:xfrm>
        </p:spPr>
        <p:txBody>
          <a:bodyPr anchor="ctr">
            <a:normAutofit/>
          </a:bodyPr>
          <a:lstStyle>
            <a:lvl1pPr marL="0" indent="0" algn="l">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5" name="Text Placeholder 5"/>
          <p:cNvSpPr>
            <a:spLocks noGrp="1"/>
          </p:cNvSpPr>
          <p:nvPr>
            <p:ph type="body" sz="quarter" idx="17" hasCustomPrompt="1"/>
          </p:nvPr>
        </p:nvSpPr>
        <p:spPr>
          <a:xfrm rot="18900000">
            <a:off x="2660381" y="3342005"/>
            <a:ext cx="1541138" cy="379671"/>
          </a:xfrm>
        </p:spPr>
        <p:txBody>
          <a:bodyPr anchor="ctr">
            <a:normAutofit/>
          </a:bodyPr>
          <a:lstStyle>
            <a:lvl1pPr marL="0" indent="0" algn="r">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6" name="Text Placeholder 5"/>
          <p:cNvSpPr>
            <a:spLocks noGrp="1"/>
          </p:cNvSpPr>
          <p:nvPr>
            <p:ph type="body" sz="quarter" idx="18" hasCustomPrompt="1"/>
          </p:nvPr>
        </p:nvSpPr>
        <p:spPr>
          <a:xfrm rot="18900000">
            <a:off x="4488576" y="3450674"/>
            <a:ext cx="1541138" cy="379671"/>
          </a:xfrm>
        </p:spPr>
        <p:txBody>
          <a:bodyPr anchor="ctr">
            <a:normAutofit/>
          </a:bodyPr>
          <a:lstStyle>
            <a:lvl1pPr marL="0" indent="0" algn="r">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9" name="Text Placeholder 5"/>
          <p:cNvSpPr>
            <a:spLocks noGrp="1"/>
          </p:cNvSpPr>
          <p:nvPr>
            <p:ph type="body" sz="quarter" idx="20" hasCustomPrompt="1"/>
          </p:nvPr>
        </p:nvSpPr>
        <p:spPr>
          <a:xfrm rot="18900000">
            <a:off x="6551343" y="3342005"/>
            <a:ext cx="1541138" cy="379671"/>
          </a:xfrm>
        </p:spPr>
        <p:txBody>
          <a:bodyPr anchor="ctr">
            <a:normAutofit/>
          </a:bodyPr>
          <a:lstStyle>
            <a:lvl1pPr marL="0" indent="0" algn="r">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0" name="Text Placeholder 5"/>
          <p:cNvSpPr>
            <a:spLocks noGrp="1"/>
          </p:cNvSpPr>
          <p:nvPr>
            <p:ph type="body" sz="quarter" idx="21" hasCustomPrompt="1"/>
          </p:nvPr>
        </p:nvSpPr>
        <p:spPr>
          <a:xfrm rot="18900000">
            <a:off x="4931245" y="1877900"/>
            <a:ext cx="1643367" cy="379671"/>
          </a:xfrm>
        </p:spPr>
        <p:txBody>
          <a:bodyPr anchor="ctr">
            <a:normAutofit/>
          </a:bodyPr>
          <a:lstStyle>
            <a:lvl1pPr marL="0" indent="0" algn="l">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3" name="Text Placeholder 5"/>
          <p:cNvSpPr>
            <a:spLocks noGrp="1"/>
          </p:cNvSpPr>
          <p:nvPr>
            <p:ph type="body" sz="quarter" idx="22" hasCustomPrompt="1"/>
          </p:nvPr>
        </p:nvSpPr>
        <p:spPr>
          <a:xfrm rot="18900000">
            <a:off x="7101213" y="1877901"/>
            <a:ext cx="1643367" cy="379671"/>
          </a:xfrm>
        </p:spPr>
        <p:txBody>
          <a:bodyPr anchor="ctr">
            <a:normAutofit/>
          </a:bodyPr>
          <a:lstStyle>
            <a:lvl1pPr marL="0" indent="0" algn="l">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7" name="Title 1"/>
          <p:cNvSpPr>
            <a:spLocks noGrp="1"/>
          </p:cNvSpPr>
          <p:nvPr>
            <p:ph type="title" hasCustomPrompt="1"/>
          </p:nvPr>
        </p:nvSpPr>
        <p:spPr>
          <a:xfrm>
            <a:off x="935567" y="4667937"/>
            <a:ext cx="3816350" cy="1365547"/>
          </a:xfrm>
        </p:spPr>
        <p:txBody>
          <a:bodyPr anchor="ctr"/>
          <a:lstStyle>
            <a:lvl1pPr algn="r">
              <a:defRPr>
                <a:solidFill>
                  <a:schemeClr val="bg1"/>
                </a:solidFill>
              </a:defRPr>
            </a:lvl1pPr>
          </a:lstStyle>
          <a:p>
            <a:r>
              <a:rPr kumimoji="1" lang="en-US" altLang="ja-JP" dirty="0"/>
              <a:t>Slide title</a:t>
            </a:r>
            <a:endParaRPr kumimoji="1" lang="ja-JP" altLang="en-US" dirty="0"/>
          </a:p>
        </p:txBody>
      </p:sp>
      <p:sp>
        <p:nvSpPr>
          <p:cNvPr id="28" name="Text Placeholder 5"/>
          <p:cNvSpPr>
            <a:spLocks noGrp="1"/>
          </p:cNvSpPr>
          <p:nvPr>
            <p:ph type="body" sz="quarter" idx="12" hasCustomPrompt="1"/>
          </p:nvPr>
        </p:nvSpPr>
        <p:spPr>
          <a:xfrm>
            <a:off x="5052646" y="4792874"/>
            <a:ext cx="5124287" cy="1109304"/>
          </a:xfrm>
        </p:spPr>
        <p:txBody>
          <a:bodyPr anchor="ctr"/>
          <a:lstStyle>
            <a:lvl1pPr marL="0" indent="0" algn="just">
              <a:spcBef>
                <a:spcPts val="0"/>
              </a:spcBef>
              <a:buFontTx/>
              <a:buNone/>
              <a:defRPr>
                <a:solidFill>
                  <a:schemeClr val="bg1"/>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8" name="Diamond 7"/>
          <p:cNvSpPr/>
          <p:nvPr userDrawn="1"/>
        </p:nvSpPr>
        <p:spPr>
          <a:xfrm>
            <a:off x="3923696" y="2605867"/>
            <a:ext cx="425753" cy="425818"/>
          </a:xfrm>
          <a:prstGeom prst="diamond">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9" name="Diamond 8"/>
          <p:cNvSpPr/>
          <p:nvPr userDrawn="1"/>
        </p:nvSpPr>
        <p:spPr>
          <a:xfrm>
            <a:off x="4796972" y="2605867"/>
            <a:ext cx="425753" cy="425818"/>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6" name="Diamond 5"/>
          <p:cNvSpPr/>
          <p:nvPr userDrawn="1"/>
        </p:nvSpPr>
        <p:spPr>
          <a:xfrm>
            <a:off x="5670248" y="2392958"/>
            <a:ext cx="851505" cy="851637"/>
          </a:xfrm>
          <a:prstGeom prst="diamond">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0" name="Diamond 9"/>
          <p:cNvSpPr/>
          <p:nvPr userDrawn="1"/>
        </p:nvSpPr>
        <p:spPr>
          <a:xfrm>
            <a:off x="6969276" y="2605867"/>
            <a:ext cx="425753" cy="425818"/>
          </a:xfrm>
          <a:prstGeom prst="diamond">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1" name="Diamond 10"/>
          <p:cNvSpPr/>
          <p:nvPr userDrawn="1"/>
        </p:nvSpPr>
        <p:spPr>
          <a:xfrm>
            <a:off x="7842552" y="2605867"/>
            <a:ext cx="425753" cy="425818"/>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7" name="Diamond 6"/>
          <p:cNvSpPr/>
          <p:nvPr userDrawn="1"/>
        </p:nvSpPr>
        <p:spPr>
          <a:xfrm>
            <a:off x="8715829" y="2392958"/>
            <a:ext cx="851505" cy="851637"/>
          </a:xfrm>
          <a:prstGeom prst="diamond">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22" name="Slide Number Placeholder 3"/>
          <p:cNvSpPr>
            <a:spLocks noGrp="1"/>
          </p:cNvSpPr>
          <p:nvPr>
            <p:ph type="sldNum" sz="quarter" idx="11"/>
          </p:nvPr>
        </p:nvSpPr>
        <p:spPr>
          <a:xfrm>
            <a:off x="11171767" y="5919158"/>
            <a:ext cx="812800" cy="675343"/>
          </a:xfrm>
        </p:spPr>
        <p:txBody>
          <a:bodyPr/>
          <a:lstStyle>
            <a:lvl1pPr>
              <a:defRPr>
                <a:solidFill>
                  <a:schemeClr val="tx2"/>
                </a:solidFill>
              </a:defRPr>
            </a:lvl1pPr>
          </a:lstStyle>
          <a:p>
            <a:fld id="{B54AD89C-DF1E-4948-B597-5DD47B34A9CA}" type="slidenum">
              <a:rPr kumimoji="1" lang="ja-JP" altLang="en-US" smtClean="0">
                <a:solidFill>
                  <a:srgbClr val="373545"/>
                </a:solidFill>
              </a:rPr>
              <a:pPr/>
              <a:t>‹#›</a:t>
            </a:fld>
            <a:endParaRPr kumimoji="1" lang="ja-JP" altLang="en-US" dirty="0">
              <a:solidFill>
                <a:srgbClr val="373545"/>
              </a:solidFill>
            </a:endParaRPr>
          </a:p>
        </p:txBody>
      </p:sp>
    </p:spTree>
    <p:extLst>
      <p:ext uri="{BB962C8B-B14F-4D97-AF65-F5344CB8AC3E}">
        <p14:creationId xmlns:p14="http://schemas.microsoft.com/office/powerpoint/2010/main" val="2322501639"/>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Flow start">
    <p:spTree>
      <p:nvGrpSpPr>
        <p:cNvPr id="1" name=""/>
        <p:cNvGrpSpPr/>
        <p:nvPr/>
      </p:nvGrpSpPr>
      <p:grpSpPr>
        <a:xfrm>
          <a:off x="0" y="0"/>
          <a:ext cx="0" cy="0"/>
          <a:chOff x="0" y="0"/>
          <a:chExt cx="0" cy="0"/>
        </a:xfrm>
      </p:grpSpPr>
      <p:sp>
        <p:nvSpPr>
          <p:cNvPr id="12" name="Freeform: Shape 11"/>
          <p:cNvSpPr/>
          <p:nvPr userDrawn="1"/>
        </p:nvSpPr>
        <p:spPr>
          <a:xfrm rot="10800000">
            <a:off x="7440084" y="2504520"/>
            <a:ext cx="2478877" cy="739077"/>
          </a:xfrm>
          <a:custGeom>
            <a:avLst/>
            <a:gdLst>
              <a:gd name="connsiteX0" fmla="*/ 3718316 w 3718316"/>
              <a:gd name="connsiteY0" fmla="*/ 1108444 h 1108444"/>
              <a:gd name="connsiteX1" fmla="*/ 0 w 3718316"/>
              <a:gd name="connsiteY1" fmla="*/ 1108444 h 1108444"/>
              <a:gd name="connsiteX2" fmla="*/ 0 w 3718316"/>
              <a:gd name="connsiteY2" fmla="*/ 202304 h 1108444"/>
              <a:gd name="connsiteX3" fmla="*/ 1751347 w 3718316"/>
              <a:gd name="connsiteY3" fmla="*/ 202304 h 1108444"/>
              <a:gd name="connsiteX4" fmla="*/ 1868683 w 3718316"/>
              <a:gd name="connsiteY4" fmla="*/ 0 h 1108444"/>
              <a:gd name="connsiteX5" fmla="*/ 1986019 w 3718316"/>
              <a:gd name="connsiteY5" fmla="*/ 202304 h 1108444"/>
              <a:gd name="connsiteX6" fmla="*/ 3718316 w 3718316"/>
              <a:gd name="connsiteY6" fmla="*/ 202304 h 1108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18316" h="1108444">
                <a:moveTo>
                  <a:pt x="3718316" y="1108444"/>
                </a:moveTo>
                <a:lnTo>
                  <a:pt x="0" y="1108444"/>
                </a:lnTo>
                <a:lnTo>
                  <a:pt x="0" y="202304"/>
                </a:lnTo>
                <a:lnTo>
                  <a:pt x="1751347" y="202304"/>
                </a:lnTo>
                <a:lnTo>
                  <a:pt x="1868683" y="0"/>
                </a:lnTo>
                <a:lnTo>
                  <a:pt x="1986019" y="202304"/>
                </a:lnTo>
                <a:lnTo>
                  <a:pt x="3718316" y="202304"/>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5" name="Picture Placeholder 6"/>
          <p:cNvSpPr>
            <a:spLocks noGrp="1"/>
          </p:cNvSpPr>
          <p:nvPr>
            <p:ph type="pic" sz="quarter" idx="15"/>
          </p:nvPr>
        </p:nvSpPr>
        <p:spPr>
          <a:xfrm>
            <a:off x="935568" y="932536"/>
            <a:ext cx="3407833" cy="4992928"/>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6" name="Oval 5"/>
          <p:cNvSpPr/>
          <p:nvPr userDrawn="1"/>
        </p:nvSpPr>
        <p:spPr>
          <a:xfrm>
            <a:off x="4678026" y="3355097"/>
            <a:ext cx="147782" cy="147805"/>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cxnSp>
        <p:nvCxnSpPr>
          <p:cNvPr id="7" name="Straight Connector 6"/>
          <p:cNvCxnSpPr>
            <a:stCxn id="6" idx="6"/>
            <a:endCxn id="8" idx="2"/>
          </p:cNvCxnSpPr>
          <p:nvPr userDrawn="1"/>
        </p:nvCxnSpPr>
        <p:spPr>
          <a:xfrm>
            <a:off x="4825808" y="3429000"/>
            <a:ext cx="3779823"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8" name="Oval 7"/>
          <p:cNvSpPr/>
          <p:nvPr userDrawn="1"/>
        </p:nvSpPr>
        <p:spPr>
          <a:xfrm>
            <a:off x="8605631" y="3355097"/>
            <a:ext cx="147782" cy="147805"/>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0" name="Text Placeholder 5"/>
          <p:cNvSpPr>
            <a:spLocks noGrp="1"/>
          </p:cNvSpPr>
          <p:nvPr>
            <p:ph type="body" sz="quarter" idx="16" hasCustomPrompt="1"/>
          </p:nvPr>
        </p:nvSpPr>
        <p:spPr>
          <a:xfrm>
            <a:off x="7532175" y="2589461"/>
            <a:ext cx="2288345" cy="407746"/>
          </a:xfrm>
        </p:spPr>
        <p:txBody>
          <a:bodyPr numCol="1" anchor="ctr">
            <a:normAutofit/>
          </a:bodyPr>
          <a:lstStyle>
            <a:lvl1pPr marL="0" indent="0" algn="ctr">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5" name="Text Placeholder 5"/>
          <p:cNvSpPr>
            <a:spLocks noGrp="1"/>
          </p:cNvSpPr>
          <p:nvPr>
            <p:ph type="body" sz="quarter" idx="12" hasCustomPrompt="1"/>
          </p:nvPr>
        </p:nvSpPr>
        <p:spPr>
          <a:xfrm>
            <a:off x="7440084" y="3575038"/>
            <a:ext cx="2478877" cy="2350427"/>
          </a:xfrm>
        </p:spPr>
        <p:txBody>
          <a:bodyPr anchor="t"/>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cxnSp>
        <p:nvCxnSpPr>
          <p:cNvPr id="16" name="Straight Connector 15"/>
          <p:cNvCxnSpPr>
            <a:stCxn id="8" idx="6"/>
          </p:cNvCxnSpPr>
          <p:nvPr userDrawn="1"/>
        </p:nvCxnSpPr>
        <p:spPr>
          <a:xfrm>
            <a:off x="8753413" y="3429000"/>
            <a:ext cx="3438587"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19" name="Title 1"/>
          <p:cNvSpPr>
            <a:spLocks noGrp="1"/>
          </p:cNvSpPr>
          <p:nvPr>
            <p:ph type="title" hasCustomPrompt="1"/>
          </p:nvPr>
        </p:nvSpPr>
        <p:spPr>
          <a:xfrm>
            <a:off x="4751917" y="932535"/>
            <a:ext cx="5160433" cy="1386583"/>
          </a:xfrm>
        </p:spPr>
        <p:txBody>
          <a:bodyPr anchor="t"/>
          <a:lstStyle>
            <a:lvl1pPr algn="l">
              <a:defRPr>
                <a:solidFill>
                  <a:schemeClr val="tx1"/>
                </a:solidFill>
              </a:defRPr>
            </a:lvl1pPr>
          </a:lstStyle>
          <a:p>
            <a:r>
              <a:rPr kumimoji="1" lang="en-US" altLang="ja-JP" dirty="0"/>
              <a:t>Slide title goes here</a:t>
            </a:r>
            <a:endParaRPr kumimoji="1" lang="ja-JP" altLang="en-US" dirty="0"/>
          </a:p>
        </p:txBody>
      </p:sp>
    </p:spTree>
    <p:extLst>
      <p:ext uri="{BB962C8B-B14F-4D97-AF65-F5344CB8AC3E}">
        <p14:creationId xmlns:p14="http://schemas.microsoft.com/office/powerpoint/2010/main" val="3434712032"/>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Flow 1">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cxnSp>
        <p:nvCxnSpPr>
          <p:cNvPr id="5" name="Straight Connector 4"/>
          <p:cNvCxnSpPr>
            <a:endCxn id="8" idx="2"/>
          </p:cNvCxnSpPr>
          <p:nvPr userDrawn="1"/>
        </p:nvCxnSpPr>
        <p:spPr>
          <a:xfrm>
            <a:off x="-4233" y="3428471"/>
            <a:ext cx="2097939"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8" name="Oval 7"/>
          <p:cNvSpPr/>
          <p:nvPr userDrawn="1"/>
        </p:nvSpPr>
        <p:spPr>
          <a:xfrm>
            <a:off x="2093706" y="3354568"/>
            <a:ext cx="147782" cy="147805"/>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1" name="Freeform: Shape 10"/>
          <p:cNvSpPr/>
          <p:nvPr userDrawn="1"/>
        </p:nvSpPr>
        <p:spPr>
          <a:xfrm rot="10800000">
            <a:off x="935567" y="2504520"/>
            <a:ext cx="2478877" cy="739077"/>
          </a:xfrm>
          <a:custGeom>
            <a:avLst/>
            <a:gdLst>
              <a:gd name="connsiteX0" fmla="*/ 3718316 w 3718316"/>
              <a:gd name="connsiteY0" fmla="*/ 1108444 h 1108444"/>
              <a:gd name="connsiteX1" fmla="*/ 0 w 3718316"/>
              <a:gd name="connsiteY1" fmla="*/ 1108444 h 1108444"/>
              <a:gd name="connsiteX2" fmla="*/ 0 w 3718316"/>
              <a:gd name="connsiteY2" fmla="*/ 202304 h 1108444"/>
              <a:gd name="connsiteX3" fmla="*/ 1751347 w 3718316"/>
              <a:gd name="connsiteY3" fmla="*/ 202304 h 1108444"/>
              <a:gd name="connsiteX4" fmla="*/ 1868683 w 3718316"/>
              <a:gd name="connsiteY4" fmla="*/ 0 h 1108444"/>
              <a:gd name="connsiteX5" fmla="*/ 1986019 w 3718316"/>
              <a:gd name="connsiteY5" fmla="*/ 202304 h 1108444"/>
              <a:gd name="connsiteX6" fmla="*/ 3718316 w 3718316"/>
              <a:gd name="connsiteY6" fmla="*/ 202304 h 1108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18316" h="1108444">
                <a:moveTo>
                  <a:pt x="3718316" y="1108444"/>
                </a:moveTo>
                <a:lnTo>
                  <a:pt x="0" y="1108444"/>
                </a:lnTo>
                <a:lnTo>
                  <a:pt x="0" y="202304"/>
                </a:lnTo>
                <a:lnTo>
                  <a:pt x="1751347" y="202304"/>
                </a:lnTo>
                <a:lnTo>
                  <a:pt x="1868683" y="0"/>
                </a:lnTo>
                <a:lnTo>
                  <a:pt x="1986019" y="202304"/>
                </a:lnTo>
                <a:lnTo>
                  <a:pt x="3718316" y="202304"/>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2" name="Text Placeholder 5"/>
          <p:cNvSpPr>
            <a:spLocks noGrp="1"/>
          </p:cNvSpPr>
          <p:nvPr>
            <p:ph type="body" sz="quarter" idx="16" hasCustomPrompt="1"/>
          </p:nvPr>
        </p:nvSpPr>
        <p:spPr>
          <a:xfrm>
            <a:off x="1027658" y="2589461"/>
            <a:ext cx="2288345" cy="407746"/>
          </a:xfrm>
        </p:spPr>
        <p:txBody>
          <a:bodyPr numCol="1" anchor="ctr">
            <a:normAutofit/>
          </a:bodyPr>
          <a:lstStyle>
            <a:lvl1pPr marL="0" indent="0" algn="ctr">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4" name="Text Placeholder 5"/>
          <p:cNvSpPr>
            <a:spLocks noGrp="1"/>
          </p:cNvSpPr>
          <p:nvPr>
            <p:ph type="body" sz="quarter" idx="12" hasCustomPrompt="1"/>
          </p:nvPr>
        </p:nvSpPr>
        <p:spPr>
          <a:xfrm>
            <a:off x="935568" y="3575038"/>
            <a:ext cx="2478877" cy="2350427"/>
          </a:xfrm>
        </p:spPr>
        <p:txBody>
          <a:bodyPr anchor="t"/>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cxnSp>
        <p:nvCxnSpPr>
          <p:cNvPr id="15" name="Straight Connector 14"/>
          <p:cNvCxnSpPr>
            <a:stCxn id="8" idx="6"/>
            <a:endCxn id="23" idx="2"/>
          </p:cNvCxnSpPr>
          <p:nvPr userDrawn="1"/>
        </p:nvCxnSpPr>
        <p:spPr>
          <a:xfrm>
            <a:off x="2241488" y="3428471"/>
            <a:ext cx="3780621"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23" name="Oval 22"/>
          <p:cNvSpPr/>
          <p:nvPr userDrawn="1"/>
        </p:nvSpPr>
        <p:spPr>
          <a:xfrm>
            <a:off x="6022109" y="3354568"/>
            <a:ext cx="147782" cy="147805"/>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25" name="Freeform: Shape 24"/>
          <p:cNvSpPr/>
          <p:nvPr userDrawn="1"/>
        </p:nvSpPr>
        <p:spPr>
          <a:xfrm>
            <a:off x="4856562" y="3621586"/>
            <a:ext cx="2478877" cy="739077"/>
          </a:xfrm>
          <a:custGeom>
            <a:avLst/>
            <a:gdLst>
              <a:gd name="connsiteX0" fmla="*/ 3718316 w 3718316"/>
              <a:gd name="connsiteY0" fmla="*/ 1108444 h 1108444"/>
              <a:gd name="connsiteX1" fmla="*/ 0 w 3718316"/>
              <a:gd name="connsiteY1" fmla="*/ 1108444 h 1108444"/>
              <a:gd name="connsiteX2" fmla="*/ 0 w 3718316"/>
              <a:gd name="connsiteY2" fmla="*/ 202304 h 1108444"/>
              <a:gd name="connsiteX3" fmla="*/ 1751347 w 3718316"/>
              <a:gd name="connsiteY3" fmla="*/ 202304 h 1108444"/>
              <a:gd name="connsiteX4" fmla="*/ 1868683 w 3718316"/>
              <a:gd name="connsiteY4" fmla="*/ 0 h 1108444"/>
              <a:gd name="connsiteX5" fmla="*/ 1986019 w 3718316"/>
              <a:gd name="connsiteY5" fmla="*/ 202304 h 1108444"/>
              <a:gd name="connsiteX6" fmla="*/ 3718316 w 3718316"/>
              <a:gd name="connsiteY6" fmla="*/ 202304 h 1108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18316" h="1108444">
                <a:moveTo>
                  <a:pt x="3718316" y="1108444"/>
                </a:moveTo>
                <a:lnTo>
                  <a:pt x="0" y="1108444"/>
                </a:lnTo>
                <a:lnTo>
                  <a:pt x="0" y="202304"/>
                </a:lnTo>
                <a:lnTo>
                  <a:pt x="1751347" y="202304"/>
                </a:lnTo>
                <a:lnTo>
                  <a:pt x="1868683" y="0"/>
                </a:lnTo>
                <a:lnTo>
                  <a:pt x="1986019" y="202304"/>
                </a:lnTo>
                <a:lnTo>
                  <a:pt x="3718316" y="202304"/>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26" name="Text Placeholder 5"/>
          <p:cNvSpPr>
            <a:spLocks noGrp="1"/>
          </p:cNvSpPr>
          <p:nvPr>
            <p:ph type="body" sz="quarter" idx="17" hasCustomPrompt="1"/>
          </p:nvPr>
        </p:nvSpPr>
        <p:spPr>
          <a:xfrm>
            <a:off x="4948653" y="3856605"/>
            <a:ext cx="2288345" cy="407746"/>
          </a:xfrm>
        </p:spPr>
        <p:txBody>
          <a:bodyPr numCol="1" anchor="ctr">
            <a:normAutofit/>
          </a:bodyPr>
          <a:lstStyle>
            <a:lvl1pPr marL="0" indent="0" algn="ctr">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7" name="Text Placeholder 5"/>
          <p:cNvSpPr>
            <a:spLocks noGrp="1"/>
          </p:cNvSpPr>
          <p:nvPr>
            <p:ph type="body" sz="quarter" idx="18" hasCustomPrompt="1"/>
          </p:nvPr>
        </p:nvSpPr>
        <p:spPr>
          <a:xfrm>
            <a:off x="4853386" y="944535"/>
            <a:ext cx="2478877" cy="2350427"/>
          </a:xfrm>
        </p:spPr>
        <p:txBody>
          <a:bodyPr anchor="b"/>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cxnSp>
        <p:nvCxnSpPr>
          <p:cNvPr id="30" name="Straight Connector 29"/>
          <p:cNvCxnSpPr>
            <a:stCxn id="23" idx="6"/>
            <a:endCxn id="38" idx="2"/>
          </p:cNvCxnSpPr>
          <p:nvPr userDrawn="1"/>
        </p:nvCxnSpPr>
        <p:spPr>
          <a:xfrm>
            <a:off x="6169891" y="3428471"/>
            <a:ext cx="3776387"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38" name="Oval 37"/>
          <p:cNvSpPr/>
          <p:nvPr userDrawn="1"/>
        </p:nvSpPr>
        <p:spPr>
          <a:xfrm>
            <a:off x="9946278" y="3354568"/>
            <a:ext cx="147782" cy="147805"/>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40" name="Freeform: Shape 39"/>
          <p:cNvSpPr/>
          <p:nvPr userDrawn="1"/>
        </p:nvSpPr>
        <p:spPr>
          <a:xfrm rot="10800000">
            <a:off x="8771205" y="2504520"/>
            <a:ext cx="2478877" cy="739077"/>
          </a:xfrm>
          <a:custGeom>
            <a:avLst/>
            <a:gdLst>
              <a:gd name="connsiteX0" fmla="*/ 3718316 w 3718316"/>
              <a:gd name="connsiteY0" fmla="*/ 1108444 h 1108444"/>
              <a:gd name="connsiteX1" fmla="*/ 0 w 3718316"/>
              <a:gd name="connsiteY1" fmla="*/ 1108444 h 1108444"/>
              <a:gd name="connsiteX2" fmla="*/ 0 w 3718316"/>
              <a:gd name="connsiteY2" fmla="*/ 202304 h 1108444"/>
              <a:gd name="connsiteX3" fmla="*/ 1751347 w 3718316"/>
              <a:gd name="connsiteY3" fmla="*/ 202304 h 1108444"/>
              <a:gd name="connsiteX4" fmla="*/ 1868683 w 3718316"/>
              <a:gd name="connsiteY4" fmla="*/ 0 h 1108444"/>
              <a:gd name="connsiteX5" fmla="*/ 1986019 w 3718316"/>
              <a:gd name="connsiteY5" fmla="*/ 202304 h 1108444"/>
              <a:gd name="connsiteX6" fmla="*/ 3718316 w 3718316"/>
              <a:gd name="connsiteY6" fmla="*/ 202304 h 1108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18316" h="1108444">
                <a:moveTo>
                  <a:pt x="3718316" y="1108444"/>
                </a:moveTo>
                <a:lnTo>
                  <a:pt x="0" y="1108444"/>
                </a:lnTo>
                <a:lnTo>
                  <a:pt x="0" y="202304"/>
                </a:lnTo>
                <a:lnTo>
                  <a:pt x="1751347" y="202304"/>
                </a:lnTo>
                <a:lnTo>
                  <a:pt x="1868683" y="0"/>
                </a:lnTo>
                <a:lnTo>
                  <a:pt x="1986019" y="202304"/>
                </a:lnTo>
                <a:lnTo>
                  <a:pt x="3718316" y="202304"/>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41" name="Text Placeholder 5"/>
          <p:cNvSpPr>
            <a:spLocks noGrp="1"/>
          </p:cNvSpPr>
          <p:nvPr>
            <p:ph type="body" sz="quarter" idx="19" hasCustomPrompt="1"/>
          </p:nvPr>
        </p:nvSpPr>
        <p:spPr>
          <a:xfrm>
            <a:off x="8863296" y="2589461"/>
            <a:ext cx="2288345" cy="407746"/>
          </a:xfrm>
        </p:spPr>
        <p:txBody>
          <a:bodyPr numCol="1" anchor="ctr">
            <a:normAutofit/>
          </a:bodyPr>
          <a:lstStyle>
            <a:lvl1pPr marL="0" indent="0" algn="ctr">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42" name="Text Placeholder 5"/>
          <p:cNvSpPr>
            <a:spLocks noGrp="1"/>
          </p:cNvSpPr>
          <p:nvPr>
            <p:ph type="body" sz="quarter" idx="20" hasCustomPrompt="1"/>
          </p:nvPr>
        </p:nvSpPr>
        <p:spPr>
          <a:xfrm>
            <a:off x="8762510" y="3575038"/>
            <a:ext cx="2478877" cy="2350427"/>
          </a:xfrm>
        </p:spPr>
        <p:txBody>
          <a:bodyPr anchor="t"/>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cxnSp>
        <p:nvCxnSpPr>
          <p:cNvPr id="43" name="Straight Connector 42"/>
          <p:cNvCxnSpPr>
            <a:stCxn id="38" idx="6"/>
          </p:cNvCxnSpPr>
          <p:nvPr userDrawn="1"/>
        </p:nvCxnSpPr>
        <p:spPr>
          <a:xfrm>
            <a:off x="10094060" y="3428471"/>
            <a:ext cx="2101912"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9401059"/>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Flow 2">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cxnSp>
        <p:nvCxnSpPr>
          <p:cNvPr id="5" name="Straight Connector 4"/>
          <p:cNvCxnSpPr>
            <a:endCxn id="8" idx="2"/>
          </p:cNvCxnSpPr>
          <p:nvPr userDrawn="1"/>
        </p:nvCxnSpPr>
        <p:spPr>
          <a:xfrm>
            <a:off x="-4233" y="3428471"/>
            <a:ext cx="2097939"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8" name="Oval 7"/>
          <p:cNvSpPr/>
          <p:nvPr userDrawn="1"/>
        </p:nvSpPr>
        <p:spPr>
          <a:xfrm>
            <a:off x="2093706" y="3354568"/>
            <a:ext cx="147782" cy="147805"/>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25" name="Freeform: Shape 24"/>
          <p:cNvSpPr/>
          <p:nvPr userDrawn="1"/>
        </p:nvSpPr>
        <p:spPr>
          <a:xfrm>
            <a:off x="922867" y="3621586"/>
            <a:ext cx="2478877" cy="739077"/>
          </a:xfrm>
          <a:custGeom>
            <a:avLst/>
            <a:gdLst>
              <a:gd name="connsiteX0" fmla="*/ 3718316 w 3718316"/>
              <a:gd name="connsiteY0" fmla="*/ 1108444 h 1108444"/>
              <a:gd name="connsiteX1" fmla="*/ 0 w 3718316"/>
              <a:gd name="connsiteY1" fmla="*/ 1108444 h 1108444"/>
              <a:gd name="connsiteX2" fmla="*/ 0 w 3718316"/>
              <a:gd name="connsiteY2" fmla="*/ 202304 h 1108444"/>
              <a:gd name="connsiteX3" fmla="*/ 1751347 w 3718316"/>
              <a:gd name="connsiteY3" fmla="*/ 202304 h 1108444"/>
              <a:gd name="connsiteX4" fmla="*/ 1868683 w 3718316"/>
              <a:gd name="connsiteY4" fmla="*/ 0 h 1108444"/>
              <a:gd name="connsiteX5" fmla="*/ 1986019 w 3718316"/>
              <a:gd name="connsiteY5" fmla="*/ 202304 h 1108444"/>
              <a:gd name="connsiteX6" fmla="*/ 3718316 w 3718316"/>
              <a:gd name="connsiteY6" fmla="*/ 202304 h 1108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18316" h="1108444">
                <a:moveTo>
                  <a:pt x="3718316" y="1108444"/>
                </a:moveTo>
                <a:lnTo>
                  <a:pt x="0" y="1108444"/>
                </a:lnTo>
                <a:lnTo>
                  <a:pt x="0" y="202304"/>
                </a:lnTo>
                <a:lnTo>
                  <a:pt x="1751347" y="202304"/>
                </a:lnTo>
                <a:lnTo>
                  <a:pt x="1868683" y="0"/>
                </a:lnTo>
                <a:lnTo>
                  <a:pt x="1986019" y="202304"/>
                </a:lnTo>
                <a:lnTo>
                  <a:pt x="3718316" y="202304"/>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26" name="Text Placeholder 5"/>
          <p:cNvSpPr>
            <a:spLocks noGrp="1"/>
          </p:cNvSpPr>
          <p:nvPr>
            <p:ph type="body" sz="quarter" idx="17" hasCustomPrompt="1"/>
          </p:nvPr>
        </p:nvSpPr>
        <p:spPr>
          <a:xfrm>
            <a:off x="1014958" y="3856605"/>
            <a:ext cx="2288345" cy="407746"/>
          </a:xfrm>
        </p:spPr>
        <p:txBody>
          <a:bodyPr numCol="1" anchor="ctr">
            <a:normAutofit/>
          </a:bodyPr>
          <a:lstStyle>
            <a:lvl1pPr marL="0" indent="0" algn="ctr">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7" name="Text Placeholder 5"/>
          <p:cNvSpPr>
            <a:spLocks noGrp="1"/>
          </p:cNvSpPr>
          <p:nvPr>
            <p:ph type="body" sz="quarter" idx="18" hasCustomPrompt="1"/>
          </p:nvPr>
        </p:nvSpPr>
        <p:spPr>
          <a:xfrm>
            <a:off x="932392" y="944535"/>
            <a:ext cx="2478877" cy="2350427"/>
          </a:xfrm>
        </p:spPr>
        <p:txBody>
          <a:bodyPr anchor="b"/>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cxnSp>
        <p:nvCxnSpPr>
          <p:cNvPr id="30" name="Straight Connector 29"/>
          <p:cNvCxnSpPr>
            <a:stCxn id="8" idx="6"/>
            <a:endCxn id="38" idx="2"/>
          </p:cNvCxnSpPr>
          <p:nvPr userDrawn="1"/>
        </p:nvCxnSpPr>
        <p:spPr>
          <a:xfrm>
            <a:off x="2241489" y="3428471"/>
            <a:ext cx="3783795"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38" name="Oval 37"/>
          <p:cNvSpPr/>
          <p:nvPr userDrawn="1"/>
        </p:nvSpPr>
        <p:spPr>
          <a:xfrm>
            <a:off x="6025284" y="3354568"/>
            <a:ext cx="147782" cy="147805"/>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40" name="Freeform: Shape 39"/>
          <p:cNvSpPr/>
          <p:nvPr userDrawn="1"/>
        </p:nvSpPr>
        <p:spPr>
          <a:xfrm rot="10800000">
            <a:off x="4850210" y="2504520"/>
            <a:ext cx="2478877" cy="739077"/>
          </a:xfrm>
          <a:custGeom>
            <a:avLst/>
            <a:gdLst>
              <a:gd name="connsiteX0" fmla="*/ 3718316 w 3718316"/>
              <a:gd name="connsiteY0" fmla="*/ 1108444 h 1108444"/>
              <a:gd name="connsiteX1" fmla="*/ 0 w 3718316"/>
              <a:gd name="connsiteY1" fmla="*/ 1108444 h 1108444"/>
              <a:gd name="connsiteX2" fmla="*/ 0 w 3718316"/>
              <a:gd name="connsiteY2" fmla="*/ 202304 h 1108444"/>
              <a:gd name="connsiteX3" fmla="*/ 1751347 w 3718316"/>
              <a:gd name="connsiteY3" fmla="*/ 202304 h 1108444"/>
              <a:gd name="connsiteX4" fmla="*/ 1868683 w 3718316"/>
              <a:gd name="connsiteY4" fmla="*/ 0 h 1108444"/>
              <a:gd name="connsiteX5" fmla="*/ 1986019 w 3718316"/>
              <a:gd name="connsiteY5" fmla="*/ 202304 h 1108444"/>
              <a:gd name="connsiteX6" fmla="*/ 3718316 w 3718316"/>
              <a:gd name="connsiteY6" fmla="*/ 202304 h 1108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18316" h="1108444">
                <a:moveTo>
                  <a:pt x="3718316" y="1108444"/>
                </a:moveTo>
                <a:lnTo>
                  <a:pt x="0" y="1108444"/>
                </a:lnTo>
                <a:lnTo>
                  <a:pt x="0" y="202304"/>
                </a:lnTo>
                <a:lnTo>
                  <a:pt x="1751347" y="202304"/>
                </a:lnTo>
                <a:lnTo>
                  <a:pt x="1868683" y="0"/>
                </a:lnTo>
                <a:lnTo>
                  <a:pt x="1986019" y="202304"/>
                </a:lnTo>
                <a:lnTo>
                  <a:pt x="3718316" y="202304"/>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41" name="Text Placeholder 5"/>
          <p:cNvSpPr>
            <a:spLocks noGrp="1"/>
          </p:cNvSpPr>
          <p:nvPr>
            <p:ph type="body" sz="quarter" idx="19" hasCustomPrompt="1"/>
          </p:nvPr>
        </p:nvSpPr>
        <p:spPr>
          <a:xfrm>
            <a:off x="4942302" y="2589461"/>
            <a:ext cx="2288345" cy="407746"/>
          </a:xfrm>
        </p:spPr>
        <p:txBody>
          <a:bodyPr numCol="1" anchor="ctr">
            <a:normAutofit/>
          </a:bodyPr>
          <a:lstStyle>
            <a:lvl1pPr marL="0" indent="0" algn="ctr">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42" name="Text Placeholder 5"/>
          <p:cNvSpPr>
            <a:spLocks noGrp="1"/>
          </p:cNvSpPr>
          <p:nvPr>
            <p:ph type="body" sz="quarter" idx="20" hasCustomPrompt="1"/>
          </p:nvPr>
        </p:nvSpPr>
        <p:spPr>
          <a:xfrm>
            <a:off x="4841516" y="3575038"/>
            <a:ext cx="2478877" cy="2350427"/>
          </a:xfrm>
        </p:spPr>
        <p:txBody>
          <a:bodyPr anchor="t"/>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cxnSp>
        <p:nvCxnSpPr>
          <p:cNvPr id="43" name="Straight Connector 42"/>
          <p:cNvCxnSpPr>
            <a:stCxn id="38" idx="6"/>
          </p:cNvCxnSpPr>
          <p:nvPr userDrawn="1"/>
        </p:nvCxnSpPr>
        <p:spPr>
          <a:xfrm>
            <a:off x="6173065" y="3428471"/>
            <a:ext cx="6018935"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24" name="Picture Placeholder 6"/>
          <p:cNvSpPr>
            <a:spLocks noGrp="1"/>
          </p:cNvSpPr>
          <p:nvPr>
            <p:ph type="pic" sz="quarter" idx="15"/>
          </p:nvPr>
        </p:nvSpPr>
        <p:spPr>
          <a:xfrm>
            <a:off x="7427381" y="932536"/>
            <a:ext cx="3829053" cy="2176268"/>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Tree>
    <p:extLst>
      <p:ext uri="{BB962C8B-B14F-4D97-AF65-F5344CB8AC3E}">
        <p14:creationId xmlns:p14="http://schemas.microsoft.com/office/powerpoint/2010/main" val="3148743466"/>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Flow 3">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cxnSp>
        <p:nvCxnSpPr>
          <p:cNvPr id="5" name="Straight Connector 4"/>
          <p:cNvCxnSpPr>
            <a:endCxn id="8" idx="2"/>
          </p:cNvCxnSpPr>
          <p:nvPr userDrawn="1"/>
        </p:nvCxnSpPr>
        <p:spPr>
          <a:xfrm>
            <a:off x="-4233" y="3428471"/>
            <a:ext cx="2097939"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8" name="Oval 7"/>
          <p:cNvSpPr/>
          <p:nvPr userDrawn="1"/>
        </p:nvSpPr>
        <p:spPr>
          <a:xfrm>
            <a:off x="2093706" y="3354568"/>
            <a:ext cx="147782" cy="147805"/>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1" name="Freeform: Shape 10"/>
          <p:cNvSpPr/>
          <p:nvPr userDrawn="1"/>
        </p:nvSpPr>
        <p:spPr>
          <a:xfrm rot="10800000">
            <a:off x="935567" y="2504520"/>
            <a:ext cx="2478877" cy="739077"/>
          </a:xfrm>
          <a:custGeom>
            <a:avLst/>
            <a:gdLst>
              <a:gd name="connsiteX0" fmla="*/ 3718316 w 3718316"/>
              <a:gd name="connsiteY0" fmla="*/ 1108444 h 1108444"/>
              <a:gd name="connsiteX1" fmla="*/ 0 w 3718316"/>
              <a:gd name="connsiteY1" fmla="*/ 1108444 h 1108444"/>
              <a:gd name="connsiteX2" fmla="*/ 0 w 3718316"/>
              <a:gd name="connsiteY2" fmla="*/ 202304 h 1108444"/>
              <a:gd name="connsiteX3" fmla="*/ 1751347 w 3718316"/>
              <a:gd name="connsiteY3" fmla="*/ 202304 h 1108444"/>
              <a:gd name="connsiteX4" fmla="*/ 1868683 w 3718316"/>
              <a:gd name="connsiteY4" fmla="*/ 0 h 1108444"/>
              <a:gd name="connsiteX5" fmla="*/ 1986019 w 3718316"/>
              <a:gd name="connsiteY5" fmla="*/ 202304 h 1108444"/>
              <a:gd name="connsiteX6" fmla="*/ 3718316 w 3718316"/>
              <a:gd name="connsiteY6" fmla="*/ 202304 h 1108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18316" h="1108444">
                <a:moveTo>
                  <a:pt x="3718316" y="1108444"/>
                </a:moveTo>
                <a:lnTo>
                  <a:pt x="0" y="1108444"/>
                </a:lnTo>
                <a:lnTo>
                  <a:pt x="0" y="202304"/>
                </a:lnTo>
                <a:lnTo>
                  <a:pt x="1751347" y="202304"/>
                </a:lnTo>
                <a:lnTo>
                  <a:pt x="1868683" y="0"/>
                </a:lnTo>
                <a:lnTo>
                  <a:pt x="1986019" y="202304"/>
                </a:lnTo>
                <a:lnTo>
                  <a:pt x="3718316" y="202304"/>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2" name="Text Placeholder 5"/>
          <p:cNvSpPr>
            <a:spLocks noGrp="1"/>
          </p:cNvSpPr>
          <p:nvPr>
            <p:ph type="body" sz="quarter" idx="16" hasCustomPrompt="1"/>
          </p:nvPr>
        </p:nvSpPr>
        <p:spPr>
          <a:xfrm>
            <a:off x="1027658" y="2589461"/>
            <a:ext cx="2288345" cy="407746"/>
          </a:xfrm>
        </p:spPr>
        <p:txBody>
          <a:bodyPr numCol="1" anchor="ctr">
            <a:normAutofit/>
          </a:bodyPr>
          <a:lstStyle>
            <a:lvl1pPr marL="0" indent="0" algn="ctr">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4" name="Text Placeholder 5"/>
          <p:cNvSpPr>
            <a:spLocks noGrp="1"/>
          </p:cNvSpPr>
          <p:nvPr>
            <p:ph type="body" sz="quarter" idx="12" hasCustomPrompt="1"/>
          </p:nvPr>
        </p:nvSpPr>
        <p:spPr>
          <a:xfrm>
            <a:off x="935568" y="3575038"/>
            <a:ext cx="2478877" cy="2350427"/>
          </a:xfrm>
        </p:spPr>
        <p:txBody>
          <a:bodyPr anchor="t"/>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cxnSp>
        <p:nvCxnSpPr>
          <p:cNvPr id="15" name="Straight Connector 14"/>
          <p:cNvCxnSpPr>
            <a:stCxn id="8" idx="6"/>
            <a:endCxn id="23" idx="2"/>
          </p:cNvCxnSpPr>
          <p:nvPr userDrawn="1"/>
        </p:nvCxnSpPr>
        <p:spPr>
          <a:xfrm>
            <a:off x="2241488" y="3428471"/>
            <a:ext cx="5031701"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23" name="Oval 22"/>
          <p:cNvSpPr/>
          <p:nvPr userDrawn="1"/>
        </p:nvSpPr>
        <p:spPr>
          <a:xfrm>
            <a:off x="7273190" y="3354568"/>
            <a:ext cx="147782" cy="147805"/>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25" name="Freeform: Shape 24"/>
          <p:cNvSpPr/>
          <p:nvPr userDrawn="1"/>
        </p:nvSpPr>
        <p:spPr>
          <a:xfrm>
            <a:off x="6099176" y="3621586"/>
            <a:ext cx="2478877" cy="739077"/>
          </a:xfrm>
          <a:custGeom>
            <a:avLst/>
            <a:gdLst>
              <a:gd name="connsiteX0" fmla="*/ 3718316 w 3718316"/>
              <a:gd name="connsiteY0" fmla="*/ 1108444 h 1108444"/>
              <a:gd name="connsiteX1" fmla="*/ 0 w 3718316"/>
              <a:gd name="connsiteY1" fmla="*/ 1108444 h 1108444"/>
              <a:gd name="connsiteX2" fmla="*/ 0 w 3718316"/>
              <a:gd name="connsiteY2" fmla="*/ 202304 h 1108444"/>
              <a:gd name="connsiteX3" fmla="*/ 1751347 w 3718316"/>
              <a:gd name="connsiteY3" fmla="*/ 202304 h 1108444"/>
              <a:gd name="connsiteX4" fmla="*/ 1868683 w 3718316"/>
              <a:gd name="connsiteY4" fmla="*/ 0 h 1108444"/>
              <a:gd name="connsiteX5" fmla="*/ 1986019 w 3718316"/>
              <a:gd name="connsiteY5" fmla="*/ 202304 h 1108444"/>
              <a:gd name="connsiteX6" fmla="*/ 3718316 w 3718316"/>
              <a:gd name="connsiteY6" fmla="*/ 202304 h 1108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18316" h="1108444">
                <a:moveTo>
                  <a:pt x="3718316" y="1108444"/>
                </a:moveTo>
                <a:lnTo>
                  <a:pt x="0" y="1108444"/>
                </a:lnTo>
                <a:lnTo>
                  <a:pt x="0" y="202304"/>
                </a:lnTo>
                <a:lnTo>
                  <a:pt x="1751347" y="202304"/>
                </a:lnTo>
                <a:lnTo>
                  <a:pt x="1868683" y="0"/>
                </a:lnTo>
                <a:lnTo>
                  <a:pt x="1986019" y="202304"/>
                </a:lnTo>
                <a:lnTo>
                  <a:pt x="3718316" y="202304"/>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26" name="Text Placeholder 5"/>
          <p:cNvSpPr>
            <a:spLocks noGrp="1"/>
          </p:cNvSpPr>
          <p:nvPr>
            <p:ph type="body" sz="quarter" idx="17" hasCustomPrompt="1"/>
          </p:nvPr>
        </p:nvSpPr>
        <p:spPr>
          <a:xfrm>
            <a:off x="6191267" y="3856605"/>
            <a:ext cx="2288345" cy="407746"/>
          </a:xfrm>
        </p:spPr>
        <p:txBody>
          <a:bodyPr numCol="1" anchor="ctr">
            <a:normAutofit/>
          </a:bodyPr>
          <a:lstStyle>
            <a:lvl1pPr marL="0" indent="0" algn="ctr">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7" name="Text Placeholder 5"/>
          <p:cNvSpPr>
            <a:spLocks noGrp="1"/>
          </p:cNvSpPr>
          <p:nvPr>
            <p:ph type="body" sz="quarter" idx="18" hasCustomPrompt="1"/>
          </p:nvPr>
        </p:nvSpPr>
        <p:spPr>
          <a:xfrm>
            <a:off x="6096000" y="944535"/>
            <a:ext cx="2478877" cy="2350427"/>
          </a:xfrm>
        </p:spPr>
        <p:txBody>
          <a:bodyPr anchor="b"/>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cxnSp>
        <p:nvCxnSpPr>
          <p:cNvPr id="30" name="Straight Connector 29"/>
          <p:cNvCxnSpPr>
            <a:stCxn id="23" idx="6"/>
          </p:cNvCxnSpPr>
          <p:nvPr userDrawn="1"/>
        </p:nvCxnSpPr>
        <p:spPr>
          <a:xfrm>
            <a:off x="7420972" y="3428471"/>
            <a:ext cx="4779495" cy="10552"/>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24" name="Picture Placeholder 6"/>
          <p:cNvSpPr>
            <a:spLocks noGrp="1"/>
          </p:cNvSpPr>
          <p:nvPr>
            <p:ph type="pic" sz="quarter" idx="15"/>
          </p:nvPr>
        </p:nvSpPr>
        <p:spPr>
          <a:xfrm>
            <a:off x="935567" y="932536"/>
            <a:ext cx="3816350" cy="1510359"/>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28" name="Picture Placeholder 6"/>
          <p:cNvSpPr>
            <a:spLocks noGrp="1"/>
          </p:cNvSpPr>
          <p:nvPr>
            <p:ph type="pic" sz="quarter" idx="19"/>
          </p:nvPr>
        </p:nvSpPr>
        <p:spPr>
          <a:xfrm>
            <a:off x="6096000" y="4416730"/>
            <a:ext cx="3816350" cy="1510359"/>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Tree>
    <p:extLst>
      <p:ext uri="{BB962C8B-B14F-4D97-AF65-F5344CB8AC3E}">
        <p14:creationId xmlns:p14="http://schemas.microsoft.com/office/powerpoint/2010/main" val="3916032427"/>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Flow 4">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cxnSp>
        <p:nvCxnSpPr>
          <p:cNvPr id="5" name="Straight Connector 4"/>
          <p:cNvCxnSpPr>
            <a:endCxn id="23" idx="2"/>
          </p:cNvCxnSpPr>
          <p:nvPr userDrawn="1"/>
        </p:nvCxnSpPr>
        <p:spPr>
          <a:xfrm>
            <a:off x="0" y="3428471"/>
            <a:ext cx="6025284"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23" name="Oval 22"/>
          <p:cNvSpPr/>
          <p:nvPr userDrawn="1"/>
        </p:nvSpPr>
        <p:spPr>
          <a:xfrm>
            <a:off x="6025284" y="3354568"/>
            <a:ext cx="147782" cy="147805"/>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25" name="Freeform: Shape 24"/>
          <p:cNvSpPr/>
          <p:nvPr userDrawn="1"/>
        </p:nvSpPr>
        <p:spPr>
          <a:xfrm>
            <a:off x="4850500" y="3621586"/>
            <a:ext cx="2478877" cy="739077"/>
          </a:xfrm>
          <a:custGeom>
            <a:avLst/>
            <a:gdLst>
              <a:gd name="connsiteX0" fmla="*/ 3718316 w 3718316"/>
              <a:gd name="connsiteY0" fmla="*/ 1108444 h 1108444"/>
              <a:gd name="connsiteX1" fmla="*/ 0 w 3718316"/>
              <a:gd name="connsiteY1" fmla="*/ 1108444 h 1108444"/>
              <a:gd name="connsiteX2" fmla="*/ 0 w 3718316"/>
              <a:gd name="connsiteY2" fmla="*/ 202304 h 1108444"/>
              <a:gd name="connsiteX3" fmla="*/ 1751347 w 3718316"/>
              <a:gd name="connsiteY3" fmla="*/ 202304 h 1108444"/>
              <a:gd name="connsiteX4" fmla="*/ 1868683 w 3718316"/>
              <a:gd name="connsiteY4" fmla="*/ 0 h 1108444"/>
              <a:gd name="connsiteX5" fmla="*/ 1986019 w 3718316"/>
              <a:gd name="connsiteY5" fmla="*/ 202304 h 1108444"/>
              <a:gd name="connsiteX6" fmla="*/ 3718316 w 3718316"/>
              <a:gd name="connsiteY6" fmla="*/ 202304 h 1108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18316" h="1108444">
                <a:moveTo>
                  <a:pt x="3718316" y="1108444"/>
                </a:moveTo>
                <a:lnTo>
                  <a:pt x="0" y="1108444"/>
                </a:lnTo>
                <a:lnTo>
                  <a:pt x="0" y="202304"/>
                </a:lnTo>
                <a:lnTo>
                  <a:pt x="1751347" y="202304"/>
                </a:lnTo>
                <a:lnTo>
                  <a:pt x="1868683" y="0"/>
                </a:lnTo>
                <a:lnTo>
                  <a:pt x="1986019" y="202304"/>
                </a:lnTo>
                <a:lnTo>
                  <a:pt x="3718316" y="202304"/>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26" name="Text Placeholder 5"/>
          <p:cNvSpPr>
            <a:spLocks noGrp="1"/>
          </p:cNvSpPr>
          <p:nvPr>
            <p:ph type="body" sz="quarter" idx="17" hasCustomPrompt="1"/>
          </p:nvPr>
        </p:nvSpPr>
        <p:spPr>
          <a:xfrm>
            <a:off x="4942592" y="3856605"/>
            <a:ext cx="2288345" cy="407746"/>
          </a:xfrm>
        </p:spPr>
        <p:txBody>
          <a:bodyPr numCol="1" anchor="ctr">
            <a:normAutofit/>
          </a:bodyPr>
          <a:lstStyle>
            <a:lvl1pPr marL="0" indent="0" algn="ctr">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cxnSp>
        <p:nvCxnSpPr>
          <p:cNvPr id="30" name="Straight Connector 29"/>
          <p:cNvCxnSpPr>
            <a:stCxn id="23" idx="6"/>
          </p:cNvCxnSpPr>
          <p:nvPr userDrawn="1"/>
        </p:nvCxnSpPr>
        <p:spPr>
          <a:xfrm>
            <a:off x="6173066" y="3428471"/>
            <a:ext cx="6018934" cy="13289"/>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28" name="Picture Placeholder 6"/>
          <p:cNvSpPr>
            <a:spLocks noGrp="1"/>
          </p:cNvSpPr>
          <p:nvPr>
            <p:ph type="pic" sz="quarter" idx="19"/>
          </p:nvPr>
        </p:nvSpPr>
        <p:spPr>
          <a:xfrm>
            <a:off x="935567" y="932536"/>
            <a:ext cx="10320867" cy="2325721"/>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9" name="Text Placeholder 5"/>
          <p:cNvSpPr>
            <a:spLocks noGrp="1"/>
          </p:cNvSpPr>
          <p:nvPr>
            <p:ph type="body" sz="quarter" idx="20" hasCustomPrompt="1"/>
          </p:nvPr>
        </p:nvSpPr>
        <p:spPr>
          <a:xfrm>
            <a:off x="7698057" y="3621586"/>
            <a:ext cx="3558377" cy="2303879"/>
          </a:xfrm>
        </p:spPr>
        <p:txBody>
          <a:bodyPr anchor="t"/>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294734641"/>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Flow 5">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cxnSp>
        <p:nvCxnSpPr>
          <p:cNvPr id="5" name="Straight Connector 4"/>
          <p:cNvCxnSpPr/>
          <p:nvPr userDrawn="1"/>
        </p:nvCxnSpPr>
        <p:spPr>
          <a:xfrm>
            <a:off x="0" y="3428471"/>
            <a:ext cx="6025284"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23" name="Diamond 22"/>
          <p:cNvSpPr/>
          <p:nvPr userDrawn="1"/>
        </p:nvSpPr>
        <p:spPr>
          <a:xfrm>
            <a:off x="6025284" y="3354568"/>
            <a:ext cx="147782" cy="147805"/>
          </a:xfrm>
          <a:prstGeom prst="diamond">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25" name="Freeform: Shape 24"/>
          <p:cNvSpPr/>
          <p:nvPr userDrawn="1"/>
        </p:nvSpPr>
        <p:spPr>
          <a:xfrm>
            <a:off x="4853387" y="3621586"/>
            <a:ext cx="2478877" cy="739077"/>
          </a:xfrm>
          <a:custGeom>
            <a:avLst/>
            <a:gdLst>
              <a:gd name="connsiteX0" fmla="*/ 3718316 w 3718316"/>
              <a:gd name="connsiteY0" fmla="*/ 1108444 h 1108444"/>
              <a:gd name="connsiteX1" fmla="*/ 0 w 3718316"/>
              <a:gd name="connsiteY1" fmla="*/ 1108444 h 1108444"/>
              <a:gd name="connsiteX2" fmla="*/ 0 w 3718316"/>
              <a:gd name="connsiteY2" fmla="*/ 202304 h 1108444"/>
              <a:gd name="connsiteX3" fmla="*/ 1751347 w 3718316"/>
              <a:gd name="connsiteY3" fmla="*/ 202304 h 1108444"/>
              <a:gd name="connsiteX4" fmla="*/ 1868683 w 3718316"/>
              <a:gd name="connsiteY4" fmla="*/ 0 h 1108444"/>
              <a:gd name="connsiteX5" fmla="*/ 1986019 w 3718316"/>
              <a:gd name="connsiteY5" fmla="*/ 202304 h 1108444"/>
              <a:gd name="connsiteX6" fmla="*/ 3718316 w 3718316"/>
              <a:gd name="connsiteY6" fmla="*/ 202304 h 1108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18316" h="1108444">
                <a:moveTo>
                  <a:pt x="3718316" y="1108444"/>
                </a:moveTo>
                <a:lnTo>
                  <a:pt x="0" y="1108444"/>
                </a:lnTo>
                <a:lnTo>
                  <a:pt x="0" y="202304"/>
                </a:lnTo>
                <a:lnTo>
                  <a:pt x="1751347" y="202304"/>
                </a:lnTo>
                <a:lnTo>
                  <a:pt x="1868683" y="0"/>
                </a:lnTo>
                <a:lnTo>
                  <a:pt x="1986019" y="202304"/>
                </a:lnTo>
                <a:lnTo>
                  <a:pt x="3718316" y="202304"/>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26" name="Text Placeholder 5"/>
          <p:cNvSpPr>
            <a:spLocks noGrp="1"/>
          </p:cNvSpPr>
          <p:nvPr>
            <p:ph type="body" sz="quarter" idx="17" hasCustomPrompt="1"/>
          </p:nvPr>
        </p:nvSpPr>
        <p:spPr>
          <a:xfrm>
            <a:off x="4945478" y="3856605"/>
            <a:ext cx="2288345" cy="407746"/>
          </a:xfrm>
        </p:spPr>
        <p:txBody>
          <a:bodyPr numCol="1" anchor="ctr">
            <a:normAutofit/>
          </a:bodyPr>
          <a:lstStyle>
            <a:lvl1pPr marL="0" indent="0" algn="ctr">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cxnSp>
        <p:nvCxnSpPr>
          <p:cNvPr id="30" name="Straight Connector 29"/>
          <p:cNvCxnSpPr/>
          <p:nvPr userDrawn="1"/>
        </p:nvCxnSpPr>
        <p:spPr>
          <a:xfrm>
            <a:off x="6173066" y="3428471"/>
            <a:ext cx="6018934" cy="13289"/>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19" name="Text Placeholder 5"/>
          <p:cNvSpPr>
            <a:spLocks noGrp="1"/>
          </p:cNvSpPr>
          <p:nvPr>
            <p:ph type="body" sz="quarter" idx="20" hasCustomPrompt="1"/>
          </p:nvPr>
        </p:nvSpPr>
        <p:spPr>
          <a:xfrm>
            <a:off x="4853388" y="4471090"/>
            <a:ext cx="2478877" cy="1454375"/>
          </a:xfrm>
        </p:spPr>
        <p:txBody>
          <a:bodyPr anchor="t"/>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cxnSp>
        <p:nvCxnSpPr>
          <p:cNvPr id="11" name="Straight Connector 10"/>
          <p:cNvCxnSpPr>
            <a:stCxn id="23" idx="0"/>
          </p:cNvCxnSpPr>
          <p:nvPr userDrawn="1"/>
        </p:nvCxnSpPr>
        <p:spPr>
          <a:xfrm flipH="1" flipV="1">
            <a:off x="6096001" y="0"/>
            <a:ext cx="3175" cy="3354568"/>
          </a:xfrm>
          <a:prstGeom prst="line">
            <a:avLst/>
          </a:prstGeom>
          <a:ln w="12700">
            <a:solidFill>
              <a:schemeClr val="accent5"/>
            </a:solidFill>
            <a:prstDash val="dash"/>
          </a:ln>
        </p:spPr>
        <p:style>
          <a:lnRef idx="1">
            <a:schemeClr val="accent1"/>
          </a:lnRef>
          <a:fillRef idx="0">
            <a:schemeClr val="accent1"/>
          </a:fillRef>
          <a:effectRef idx="0">
            <a:schemeClr val="accent1"/>
          </a:effectRef>
          <a:fontRef idx="minor">
            <a:schemeClr val="tx1"/>
          </a:fontRef>
        </p:style>
      </p:cxnSp>
      <p:sp>
        <p:nvSpPr>
          <p:cNvPr id="14" name="Text Placeholder 5"/>
          <p:cNvSpPr>
            <a:spLocks noGrp="1"/>
          </p:cNvSpPr>
          <p:nvPr>
            <p:ph type="body" sz="quarter" idx="16" hasCustomPrompt="1"/>
          </p:nvPr>
        </p:nvSpPr>
        <p:spPr>
          <a:xfrm>
            <a:off x="4378743" y="932536"/>
            <a:ext cx="1643367" cy="379671"/>
          </a:xfrm>
        </p:spPr>
        <p:txBody>
          <a:bodyPr anchor="ctr">
            <a:normAutofit/>
          </a:bodyPr>
          <a:lstStyle>
            <a:lvl1pPr marL="0" indent="0" algn="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5" name="Text Placeholder 5"/>
          <p:cNvSpPr>
            <a:spLocks noGrp="1"/>
          </p:cNvSpPr>
          <p:nvPr>
            <p:ph type="body" sz="quarter" idx="21" hasCustomPrompt="1"/>
          </p:nvPr>
        </p:nvSpPr>
        <p:spPr>
          <a:xfrm>
            <a:off x="6169892" y="950097"/>
            <a:ext cx="4007042" cy="362110"/>
          </a:xfrm>
        </p:spPr>
        <p:txBody>
          <a:bodyPr anchor="t"/>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6" name="Text Placeholder 5"/>
          <p:cNvSpPr>
            <a:spLocks noGrp="1"/>
          </p:cNvSpPr>
          <p:nvPr>
            <p:ph type="body" sz="quarter" idx="22" hasCustomPrompt="1"/>
          </p:nvPr>
        </p:nvSpPr>
        <p:spPr>
          <a:xfrm>
            <a:off x="9613067" y="2974897"/>
            <a:ext cx="1643367" cy="379671"/>
          </a:xfrm>
        </p:spPr>
        <p:txBody>
          <a:bodyPr anchor="ctr">
            <a:normAutofit/>
          </a:bodyPr>
          <a:lstStyle>
            <a:lvl1pPr marL="0" indent="0" algn="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Tree>
    <p:extLst>
      <p:ext uri="{BB962C8B-B14F-4D97-AF65-F5344CB8AC3E}">
        <p14:creationId xmlns:p14="http://schemas.microsoft.com/office/powerpoint/2010/main" val="2978459584"/>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Flow end">
    <p:spTree>
      <p:nvGrpSpPr>
        <p:cNvPr id="1" name=""/>
        <p:cNvGrpSpPr/>
        <p:nvPr/>
      </p:nvGrpSpPr>
      <p:grpSpPr>
        <a:xfrm>
          <a:off x="0" y="0"/>
          <a:ext cx="0" cy="0"/>
          <a:chOff x="0" y="0"/>
          <a:chExt cx="0" cy="0"/>
        </a:xfrm>
      </p:grpSpPr>
      <p:sp>
        <p:nvSpPr>
          <p:cNvPr id="17" name="Picture Placeholder 6"/>
          <p:cNvSpPr>
            <a:spLocks noGrp="1"/>
          </p:cNvSpPr>
          <p:nvPr>
            <p:ph type="pic" sz="quarter" idx="15"/>
          </p:nvPr>
        </p:nvSpPr>
        <p:spPr>
          <a:xfrm>
            <a:off x="6096000" y="932536"/>
            <a:ext cx="5160433" cy="4992928"/>
          </a:xfrm>
          <a:solidFill>
            <a:schemeClr val="accent5">
              <a:lumMod val="40000"/>
              <a:lumOff val="60000"/>
            </a:schemeClr>
          </a:solidFill>
        </p:spPr>
        <p:txBody>
          <a:bodyPr/>
          <a:lstStyle>
            <a:lvl1pPr marL="0" marR="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91432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cxnSp>
        <p:nvCxnSpPr>
          <p:cNvPr id="13" name="Straight Connector 12"/>
          <p:cNvCxnSpPr>
            <a:endCxn id="14" idx="2"/>
          </p:cNvCxnSpPr>
          <p:nvPr userDrawn="1"/>
        </p:nvCxnSpPr>
        <p:spPr>
          <a:xfrm>
            <a:off x="0" y="3428471"/>
            <a:ext cx="5635061" cy="529"/>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14" name="Oval 13"/>
          <p:cNvSpPr/>
          <p:nvPr userDrawn="1"/>
        </p:nvSpPr>
        <p:spPr>
          <a:xfrm>
            <a:off x="5635062" y="3355097"/>
            <a:ext cx="147782" cy="147805"/>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23" name="Title 1"/>
          <p:cNvSpPr>
            <a:spLocks noGrp="1"/>
          </p:cNvSpPr>
          <p:nvPr>
            <p:ph type="title" hasCustomPrompt="1"/>
          </p:nvPr>
        </p:nvSpPr>
        <p:spPr>
          <a:xfrm>
            <a:off x="935568" y="932537"/>
            <a:ext cx="3407833" cy="2432655"/>
          </a:xfrm>
        </p:spPr>
        <p:txBody>
          <a:bodyPr anchor="b"/>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24" name="Text Placeholder 5"/>
          <p:cNvSpPr>
            <a:spLocks noGrp="1"/>
          </p:cNvSpPr>
          <p:nvPr>
            <p:ph type="body" sz="quarter" idx="12" hasCustomPrompt="1"/>
          </p:nvPr>
        </p:nvSpPr>
        <p:spPr>
          <a:xfrm>
            <a:off x="948267" y="3574543"/>
            <a:ext cx="3395133" cy="2015378"/>
          </a:xfrm>
        </p:spPr>
        <p:txBody>
          <a:bodyPr anchor="t"/>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1949024900"/>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Magnifi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72" name="Freeform: Shape 71"/>
          <p:cNvSpPr/>
          <p:nvPr userDrawn="1"/>
        </p:nvSpPr>
        <p:spPr>
          <a:xfrm rot="2700000">
            <a:off x="3802408" y="1921571"/>
            <a:ext cx="2464342" cy="3943867"/>
          </a:xfrm>
          <a:custGeom>
            <a:avLst/>
            <a:gdLst>
              <a:gd name="connsiteX0" fmla="*/ 797273 w 3695942"/>
              <a:gd name="connsiteY0" fmla="*/ 797271 h 5915801"/>
              <a:gd name="connsiteX1" fmla="*/ 362059 w 3695942"/>
              <a:gd name="connsiteY1" fmla="*/ 1847971 h 5915801"/>
              <a:gd name="connsiteX2" fmla="*/ 1847972 w 3695942"/>
              <a:gd name="connsiteY2" fmla="*/ 3333884 h 5915801"/>
              <a:gd name="connsiteX3" fmla="*/ 3333885 w 3695942"/>
              <a:gd name="connsiteY3" fmla="*/ 1847971 h 5915801"/>
              <a:gd name="connsiteX4" fmla="*/ 1847972 w 3695942"/>
              <a:gd name="connsiteY4" fmla="*/ 362057 h 5915801"/>
              <a:gd name="connsiteX5" fmla="*/ 797273 w 3695942"/>
              <a:gd name="connsiteY5" fmla="*/ 797271 h 5915801"/>
              <a:gd name="connsiteX6" fmla="*/ 541259 w 3695942"/>
              <a:gd name="connsiteY6" fmla="*/ 541258 h 5915801"/>
              <a:gd name="connsiteX7" fmla="*/ 1847971 w 3695942"/>
              <a:gd name="connsiteY7" fmla="*/ 0 h 5915801"/>
              <a:gd name="connsiteX8" fmla="*/ 3695942 w 3695942"/>
              <a:gd name="connsiteY8" fmla="*/ 1847971 h 5915801"/>
              <a:gd name="connsiteX9" fmla="*/ 2220402 w 3695942"/>
              <a:gd name="connsiteY9" fmla="*/ 3658398 h 5915801"/>
              <a:gd name="connsiteX10" fmla="*/ 2044562 w 3695942"/>
              <a:gd name="connsiteY10" fmla="*/ 3685234 h 5915801"/>
              <a:gd name="connsiteX11" fmla="*/ 2044562 w 3695942"/>
              <a:gd name="connsiteY11" fmla="*/ 5719208 h 5915801"/>
              <a:gd name="connsiteX12" fmla="*/ 1847969 w 3695942"/>
              <a:gd name="connsiteY12" fmla="*/ 5915801 h 5915801"/>
              <a:gd name="connsiteX13" fmla="*/ 1847969 w 3695942"/>
              <a:gd name="connsiteY13" fmla="*/ 5915800 h 5915801"/>
              <a:gd name="connsiteX14" fmla="*/ 1651376 w 3695942"/>
              <a:gd name="connsiteY14" fmla="*/ 5719207 h 5915801"/>
              <a:gd name="connsiteX15" fmla="*/ 1651377 w 3695942"/>
              <a:gd name="connsiteY15" fmla="*/ 3685234 h 5915801"/>
              <a:gd name="connsiteX16" fmla="*/ 1475541 w 3695942"/>
              <a:gd name="connsiteY16" fmla="*/ 3658398 h 5915801"/>
              <a:gd name="connsiteX17" fmla="*/ 0 w 3695942"/>
              <a:gd name="connsiteY17" fmla="*/ 1847971 h 5915801"/>
              <a:gd name="connsiteX18" fmla="*/ 541259 w 3695942"/>
              <a:gd name="connsiteY18" fmla="*/ 541258 h 5915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95942" h="5915801">
                <a:moveTo>
                  <a:pt x="797273" y="797271"/>
                </a:moveTo>
                <a:cubicBezTo>
                  <a:pt x="528375" y="1066169"/>
                  <a:pt x="362059" y="1437647"/>
                  <a:pt x="362059" y="1847971"/>
                </a:cubicBezTo>
                <a:cubicBezTo>
                  <a:pt x="362059" y="2668617"/>
                  <a:pt x="1027325" y="3333884"/>
                  <a:pt x="1847972" y="3333884"/>
                </a:cubicBezTo>
                <a:cubicBezTo>
                  <a:pt x="2668619" y="3333884"/>
                  <a:pt x="3333885" y="2668617"/>
                  <a:pt x="3333885" y="1847971"/>
                </a:cubicBezTo>
                <a:cubicBezTo>
                  <a:pt x="3333885" y="1027324"/>
                  <a:pt x="2668619" y="362057"/>
                  <a:pt x="1847972" y="362057"/>
                </a:cubicBezTo>
                <a:cubicBezTo>
                  <a:pt x="1437648" y="362058"/>
                  <a:pt x="1066170" y="528374"/>
                  <a:pt x="797273" y="797271"/>
                </a:cubicBezTo>
                <a:close/>
                <a:moveTo>
                  <a:pt x="541259" y="541258"/>
                </a:moveTo>
                <a:cubicBezTo>
                  <a:pt x="875676" y="206841"/>
                  <a:pt x="1337668" y="0"/>
                  <a:pt x="1847971" y="0"/>
                </a:cubicBezTo>
                <a:cubicBezTo>
                  <a:pt x="2868577" y="0"/>
                  <a:pt x="3695942" y="827365"/>
                  <a:pt x="3695942" y="1847971"/>
                </a:cubicBezTo>
                <a:cubicBezTo>
                  <a:pt x="3695942" y="2741001"/>
                  <a:pt x="3062491" y="3486081"/>
                  <a:pt x="2220402" y="3658398"/>
                </a:cubicBezTo>
                <a:lnTo>
                  <a:pt x="2044562" y="3685234"/>
                </a:lnTo>
                <a:lnTo>
                  <a:pt x="2044562" y="5719208"/>
                </a:lnTo>
                <a:cubicBezTo>
                  <a:pt x="2044562" y="5827783"/>
                  <a:pt x="1956544" y="5915801"/>
                  <a:pt x="1847969" y="5915801"/>
                </a:cubicBezTo>
                <a:lnTo>
                  <a:pt x="1847969" y="5915800"/>
                </a:lnTo>
                <a:cubicBezTo>
                  <a:pt x="1739394" y="5915800"/>
                  <a:pt x="1651376" y="5827782"/>
                  <a:pt x="1651376" y="5719207"/>
                </a:cubicBezTo>
                <a:lnTo>
                  <a:pt x="1651377" y="3685234"/>
                </a:lnTo>
                <a:lnTo>
                  <a:pt x="1475541" y="3658398"/>
                </a:lnTo>
                <a:cubicBezTo>
                  <a:pt x="633452" y="3486081"/>
                  <a:pt x="0" y="2741001"/>
                  <a:pt x="0" y="1847971"/>
                </a:cubicBezTo>
                <a:cubicBezTo>
                  <a:pt x="0" y="1337668"/>
                  <a:pt x="206841" y="875676"/>
                  <a:pt x="541259" y="541258"/>
                </a:cubicBezTo>
                <a:close/>
              </a:path>
            </a:pathLst>
          </a:cu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51" name="Freeform: Shape 50"/>
          <p:cNvSpPr/>
          <p:nvPr userDrawn="1"/>
        </p:nvSpPr>
        <p:spPr>
          <a:xfrm rot="19800000">
            <a:off x="5692688" y="1382709"/>
            <a:ext cx="1058703" cy="1456073"/>
          </a:xfrm>
          <a:custGeom>
            <a:avLst/>
            <a:gdLst>
              <a:gd name="connsiteX0" fmla="*/ 327872 w 1588054"/>
              <a:gd name="connsiteY0" fmla="*/ 0 h 2183773"/>
              <a:gd name="connsiteX1" fmla="*/ 510788 w 1588054"/>
              <a:gd name="connsiteY1" fmla="*/ 118292 h 2183773"/>
              <a:gd name="connsiteX2" fmla="*/ 1585097 w 1588054"/>
              <a:gd name="connsiteY2" fmla="*/ 2051410 h 2183773"/>
              <a:gd name="connsiteX3" fmla="*/ 1588054 w 1588054"/>
              <a:gd name="connsiteY3" fmla="*/ 2183773 h 2183773"/>
              <a:gd name="connsiteX4" fmla="*/ 932943 w 1588054"/>
              <a:gd name="connsiteY4" fmla="*/ 2183773 h 2183773"/>
              <a:gd name="connsiteX5" fmla="*/ 932277 w 1588054"/>
              <a:gd name="connsiteY5" fmla="*/ 2117963 h 2183773"/>
              <a:gd name="connsiteX6" fmla="*/ 868717 w 1588054"/>
              <a:gd name="connsiteY6" fmla="*/ 1727409 h 2183773"/>
              <a:gd name="connsiteX7" fmla="*/ 116225 w 1588054"/>
              <a:gd name="connsiteY7" fmla="*/ 642603 h 2183773"/>
              <a:gd name="connsiteX8" fmla="*/ 0 w 1588054"/>
              <a:gd name="connsiteY8" fmla="*/ 567891 h 2183773"/>
              <a:gd name="connsiteX9" fmla="*/ 327872 w 1588054"/>
              <a:gd name="connsiteY9" fmla="*/ 0 h 218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88054" h="2183773">
                <a:moveTo>
                  <a:pt x="327872" y="0"/>
                </a:moveTo>
                <a:lnTo>
                  <a:pt x="510788" y="118292"/>
                </a:lnTo>
                <a:cubicBezTo>
                  <a:pt x="1154406" y="582464"/>
                  <a:pt x="1531952" y="1299400"/>
                  <a:pt x="1585097" y="2051410"/>
                </a:cubicBezTo>
                <a:lnTo>
                  <a:pt x="1588054" y="2183773"/>
                </a:lnTo>
                <a:lnTo>
                  <a:pt x="932943" y="2183773"/>
                </a:lnTo>
                <a:lnTo>
                  <a:pt x="932277" y="2117963"/>
                </a:lnTo>
                <a:cubicBezTo>
                  <a:pt x="924499" y="1988393"/>
                  <a:pt x="903621" y="1857675"/>
                  <a:pt x="868717" y="1727409"/>
                </a:cubicBezTo>
                <a:cubicBezTo>
                  <a:pt x="746551" y="1271481"/>
                  <a:pt x="472804" y="896648"/>
                  <a:pt x="116225" y="642603"/>
                </a:cubicBezTo>
                <a:lnTo>
                  <a:pt x="0" y="567891"/>
                </a:lnTo>
                <a:lnTo>
                  <a:pt x="327872"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52" name="Freeform: Shape 51"/>
          <p:cNvSpPr/>
          <p:nvPr userDrawn="1"/>
        </p:nvSpPr>
        <p:spPr>
          <a:xfrm rot="19800000">
            <a:off x="6453862" y="2699978"/>
            <a:ext cx="1060142" cy="1456985"/>
          </a:xfrm>
          <a:custGeom>
            <a:avLst/>
            <a:gdLst>
              <a:gd name="connsiteX0" fmla="*/ 1589747 w 1590213"/>
              <a:gd name="connsiteY0" fmla="*/ 0 h 2185140"/>
              <a:gd name="connsiteX1" fmla="*/ 1590213 w 1590213"/>
              <a:gd name="connsiteY1" fmla="*/ 20834 h 2185140"/>
              <a:gd name="connsiteX2" fmla="*/ 1241066 w 1590213"/>
              <a:gd name="connsiteY2" fmla="*/ 1255449 h 2185140"/>
              <a:gd name="connsiteX3" fmla="*/ 346432 w 1590213"/>
              <a:gd name="connsiteY3" fmla="*/ 2175126 h 2185140"/>
              <a:gd name="connsiteX4" fmla="*/ 328156 w 1590213"/>
              <a:gd name="connsiteY4" fmla="*/ 2185140 h 2185140"/>
              <a:gd name="connsiteX5" fmla="*/ 0 w 1590213"/>
              <a:gd name="connsiteY5" fmla="*/ 1616757 h 2185140"/>
              <a:gd name="connsiteX6" fmla="*/ 25268 w 1590213"/>
              <a:gd name="connsiteY6" fmla="*/ 1602508 h 2185140"/>
              <a:gd name="connsiteX7" fmla="*/ 933729 w 1590213"/>
              <a:gd name="connsiteY7" fmla="*/ 29007 h 2185140"/>
              <a:gd name="connsiteX8" fmla="*/ 933435 w 1590213"/>
              <a:gd name="connsiteY8" fmla="*/ 0 h 2185140"/>
              <a:gd name="connsiteX9" fmla="*/ 1589747 w 1590213"/>
              <a:gd name="connsiteY9" fmla="*/ 0 h 2185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90213" h="2185140">
                <a:moveTo>
                  <a:pt x="1589747" y="0"/>
                </a:moveTo>
                <a:lnTo>
                  <a:pt x="1590213" y="20834"/>
                </a:lnTo>
                <a:cubicBezTo>
                  <a:pt x="1579289" y="441455"/>
                  <a:pt x="1466240" y="865435"/>
                  <a:pt x="1241066" y="1255449"/>
                </a:cubicBezTo>
                <a:cubicBezTo>
                  <a:pt x="1015891" y="1645462"/>
                  <a:pt x="705238" y="1955355"/>
                  <a:pt x="346432" y="2175126"/>
                </a:cubicBezTo>
                <a:lnTo>
                  <a:pt x="328156" y="2185140"/>
                </a:lnTo>
                <a:lnTo>
                  <a:pt x="0" y="1616757"/>
                </a:lnTo>
                <a:lnTo>
                  <a:pt x="25268" y="1602508"/>
                </a:lnTo>
                <a:cubicBezTo>
                  <a:pt x="566879" y="1260414"/>
                  <a:pt x="908273" y="669103"/>
                  <a:pt x="933729" y="29007"/>
                </a:cubicBezTo>
                <a:lnTo>
                  <a:pt x="933435" y="0"/>
                </a:lnTo>
                <a:lnTo>
                  <a:pt x="1589747" y="0"/>
                </a:ln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53" name="Freeform: Shape 52"/>
          <p:cNvSpPr/>
          <p:nvPr userDrawn="1"/>
        </p:nvSpPr>
        <p:spPr>
          <a:xfrm rot="19800000">
            <a:off x="5436291" y="4323840"/>
            <a:ext cx="1680863" cy="597059"/>
          </a:xfrm>
          <a:custGeom>
            <a:avLst/>
            <a:gdLst>
              <a:gd name="connsiteX0" fmla="*/ 2193739 w 2521294"/>
              <a:gd name="connsiteY0" fmla="*/ 13 h 895451"/>
              <a:gd name="connsiteX1" fmla="*/ 2521294 w 2521294"/>
              <a:gd name="connsiteY1" fmla="*/ 567355 h 895451"/>
              <a:gd name="connsiteX2" fmla="*/ 2405186 w 2521294"/>
              <a:gd name="connsiteY2" fmla="*/ 630976 h 895451"/>
              <a:gd name="connsiteX3" fmla="*/ 193902 w 2521294"/>
              <a:gd name="connsiteY3" fmla="*/ 667156 h 895451"/>
              <a:gd name="connsiteX4" fmla="*/ 0 w 2521294"/>
              <a:gd name="connsiteY4" fmla="*/ 567892 h 895451"/>
              <a:gd name="connsiteX5" fmla="*/ 327872 w 2521294"/>
              <a:gd name="connsiteY5" fmla="*/ 0 h 895451"/>
              <a:gd name="connsiteX6" fmla="*/ 450687 w 2521294"/>
              <a:gd name="connsiteY6" fmla="*/ 63299 h 895451"/>
              <a:gd name="connsiteX7" fmla="*/ 1766403 w 2521294"/>
              <a:gd name="connsiteY7" fmla="*/ 172573 h 895451"/>
              <a:gd name="connsiteX8" fmla="*/ 2136412 w 2521294"/>
              <a:gd name="connsiteY8" fmla="*/ 32341 h 895451"/>
              <a:gd name="connsiteX9" fmla="*/ 2193739 w 2521294"/>
              <a:gd name="connsiteY9" fmla="*/ 13 h 895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21294" h="895451">
                <a:moveTo>
                  <a:pt x="2193739" y="13"/>
                </a:moveTo>
                <a:lnTo>
                  <a:pt x="2521294" y="567355"/>
                </a:lnTo>
                <a:lnTo>
                  <a:pt x="2405186" y="630976"/>
                </a:lnTo>
                <a:cubicBezTo>
                  <a:pt x="1727354" y="960956"/>
                  <a:pt x="917695" y="992459"/>
                  <a:pt x="193902" y="667156"/>
                </a:cubicBezTo>
                <a:lnTo>
                  <a:pt x="0" y="567892"/>
                </a:lnTo>
                <a:lnTo>
                  <a:pt x="327872" y="0"/>
                </a:lnTo>
                <a:lnTo>
                  <a:pt x="450687" y="63299"/>
                </a:lnTo>
                <a:cubicBezTo>
                  <a:pt x="848986" y="245083"/>
                  <a:pt x="1310475" y="294738"/>
                  <a:pt x="1766403" y="172573"/>
                </a:cubicBezTo>
                <a:cubicBezTo>
                  <a:pt x="1896668" y="137668"/>
                  <a:pt x="2020313" y="90390"/>
                  <a:pt x="2136412" y="32341"/>
                </a:cubicBezTo>
                <a:lnTo>
                  <a:pt x="2193739" y="13"/>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54" name="Text Placeholder 5"/>
          <p:cNvSpPr>
            <a:spLocks noGrp="1"/>
          </p:cNvSpPr>
          <p:nvPr userDrawn="1">
            <p:ph type="body" sz="quarter" idx="22" hasCustomPrompt="1"/>
          </p:nvPr>
        </p:nvSpPr>
        <p:spPr>
          <a:xfrm>
            <a:off x="6123952" y="1871104"/>
            <a:ext cx="382439" cy="379671"/>
          </a:xfrm>
        </p:spPr>
        <p:txBody>
          <a:bodyPr anchor="ctr">
            <a:normAutofit/>
          </a:bodyPr>
          <a:lstStyle>
            <a:lvl1pPr marL="0" indent="0" algn="ctr">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00</a:t>
            </a:r>
            <a:endParaRPr kumimoji="1" lang="ja-JP" altLang="en-US" dirty="0"/>
          </a:p>
        </p:txBody>
      </p:sp>
      <p:sp>
        <p:nvSpPr>
          <p:cNvPr id="55" name="Text Placeholder 5"/>
          <p:cNvSpPr>
            <a:spLocks noGrp="1"/>
          </p:cNvSpPr>
          <p:nvPr userDrawn="1">
            <p:ph type="body" sz="quarter" idx="23" hasCustomPrompt="1"/>
          </p:nvPr>
        </p:nvSpPr>
        <p:spPr>
          <a:xfrm>
            <a:off x="6123952" y="4485893"/>
            <a:ext cx="382439" cy="379671"/>
          </a:xfrm>
        </p:spPr>
        <p:txBody>
          <a:bodyPr anchor="ctr">
            <a:normAutofit/>
          </a:bodyPr>
          <a:lstStyle>
            <a:lvl1pPr marL="0" indent="0" algn="ctr">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00</a:t>
            </a:r>
            <a:endParaRPr kumimoji="1" lang="ja-JP" altLang="en-US" dirty="0"/>
          </a:p>
        </p:txBody>
      </p:sp>
      <p:sp>
        <p:nvSpPr>
          <p:cNvPr id="56" name="Text Placeholder 5"/>
          <p:cNvSpPr>
            <a:spLocks noGrp="1"/>
          </p:cNvSpPr>
          <p:nvPr userDrawn="1">
            <p:ph type="body" sz="quarter" idx="24" hasCustomPrompt="1"/>
          </p:nvPr>
        </p:nvSpPr>
        <p:spPr>
          <a:xfrm>
            <a:off x="6879877" y="3116534"/>
            <a:ext cx="382439" cy="379671"/>
          </a:xfrm>
        </p:spPr>
        <p:txBody>
          <a:bodyPr anchor="ctr">
            <a:normAutofit/>
          </a:bodyPr>
          <a:lstStyle>
            <a:lvl1pPr marL="0" indent="0" algn="ctr">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00</a:t>
            </a:r>
            <a:endParaRPr kumimoji="1" lang="ja-JP" altLang="en-US" dirty="0"/>
          </a:p>
        </p:txBody>
      </p:sp>
      <p:sp>
        <p:nvSpPr>
          <p:cNvPr id="57" name="Text Placeholder 5"/>
          <p:cNvSpPr>
            <a:spLocks noGrp="1"/>
          </p:cNvSpPr>
          <p:nvPr userDrawn="1">
            <p:ph type="body" sz="quarter" idx="25" hasCustomPrompt="1"/>
          </p:nvPr>
        </p:nvSpPr>
        <p:spPr>
          <a:xfrm>
            <a:off x="4747231" y="3129281"/>
            <a:ext cx="1643367" cy="379671"/>
          </a:xfrm>
        </p:spPr>
        <p:txBody>
          <a:bodyPr anchor="ctr">
            <a:normAutofit/>
          </a:bodyPr>
          <a:lstStyle>
            <a:lvl1pPr marL="0" indent="0" algn="ctr">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58" name="Text Placeholder 5"/>
          <p:cNvSpPr>
            <a:spLocks noGrp="1"/>
          </p:cNvSpPr>
          <p:nvPr userDrawn="1">
            <p:ph type="body" sz="quarter" idx="19" hasCustomPrompt="1"/>
          </p:nvPr>
        </p:nvSpPr>
        <p:spPr>
          <a:xfrm>
            <a:off x="8001000" y="1331705"/>
            <a:ext cx="3244883" cy="947613"/>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59" name="Text Placeholder 5"/>
          <p:cNvSpPr>
            <a:spLocks noGrp="1"/>
          </p:cNvSpPr>
          <p:nvPr userDrawn="1">
            <p:ph type="body" sz="quarter" idx="20" hasCustomPrompt="1"/>
          </p:nvPr>
        </p:nvSpPr>
        <p:spPr>
          <a:xfrm>
            <a:off x="8001000" y="892146"/>
            <a:ext cx="3244883"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60" name="Text Placeholder 5"/>
          <p:cNvSpPr>
            <a:spLocks noGrp="1"/>
          </p:cNvSpPr>
          <p:nvPr userDrawn="1">
            <p:ph type="body" sz="quarter" idx="21" hasCustomPrompt="1"/>
          </p:nvPr>
        </p:nvSpPr>
        <p:spPr>
          <a:xfrm>
            <a:off x="8001000" y="3154778"/>
            <a:ext cx="3244883" cy="947613"/>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61" name="Text Placeholder 5"/>
          <p:cNvSpPr>
            <a:spLocks noGrp="1"/>
          </p:cNvSpPr>
          <p:nvPr userDrawn="1">
            <p:ph type="body" sz="quarter" idx="26" hasCustomPrompt="1"/>
          </p:nvPr>
        </p:nvSpPr>
        <p:spPr>
          <a:xfrm>
            <a:off x="8001000" y="2715219"/>
            <a:ext cx="3244883"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62" name="Text Placeholder 5"/>
          <p:cNvSpPr>
            <a:spLocks noGrp="1"/>
          </p:cNvSpPr>
          <p:nvPr userDrawn="1">
            <p:ph type="body" sz="quarter" idx="27" hasCustomPrompt="1"/>
          </p:nvPr>
        </p:nvSpPr>
        <p:spPr>
          <a:xfrm>
            <a:off x="8001000" y="4977851"/>
            <a:ext cx="3244883" cy="947613"/>
          </a:xfrm>
        </p:spPr>
        <p:txBody>
          <a:bodyPr anchor="t"/>
          <a:lstStyle>
            <a:lvl1pPr marL="0" indent="0" algn="l">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63" name="Text Placeholder 5"/>
          <p:cNvSpPr>
            <a:spLocks noGrp="1"/>
          </p:cNvSpPr>
          <p:nvPr userDrawn="1">
            <p:ph type="body" sz="quarter" idx="28" hasCustomPrompt="1"/>
          </p:nvPr>
        </p:nvSpPr>
        <p:spPr>
          <a:xfrm>
            <a:off x="8001000" y="4538292"/>
            <a:ext cx="3244883" cy="390888"/>
          </a:xfrm>
        </p:spPr>
        <p:txBody>
          <a:bodyPr anchor="b">
            <a:normAutofit/>
          </a:bodyPr>
          <a:lstStyle>
            <a:lvl1pPr marL="0" indent="0" algn="l">
              <a:lnSpc>
                <a:spcPct val="100000"/>
              </a:lnSpc>
              <a:spcBef>
                <a:spcPts val="0"/>
              </a:spcBef>
              <a:buFontTx/>
              <a:buNone/>
              <a:defRPr sz="1867">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Heading goes here</a:t>
            </a:r>
            <a:endParaRPr kumimoji="1" lang="ja-JP" altLang="en-US" dirty="0"/>
          </a:p>
        </p:txBody>
      </p:sp>
      <p:sp>
        <p:nvSpPr>
          <p:cNvPr id="64" name="Title 1"/>
          <p:cNvSpPr>
            <a:spLocks noGrp="1"/>
          </p:cNvSpPr>
          <p:nvPr userDrawn="1">
            <p:ph type="title" hasCustomPrompt="1"/>
          </p:nvPr>
        </p:nvSpPr>
        <p:spPr>
          <a:xfrm>
            <a:off x="935567" y="2422731"/>
            <a:ext cx="3016853" cy="2012539"/>
          </a:xfrm>
        </p:spPr>
        <p:txBody>
          <a:bodyPr anchor="ctr"/>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spTree>
    <p:extLst>
      <p:ext uri="{BB962C8B-B14F-4D97-AF65-F5344CB8AC3E}">
        <p14:creationId xmlns:p14="http://schemas.microsoft.com/office/powerpoint/2010/main" val="416738985"/>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3 arrows">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25" name="Freeform: Shape 24"/>
          <p:cNvSpPr/>
          <p:nvPr userDrawn="1"/>
        </p:nvSpPr>
        <p:spPr>
          <a:xfrm>
            <a:off x="1295401" y="2180504"/>
            <a:ext cx="2696079" cy="2121805"/>
          </a:xfrm>
          <a:custGeom>
            <a:avLst/>
            <a:gdLst>
              <a:gd name="connsiteX0" fmla="*/ 2453010 w 4044119"/>
              <a:gd name="connsiteY0" fmla="*/ 0 h 3182217"/>
              <a:gd name="connsiteX1" fmla="*/ 3630386 w 4044119"/>
              <a:gd name="connsiteY1" fmla="*/ 1177376 h 3182217"/>
              <a:gd name="connsiteX2" fmla="*/ 3751565 w 4044119"/>
              <a:gd name="connsiteY2" fmla="*/ 1298555 h 3182217"/>
              <a:gd name="connsiteX3" fmla="*/ 3915229 w 4044119"/>
              <a:gd name="connsiteY3" fmla="*/ 1462219 h 3182217"/>
              <a:gd name="connsiteX4" fmla="*/ 4044119 w 4044119"/>
              <a:gd name="connsiteY4" fmla="*/ 1591109 h 3182217"/>
              <a:gd name="connsiteX5" fmla="*/ 3915229 w 4044119"/>
              <a:gd name="connsiteY5" fmla="*/ 1719999 h 3182217"/>
              <a:gd name="connsiteX6" fmla="*/ 3751566 w 4044119"/>
              <a:gd name="connsiteY6" fmla="*/ 1883662 h 3182217"/>
              <a:gd name="connsiteX7" fmla="*/ 3630386 w 4044119"/>
              <a:gd name="connsiteY7" fmla="*/ 2004842 h 3182217"/>
              <a:gd name="connsiteX8" fmla="*/ 3630386 w 4044119"/>
              <a:gd name="connsiteY8" fmla="*/ 2004842 h 3182217"/>
              <a:gd name="connsiteX9" fmla="*/ 2453010 w 4044119"/>
              <a:gd name="connsiteY9" fmla="*/ 3182217 h 3182217"/>
              <a:gd name="connsiteX10" fmla="*/ 2039277 w 4044119"/>
              <a:gd name="connsiteY10" fmla="*/ 2768484 h 3182217"/>
              <a:gd name="connsiteX11" fmla="*/ 2924099 w 4044119"/>
              <a:gd name="connsiteY11" fmla="*/ 1883662 h 3182217"/>
              <a:gd name="connsiteX12" fmla="*/ 0 w 4044119"/>
              <a:gd name="connsiteY12" fmla="*/ 1883662 h 3182217"/>
              <a:gd name="connsiteX13" fmla="*/ 0 w 4044119"/>
              <a:gd name="connsiteY13" fmla="*/ 1298555 h 3182217"/>
              <a:gd name="connsiteX14" fmla="*/ 2924099 w 4044119"/>
              <a:gd name="connsiteY14" fmla="*/ 1298555 h 3182217"/>
              <a:gd name="connsiteX15" fmla="*/ 2039277 w 4044119"/>
              <a:gd name="connsiteY15" fmla="*/ 413733 h 3182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044119" h="3182217">
                <a:moveTo>
                  <a:pt x="2453010" y="0"/>
                </a:moveTo>
                <a:lnTo>
                  <a:pt x="3630386" y="1177376"/>
                </a:lnTo>
                <a:lnTo>
                  <a:pt x="3751565" y="1298555"/>
                </a:lnTo>
                <a:lnTo>
                  <a:pt x="3915229" y="1462219"/>
                </a:lnTo>
                <a:lnTo>
                  <a:pt x="4044119" y="1591109"/>
                </a:lnTo>
                <a:lnTo>
                  <a:pt x="3915229" y="1719999"/>
                </a:lnTo>
                <a:lnTo>
                  <a:pt x="3751566" y="1883662"/>
                </a:lnTo>
                <a:lnTo>
                  <a:pt x="3630386" y="2004842"/>
                </a:lnTo>
                <a:lnTo>
                  <a:pt x="3630386" y="2004842"/>
                </a:lnTo>
                <a:lnTo>
                  <a:pt x="2453010" y="3182217"/>
                </a:lnTo>
                <a:lnTo>
                  <a:pt x="2039277" y="2768484"/>
                </a:lnTo>
                <a:lnTo>
                  <a:pt x="2924099" y="1883662"/>
                </a:lnTo>
                <a:lnTo>
                  <a:pt x="0" y="1883662"/>
                </a:lnTo>
                <a:lnTo>
                  <a:pt x="0" y="1298555"/>
                </a:lnTo>
                <a:lnTo>
                  <a:pt x="2924099" y="1298555"/>
                </a:lnTo>
                <a:lnTo>
                  <a:pt x="2039277" y="413733"/>
                </a:lnTo>
                <a:close/>
              </a:path>
            </a:pathLst>
          </a:cu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7" name="Text Placeholder 5"/>
          <p:cNvSpPr>
            <a:spLocks noGrp="1"/>
          </p:cNvSpPr>
          <p:nvPr>
            <p:ph type="body" sz="quarter" idx="25" hasCustomPrompt="1"/>
          </p:nvPr>
        </p:nvSpPr>
        <p:spPr>
          <a:xfrm>
            <a:off x="1419505" y="3048800"/>
            <a:ext cx="2165767" cy="379671"/>
          </a:xfrm>
        </p:spPr>
        <p:txBody>
          <a:bodyPr anchor="ctr">
            <a:normAutofit/>
          </a:bodyPr>
          <a:lstStyle>
            <a:lvl1pPr marL="0" indent="0" algn="ctr">
              <a:lnSpc>
                <a:spcPct val="100000"/>
              </a:lnSpc>
              <a:spcBef>
                <a:spcPts val="0"/>
              </a:spcBef>
              <a:buFontTx/>
              <a:buNone/>
              <a:defRPr sz="1867">
                <a:solidFill>
                  <a:schemeClr val="tx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6" name="Freeform: Shape 25"/>
          <p:cNvSpPr/>
          <p:nvPr userDrawn="1"/>
        </p:nvSpPr>
        <p:spPr>
          <a:xfrm>
            <a:off x="4747961" y="2180504"/>
            <a:ext cx="2696079" cy="2121805"/>
          </a:xfrm>
          <a:custGeom>
            <a:avLst/>
            <a:gdLst>
              <a:gd name="connsiteX0" fmla="*/ 2453010 w 4044119"/>
              <a:gd name="connsiteY0" fmla="*/ 0 h 3182217"/>
              <a:gd name="connsiteX1" fmla="*/ 3630386 w 4044119"/>
              <a:gd name="connsiteY1" fmla="*/ 1177376 h 3182217"/>
              <a:gd name="connsiteX2" fmla="*/ 3751565 w 4044119"/>
              <a:gd name="connsiteY2" fmla="*/ 1298555 h 3182217"/>
              <a:gd name="connsiteX3" fmla="*/ 3915229 w 4044119"/>
              <a:gd name="connsiteY3" fmla="*/ 1462219 h 3182217"/>
              <a:gd name="connsiteX4" fmla="*/ 4044119 w 4044119"/>
              <a:gd name="connsiteY4" fmla="*/ 1591109 h 3182217"/>
              <a:gd name="connsiteX5" fmla="*/ 3915229 w 4044119"/>
              <a:gd name="connsiteY5" fmla="*/ 1719999 h 3182217"/>
              <a:gd name="connsiteX6" fmla="*/ 3751566 w 4044119"/>
              <a:gd name="connsiteY6" fmla="*/ 1883662 h 3182217"/>
              <a:gd name="connsiteX7" fmla="*/ 3630386 w 4044119"/>
              <a:gd name="connsiteY7" fmla="*/ 2004842 h 3182217"/>
              <a:gd name="connsiteX8" fmla="*/ 3630386 w 4044119"/>
              <a:gd name="connsiteY8" fmla="*/ 2004842 h 3182217"/>
              <a:gd name="connsiteX9" fmla="*/ 2453010 w 4044119"/>
              <a:gd name="connsiteY9" fmla="*/ 3182217 h 3182217"/>
              <a:gd name="connsiteX10" fmla="*/ 2039277 w 4044119"/>
              <a:gd name="connsiteY10" fmla="*/ 2768484 h 3182217"/>
              <a:gd name="connsiteX11" fmla="*/ 2924099 w 4044119"/>
              <a:gd name="connsiteY11" fmla="*/ 1883662 h 3182217"/>
              <a:gd name="connsiteX12" fmla="*/ 0 w 4044119"/>
              <a:gd name="connsiteY12" fmla="*/ 1883662 h 3182217"/>
              <a:gd name="connsiteX13" fmla="*/ 0 w 4044119"/>
              <a:gd name="connsiteY13" fmla="*/ 1298555 h 3182217"/>
              <a:gd name="connsiteX14" fmla="*/ 2924099 w 4044119"/>
              <a:gd name="connsiteY14" fmla="*/ 1298555 h 3182217"/>
              <a:gd name="connsiteX15" fmla="*/ 2039277 w 4044119"/>
              <a:gd name="connsiteY15" fmla="*/ 413733 h 3182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044119" h="3182217">
                <a:moveTo>
                  <a:pt x="2453010" y="0"/>
                </a:moveTo>
                <a:lnTo>
                  <a:pt x="3630386" y="1177376"/>
                </a:lnTo>
                <a:lnTo>
                  <a:pt x="3751565" y="1298555"/>
                </a:lnTo>
                <a:lnTo>
                  <a:pt x="3915229" y="1462219"/>
                </a:lnTo>
                <a:lnTo>
                  <a:pt x="4044119" y="1591109"/>
                </a:lnTo>
                <a:lnTo>
                  <a:pt x="3915229" y="1719999"/>
                </a:lnTo>
                <a:lnTo>
                  <a:pt x="3751566" y="1883662"/>
                </a:lnTo>
                <a:lnTo>
                  <a:pt x="3630386" y="2004842"/>
                </a:lnTo>
                <a:lnTo>
                  <a:pt x="3630386" y="2004842"/>
                </a:lnTo>
                <a:lnTo>
                  <a:pt x="2453010" y="3182217"/>
                </a:lnTo>
                <a:lnTo>
                  <a:pt x="2039277" y="2768484"/>
                </a:lnTo>
                <a:lnTo>
                  <a:pt x="2924099" y="1883662"/>
                </a:lnTo>
                <a:lnTo>
                  <a:pt x="0" y="1883662"/>
                </a:lnTo>
                <a:lnTo>
                  <a:pt x="0" y="1298555"/>
                </a:lnTo>
                <a:lnTo>
                  <a:pt x="2924099" y="1298555"/>
                </a:lnTo>
                <a:lnTo>
                  <a:pt x="2039277" y="413733"/>
                </a:lnTo>
                <a:close/>
              </a:path>
            </a:pathLst>
          </a:cu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27" name="Text Placeholder 5"/>
          <p:cNvSpPr>
            <a:spLocks noGrp="1"/>
          </p:cNvSpPr>
          <p:nvPr>
            <p:ph type="body" sz="quarter" idx="26" hasCustomPrompt="1"/>
          </p:nvPr>
        </p:nvSpPr>
        <p:spPr>
          <a:xfrm>
            <a:off x="4872065" y="3048800"/>
            <a:ext cx="2165767" cy="379671"/>
          </a:xfrm>
        </p:spPr>
        <p:txBody>
          <a:bodyPr anchor="ctr">
            <a:normAutofit/>
          </a:bodyPr>
          <a:lstStyle>
            <a:lvl1pPr marL="0" indent="0" algn="ctr">
              <a:lnSpc>
                <a:spcPct val="100000"/>
              </a:lnSpc>
              <a:spcBef>
                <a:spcPts val="0"/>
              </a:spcBef>
              <a:buFontTx/>
              <a:buNone/>
              <a:defRPr sz="1867">
                <a:solidFill>
                  <a:schemeClr val="tx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8" name="Freeform: Shape 27"/>
          <p:cNvSpPr/>
          <p:nvPr userDrawn="1"/>
        </p:nvSpPr>
        <p:spPr>
          <a:xfrm>
            <a:off x="8200521" y="2180504"/>
            <a:ext cx="2696079" cy="2121805"/>
          </a:xfrm>
          <a:custGeom>
            <a:avLst/>
            <a:gdLst>
              <a:gd name="connsiteX0" fmla="*/ 2453010 w 4044119"/>
              <a:gd name="connsiteY0" fmla="*/ 0 h 3182217"/>
              <a:gd name="connsiteX1" fmla="*/ 3630386 w 4044119"/>
              <a:gd name="connsiteY1" fmla="*/ 1177376 h 3182217"/>
              <a:gd name="connsiteX2" fmla="*/ 3751565 w 4044119"/>
              <a:gd name="connsiteY2" fmla="*/ 1298555 h 3182217"/>
              <a:gd name="connsiteX3" fmla="*/ 3915229 w 4044119"/>
              <a:gd name="connsiteY3" fmla="*/ 1462219 h 3182217"/>
              <a:gd name="connsiteX4" fmla="*/ 4044119 w 4044119"/>
              <a:gd name="connsiteY4" fmla="*/ 1591109 h 3182217"/>
              <a:gd name="connsiteX5" fmla="*/ 3915229 w 4044119"/>
              <a:gd name="connsiteY5" fmla="*/ 1719999 h 3182217"/>
              <a:gd name="connsiteX6" fmla="*/ 3751566 w 4044119"/>
              <a:gd name="connsiteY6" fmla="*/ 1883662 h 3182217"/>
              <a:gd name="connsiteX7" fmla="*/ 3630386 w 4044119"/>
              <a:gd name="connsiteY7" fmla="*/ 2004842 h 3182217"/>
              <a:gd name="connsiteX8" fmla="*/ 3630386 w 4044119"/>
              <a:gd name="connsiteY8" fmla="*/ 2004842 h 3182217"/>
              <a:gd name="connsiteX9" fmla="*/ 2453010 w 4044119"/>
              <a:gd name="connsiteY9" fmla="*/ 3182217 h 3182217"/>
              <a:gd name="connsiteX10" fmla="*/ 2039277 w 4044119"/>
              <a:gd name="connsiteY10" fmla="*/ 2768484 h 3182217"/>
              <a:gd name="connsiteX11" fmla="*/ 2924099 w 4044119"/>
              <a:gd name="connsiteY11" fmla="*/ 1883662 h 3182217"/>
              <a:gd name="connsiteX12" fmla="*/ 0 w 4044119"/>
              <a:gd name="connsiteY12" fmla="*/ 1883662 h 3182217"/>
              <a:gd name="connsiteX13" fmla="*/ 0 w 4044119"/>
              <a:gd name="connsiteY13" fmla="*/ 1298555 h 3182217"/>
              <a:gd name="connsiteX14" fmla="*/ 2924099 w 4044119"/>
              <a:gd name="connsiteY14" fmla="*/ 1298555 h 3182217"/>
              <a:gd name="connsiteX15" fmla="*/ 2039277 w 4044119"/>
              <a:gd name="connsiteY15" fmla="*/ 413733 h 3182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044119" h="3182217">
                <a:moveTo>
                  <a:pt x="2453010" y="0"/>
                </a:moveTo>
                <a:lnTo>
                  <a:pt x="3630386" y="1177376"/>
                </a:lnTo>
                <a:lnTo>
                  <a:pt x="3751565" y="1298555"/>
                </a:lnTo>
                <a:lnTo>
                  <a:pt x="3915229" y="1462219"/>
                </a:lnTo>
                <a:lnTo>
                  <a:pt x="4044119" y="1591109"/>
                </a:lnTo>
                <a:lnTo>
                  <a:pt x="3915229" y="1719999"/>
                </a:lnTo>
                <a:lnTo>
                  <a:pt x="3751566" y="1883662"/>
                </a:lnTo>
                <a:lnTo>
                  <a:pt x="3630386" y="2004842"/>
                </a:lnTo>
                <a:lnTo>
                  <a:pt x="3630386" y="2004842"/>
                </a:lnTo>
                <a:lnTo>
                  <a:pt x="2453010" y="3182217"/>
                </a:lnTo>
                <a:lnTo>
                  <a:pt x="2039277" y="2768484"/>
                </a:lnTo>
                <a:lnTo>
                  <a:pt x="2924099" y="1883662"/>
                </a:lnTo>
                <a:lnTo>
                  <a:pt x="0" y="1883662"/>
                </a:lnTo>
                <a:lnTo>
                  <a:pt x="0" y="1298555"/>
                </a:lnTo>
                <a:lnTo>
                  <a:pt x="2924099" y="1298555"/>
                </a:lnTo>
                <a:lnTo>
                  <a:pt x="2039277" y="413733"/>
                </a:ln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29" name="Text Placeholder 5"/>
          <p:cNvSpPr>
            <a:spLocks noGrp="1"/>
          </p:cNvSpPr>
          <p:nvPr>
            <p:ph type="body" sz="quarter" idx="27" hasCustomPrompt="1"/>
          </p:nvPr>
        </p:nvSpPr>
        <p:spPr>
          <a:xfrm>
            <a:off x="8324625" y="3048800"/>
            <a:ext cx="2165767" cy="379671"/>
          </a:xfrm>
        </p:spPr>
        <p:txBody>
          <a:bodyPr anchor="ctr">
            <a:normAutofit/>
          </a:bodyPr>
          <a:lstStyle>
            <a:lvl1pPr marL="0" indent="0" algn="ctr">
              <a:lnSpc>
                <a:spcPct val="100000"/>
              </a:lnSpc>
              <a:spcBef>
                <a:spcPts val="0"/>
              </a:spcBef>
              <a:buFontTx/>
              <a:buNone/>
              <a:defRPr sz="1867">
                <a:solidFill>
                  <a:schemeClr val="tx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31" name="Text Placeholder 5"/>
          <p:cNvSpPr>
            <a:spLocks noGrp="1"/>
          </p:cNvSpPr>
          <p:nvPr>
            <p:ph type="body" sz="quarter" idx="12" hasCustomPrompt="1"/>
          </p:nvPr>
        </p:nvSpPr>
        <p:spPr>
          <a:xfrm>
            <a:off x="3533857" y="4792874"/>
            <a:ext cx="5124287" cy="1109304"/>
          </a:xfrm>
        </p:spPr>
        <p:txBody>
          <a:bodyPr anchor="ctr"/>
          <a:lstStyle>
            <a:lvl1pPr marL="0" indent="0" algn="ctr">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32" name="Title 1"/>
          <p:cNvSpPr>
            <a:spLocks noGrp="1"/>
          </p:cNvSpPr>
          <p:nvPr>
            <p:ph type="title" hasCustomPrompt="1"/>
          </p:nvPr>
        </p:nvSpPr>
        <p:spPr>
          <a:xfrm>
            <a:off x="2015067" y="833543"/>
            <a:ext cx="8161867" cy="695379"/>
          </a:xfrm>
        </p:spPr>
        <p:txBody>
          <a:bodyPr anchor="b"/>
          <a:lstStyle>
            <a:lvl1pPr algn="ctr">
              <a:defRPr/>
            </a:lvl1pPr>
          </a:lstStyle>
          <a:p>
            <a:r>
              <a:rPr kumimoji="1" lang="en-US" altLang="ja-JP" dirty="0"/>
              <a:t>Slide title goes here</a:t>
            </a:r>
            <a:endParaRPr kumimoji="1" lang="ja-JP" altLang="en-US" dirty="0"/>
          </a:p>
        </p:txBody>
      </p:sp>
    </p:spTree>
    <p:extLst>
      <p:ext uri="{BB962C8B-B14F-4D97-AF65-F5344CB8AC3E}">
        <p14:creationId xmlns:p14="http://schemas.microsoft.com/office/powerpoint/2010/main" val="1462758258"/>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4 arrows ">
    <p:spTree>
      <p:nvGrpSpPr>
        <p:cNvPr id="1" name=""/>
        <p:cNvGrpSpPr/>
        <p:nvPr/>
      </p:nvGrpSpPr>
      <p:grpSpPr>
        <a:xfrm>
          <a:off x="0" y="0"/>
          <a:ext cx="0" cy="0"/>
          <a:chOff x="0" y="0"/>
          <a:chExt cx="0" cy="0"/>
        </a:xfrm>
      </p:grpSpPr>
      <p:sp>
        <p:nvSpPr>
          <p:cNvPr id="26" name="Freeform: Shape 25"/>
          <p:cNvSpPr/>
          <p:nvPr userDrawn="1"/>
        </p:nvSpPr>
        <p:spPr>
          <a:xfrm>
            <a:off x="3525303" y="2300390"/>
            <a:ext cx="2543745" cy="2001918"/>
          </a:xfrm>
          <a:custGeom>
            <a:avLst/>
            <a:gdLst>
              <a:gd name="connsiteX0" fmla="*/ 2453010 w 4044119"/>
              <a:gd name="connsiteY0" fmla="*/ 0 h 3182217"/>
              <a:gd name="connsiteX1" fmla="*/ 3630386 w 4044119"/>
              <a:gd name="connsiteY1" fmla="*/ 1177376 h 3182217"/>
              <a:gd name="connsiteX2" fmla="*/ 3751565 w 4044119"/>
              <a:gd name="connsiteY2" fmla="*/ 1298555 h 3182217"/>
              <a:gd name="connsiteX3" fmla="*/ 3915229 w 4044119"/>
              <a:gd name="connsiteY3" fmla="*/ 1462219 h 3182217"/>
              <a:gd name="connsiteX4" fmla="*/ 4044119 w 4044119"/>
              <a:gd name="connsiteY4" fmla="*/ 1591109 h 3182217"/>
              <a:gd name="connsiteX5" fmla="*/ 3915229 w 4044119"/>
              <a:gd name="connsiteY5" fmla="*/ 1719999 h 3182217"/>
              <a:gd name="connsiteX6" fmla="*/ 3751566 w 4044119"/>
              <a:gd name="connsiteY6" fmla="*/ 1883662 h 3182217"/>
              <a:gd name="connsiteX7" fmla="*/ 3630386 w 4044119"/>
              <a:gd name="connsiteY7" fmla="*/ 2004842 h 3182217"/>
              <a:gd name="connsiteX8" fmla="*/ 3630386 w 4044119"/>
              <a:gd name="connsiteY8" fmla="*/ 2004842 h 3182217"/>
              <a:gd name="connsiteX9" fmla="*/ 2453010 w 4044119"/>
              <a:gd name="connsiteY9" fmla="*/ 3182217 h 3182217"/>
              <a:gd name="connsiteX10" fmla="*/ 2039277 w 4044119"/>
              <a:gd name="connsiteY10" fmla="*/ 2768484 h 3182217"/>
              <a:gd name="connsiteX11" fmla="*/ 2924099 w 4044119"/>
              <a:gd name="connsiteY11" fmla="*/ 1883662 h 3182217"/>
              <a:gd name="connsiteX12" fmla="*/ 0 w 4044119"/>
              <a:gd name="connsiteY12" fmla="*/ 1883662 h 3182217"/>
              <a:gd name="connsiteX13" fmla="*/ 0 w 4044119"/>
              <a:gd name="connsiteY13" fmla="*/ 1298555 h 3182217"/>
              <a:gd name="connsiteX14" fmla="*/ 2924099 w 4044119"/>
              <a:gd name="connsiteY14" fmla="*/ 1298555 h 3182217"/>
              <a:gd name="connsiteX15" fmla="*/ 2039277 w 4044119"/>
              <a:gd name="connsiteY15" fmla="*/ 413733 h 3182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044119" h="3182217">
                <a:moveTo>
                  <a:pt x="2453010" y="0"/>
                </a:moveTo>
                <a:lnTo>
                  <a:pt x="3630386" y="1177376"/>
                </a:lnTo>
                <a:lnTo>
                  <a:pt x="3751565" y="1298555"/>
                </a:lnTo>
                <a:lnTo>
                  <a:pt x="3915229" y="1462219"/>
                </a:lnTo>
                <a:lnTo>
                  <a:pt x="4044119" y="1591109"/>
                </a:lnTo>
                <a:lnTo>
                  <a:pt x="3915229" y="1719999"/>
                </a:lnTo>
                <a:lnTo>
                  <a:pt x="3751566" y="1883662"/>
                </a:lnTo>
                <a:lnTo>
                  <a:pt x="3630386" y="2004842"/>
                </a:lnTo>
                <a:lnTo>
                  <a:pt x="3630386" y="2004842"/>
                </a:lnTo>
                <a:lnTo>
                  <a:pt x="2453010" y="3182217"/>
                </a:lnTo>
                <a:lnTo>
                  <a:pt x="2039277" y="2768484"/>
                </a:lnTo>
                <a:lnTo>
                  <a:pt x="2924099" y="1883662"/>
                </a:lnTo>
                <a:lnTo>
                  <a:pt x="0" y="1883662"/>
                </a:lnTo>
                <a:lnTo>
                  <a:pt x="0" y="1298555"/>
                </a:lnTo>
                <a:lnTo>
                  <a:pt x="2924099" y="1298555"/>
                </a:lnTo>
                <a:lnTo>
                  <a:pt x="2039277" y="413733"/>
                </a:lnTo>
                <a:close/>
              </a:path>
            </a:pathLst>
          </a:cu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27" name="Text Placeholder 5"/>
          <p:cNvSpPr>
            <a:spLocks noGrp="1"/>
          </p:cNvSpPr>
          <p:nvPr>
            <p:ph type="body" sz="quarter" idx="26" hasCustomPrompt="1"/>
          </p:nvPr>
        </p:nvSpPr>
        <p:spPr>
          <a:xfrm>
            <a:off x="3571341" y="3095372"/>
            <a:ext cx="2165767" cy="398760"/>
          </a:xfrm>
        </p:spPr>
        <p:txBody>
          <a:bodyPr anchor="ctr">
            <a:normAutofit/>
          </a:bodyPr>
          <a:lstStyle>
            <a:lvl1pPr marL="0" indent="0" algn="ctr">
              <a:lnSpc>
                <a:spcPct val="100000"/>
              </a:lnSpc>
              <a:spcBef>
                <a:spcPts val="0"/>
              </a:spcBef>
              <a:buFontTx/>
              <a:buNone/>
              <a:defRPr sz="1867">
                <a:solidFill>
                  <a:schemeClr val="tx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25" name="Freeform: Shape 24"/>
          <p:cNvSpPr/>
          <p:nvPr userDrawn="1"/>
        </p:nvSpPr>
        <p:spPr>
          <a:xfrm>
            <a:off x="935567" y="2300390"/>
            <a:ext cx="2543745" cy="2001918"/>
          </a:xfrm>
          <a:custGeom>
            <a:avLst/>
            <a:gdLst>
              <a:gd name="connsiteX0" fmla="*/ 2453010 w 4044119"/>
              <a:gd name="connsiteY0" fmla="*/ 0 h 3182217"/>
              <a:gd name="connsiteX1" fmla="*/ 3630386 w 4044119"/>
              <a:gd name="connsiteY1" fmla="*/ 1177376 h 3182217"/>
              <a:gd name="connsiteX2" fmla="*/ 3751565 w 4044119"/>
              <a:gd name="connsiteY2" fmla="*/ 1298555 h 3182217"/>
              <a:gd name="connsiteX3" fmla="*/ 3915229 w 4044119"/>
              <a:gd name="connsiteY3" fmla="*/ 1462219 h 3182217"/>
              <a:gd name="connsiteX4" fmla="*/ 4044119 w 4044119"/>
              <a:gd name="connsiteY4" fmla="*/ 1591109 h 3182217"/>
              <a:gd name="connsiteX5" fmla="*/ 3915229 w 4044119"/>
              <a:gd name="connsiteY5" fmla="*/ 1719999 h 3182217"/>
              <a:gd name="connsiteX6" fmla="*/ 3751566 w 4044119"/>
              <a:gd name="connsiteY6" fmla="*/ 1883662 h 3182217"/>
              <a:gd name="connsiteX7" fmla="*/ 3630386 w 4044119"/>
              <a:gd name="connsiteY7" fmla="*/ 2004842 h 3182217"/>
              <a:gd name="connsiteX8" fmla="*/ 3630386 w 4044119"/>
              <a:gd name="connsiteY8" fmla="*/ 2004842 h 3182217"/>
              <a:gd name="connsiteX9" fmla="*/ 2453010 w 4044119"/>
              <a:gd name="connsiteY9" fmla="*/ 3182217 h 3182217"/>
              <a:gd name="connsiteX10" fmla="*/ 2039277 w 4044119"/>
              <a:gd name="connsiteY10" fmla="*/ 2768484 h 3182217"/>
              <a:gd name="connsiteX11" fmla="*/ 2924099 w 4044119"/>
              <a:gd name="connsiteY11" fmla="*/ 1883662 h 3182217"/>
              <a:gd name="connsiteX12" fmla="*/ 0 w 4044119"/>
              <a:gd name="connsiteY12" fmla="*/ 1883662 h 3182217"/>
              <a:gd name="connsiteX13" fmla="*/ 0 w 4044119"/>
              <a:gd name="connsiteY13" fmla="*/ 1298555 h 3182217"/>
              <a:gd name="connsiteX14" fmla="*/ 2924099 w 4044119"/>
              <a:gd name="connsiteY14" fmla="*/ 1298555 h 3182217"/>
              <a:gd name="connsiteX15" fmla="*/ 2039277 w 4044119"/>
              <a:gd name="connsiteY15" fmla="*/ 413733 h 3182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044119" h="3182217">
                <a:moveTo>
                  <a:pt x="2453010" y="0"/>
                </a:moveTo>
                <a:lnTo>
                  <a:pt x="3630386" y="1177376"/>
                </a:lnTo>
                <a:lnTo>
                  <a:pt x="3751565" y="1298555"/>
                </a:lnTo>
                <a:lnTo>
                  <a:pt x="3915229" y="1462219"/>
                </a:lnTo>
                <a:lnTo>
                  <a:pt x="4044119" y="1591109"/>
                </a:lnTo>
                <a:lnTo>
                  <a:pt x="3915229" y="1719999"/>
                </a:lnTo>
                <a:lnTo>
                  <a:pt x="3751566" y="1883662"/>
                </a:lnTo>
                <a:lnTo>
                  <a:pt x="3630386" y="2004842"/>
                </a:lnTo>
                <a:lnTo>
                  <a:pt x="3630386" y="2004842"/>
                </a:lnTo>
                <a:lnTo>
                  <a:pt x="2453010" y="3182217"/>
                </a:lnTo>
                <a:lnTo>
                  <a:pt x="2039277" y="2768484"/>
                </a:lnTo>
                <a:lnTo>
                  <a:pt x="2924099" y="1883662"/>
                </a:lnTo>
                <a:lnTo>
                  <a:pt x="0" y="1883662"/>
                </a:lnTo>
                <a:lnTo>
                  <a:pt x="0" y="1298555"/>
                </a:lnTo>
                <a:lnTo>
                  <a:pt x="2924099" y="1298555"/>
                </a:lnTo>
                <a:lnTo>
                  <a:pt x="2039277" y="413733"/>
                </a:lnTo>
                <a:close/>
              </a:path>
            </a:pathLst>
          </a:cu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7" name="Text Placeholder 5"/>
          <p:cNvSpPr>
            <a:spLocks noGrp="1"/>
          </p:cNvSpPr>
          <p:nvPr>
            <p:ph type="body" sz="quarter" idx="25" hasCustomPrompt="1"/>
          </p:nvPr>
        </p:nvSpPr>
        <p:spPr>
          <a:xfrm>
            <a:off x="1059671" y="3095372"/>
            <a:ext cx="2165767" cy="398760"/>
          </a:xfrm>
        </p:spPr>
        <p:txBody>
          <a:bodyPr anchor="ctr">
            <a:normAutofit/>
          </a:bodyPr>
          <a:lstStyle>
            <a:lvl1pPr marL="0" indent="0" algn="ctr">
              <a:lnSpc>
                <a:spcPct val="100000"/>
              </a:lnSpc>
              <a:spcBef>
                <a:spcPts val="0"/>
              </a:spcBef>
              <a:buFontTx/>
              <a:buNone/>
              <a:defRPr sz="1867">
                <a:solidFill>
                  <a:schemeClr val="tx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8" name="Freeform: Shape 27"/>
          <p:cNvSpPr/>
          <p:nvPr userDrawn="1"/>
        </p:nvSpPr>
        <p:spPr>
          <a:xfrm>
            <a:off x="6115039" y="2281194"/>
            <a:ext cx="2543745" cy="2001918"/>
          </a:xfrm>
          <a:custGeom>
            <a:avLst/>
            <a:gdLst>
              <a:gd name="connsiteX0" fmla="*/ 2453010 w 4044119"/>
              <a:gd name="connsiteY0" fmla="*/ 0 h 3182217"/>
              <a:gd name="connsiteX1" fmla="*/ 3630386 w 4044119"/>
              <a:gd name="connsiteY1" fmla="*/ 1177376 h 3182217"/>
              <a:gd name="connsiteX2" fmla="*/ 3751565 w 4044119"/>
              <a:gd name="connsiteY2" fmla="*/ 1298555 h 3182217"/>
              <a:gd name="connsiteX3" fmla="*/ 3915229 w 4044119"/>
              <a:gd name="connsiteY3" fmla="*/ 1462219 h 3182217"/>
              <a:gd name="connsiteX4" fmla="*/ 4044119 w 4044119"/>
              <a:gd name="connsiteY4" fmla="*/ 1591109 h 3182217"/>
              <a:gd name="connsiteX5" fmla="*/ 3915229 w 4044119"/>
              <a:gd name="connsiteY5" fmla="*/ 1719999 h 3182217"/>
              <a:gd name="connsiteX6" fmla="*/ 3751566 w 4044119"/>
              <a:gd name="connsiteY6" fmla="*/ 1883662 h 3182217"/>
              <a:gd name="connsiteX7" fmla="*/ 3630386 w 4044119"/>
              <a:gd name="connsiteY7" fmla="*/ 2004842 h 3182217"/>
              <a:gd name="connsiteX8" fmla="*/ 3630386 w 4044119"/>
              <a:gd name="connsiteY8" fmla="*/ 2004842 h 3182217"/>
              <a:gd name="connsiteX9" fmla="*/ 2453010 w 4044119"/>
              <a:gd name="connsiteY9" fmla="*/ 3182217 h 3182217"/>
              <a:gd name="connsiteX10" fmla="*/ 2039277 w 4044119"/>
              <a:gd name="connsiteY10" fmla="*/ 2768484 h 3182217"/>
              <a:gd name="connsiteX11" fmla="*/ 2924099 w 4044119"/>
              <a:gd name="connsiteY11" fmla="*/ 1883662 h 3182217"/>
              <a:gd name="connsiteX12" fmla="*/ 0 w 4044119"/>
              <a:gd name="connsiteY12" fmla="*/ 1883662 h 3182217"/>
              <a:gd name="connsiteX13" fmla="*/ 0 w 4044119"/>
              <a:gd name="connsiteY13" fmla="*/ 1298555 h 3182217"/>
              <a:gd name="connsiteX14" fmla="*/ 2924099 w 4044119"/>
              <a:gd name="connsiteY14" fmla="*/ 1298555 h 3182217"/>
              <a:gd name="connsiteX15" fmla="*/ 2039277 w 4044119"/>
              <a:gd name="connsiteY15" fmla="*/ 413733 h 3182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044119" h="3182217">
                <a:moveTo>
                  <a:pt x="2453010" y="0"/>
                </a:moveTo>
                <a:lnTo>
                  <a:pt x="3630386" y="1177376"/>
                </a:lnTo>
                <a:lnTo>
                  <a:pt x="3751565" y="1298555"/>
                </a:lnTo>
                <a:lnTo>
                  <a:pt x="3915229" y="1462219"/>
                </a:lnTo>
                <a:lnTo>
                  <a:pt x="4044119" y="1591109"/>
                </a:lnTo>
                <a:lnTo>
                  <a:pt x="3915229" y="1719999"/>
                </a:lnTo>
                <a:lnTo>
                  <a:pt x="3751566" y="1883662"/>
                </a:lnTo>
                <a:lnTo>
                  <a:pt x="3630386" y="2004842"/>
                </a:lnTo>
                <a:lnTo>
                  <a:pt x="3630386" y="2004842"/>
                </a:lnTo>
                <a:lnTo>
                  <a:pt x="2453010" y="3182217"/>
                </a:lnTo>
                <a:lnTo>
                  <a:pt x="2039277" y="2768484"/>
                </a:lnTo>
                <a:lnTo>
                  <a:pt x="2924099" y="1883662"/>
                </a:lnTo>
                <a:lnTo>
                  <a:pt x="0" y="1883662"/>
                </a:lnTo>
                <a:lnTo>
                  <a:pt x="0" y="1298555"/>
                </a:lnTo>
                <a:lnTo>
                  <a:pt x="2924099" y="1298555"/>
                </a:lnTo>
                <a:lnTo>
                  <a:pt x="2039277" y="413733"/>
                </a:ln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29" name="Text Placeholder 5"/>
          <p:cNvSpPr>
            <a:spLocks noGrp="1"/>
          </p:cNvSpPr>
          <p:nvPr>
            <p:ph type="body" sz="quarter" idx="27" hasCustomPrompt="1"/>
          </p:nvPr>
        </p:nvSpPr>
        <p:spPr>
          <a:xfrm>
            <a:off x="6216148" y="3076175"/>
            <a:ext cx="2165767" cy="398760"/>
          </a:xfrm>
        </p:spPr>
        <p:txBody>
          <a:bodyPr anchor="ctr">
            <a:normAutofit/>
          </a:bodyPr>
          <a:lstStyle>
            <a:lvl1pPr marL="0" indent="0" algn="ctr">
              <a:lnSpc>
                <a:spcPct val="100000"/>
              </a:lnSpc>
              <a:spcBef>
                <a:spcPts val="0"/>
              </a:spcBef>
              <a:buFontTx/>
              <a:buNone/>
              <a:defRPr sz="1867">
                <a:solidFill>
                  <a:schemeClr val="tx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31" name="Text Placeholder 5"/>
          <p:cNvSpPr>
            <a:spLocks noGrp="1"/>
          </p:cNvSpPr>
          <p:nvPr>
            <p:ph type="body" sz="quarter" idx="12" hasCustomPrompt="1"/>
          </p:nvPr>
        </p:nvSpPr>
        <p:spPr>
          <a:xfrm>
            <a:off x="3533857" y="4792874"/>
            <a:ext cx="5124287" cy="1109304"/>
          </a:xfrm>
        </p:spPr>
        <p:txBody>
          <a:bodyPr anchor="ctr"/>
          <a:lstStyle>
            <a:lvl1pPr marL="0" indent="0" algn="ctr">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32" name="Title 1"/>
          <p:cNvSpPr>
            <a:spLocks noGrp="1"/>
          </p:cNvSpPr>
          <p:nvPr>
            <p:ph type="title" hasCustomPrompt="1"/>
          </p:nvPr>
        </p:nvSpPr>
        <p:spPr>
          <a:xfrm>
            <a:off x="2015067" y="833543"/>
            <a:ext cx="8161867" cy="695379"/>
          </a:xfrm>
        </p:spPr>
        <p:txBody>
          <a:bodyPr anchor="b"/>
          <a:lstStyle>
            <a:lvl1pPr algn="ctr">
              <a:defRPr/>
            </a:lvl1pPr>
          </a:lstStyle>
          <a:p>
            <a:r>
              <a:rPr kumimoji="1" lang="en-US" altLang="ja-JP" dirty="0"/>
              <a:t>Slide title goes here</a:t>
            </a:r>
            <a:endParaRPr kumimoji="1" lang="ja-JP" altLang="en-US" dirty="0"/>
          </a:p>
        </p:txBody>
      </p:sp>
      <p:sp>
        <p:nvSpPr>
          <p:cNvPr id="12" name="Freeform: Shape 11"/>
          <p:cNvSpPr/>
          <p:nvPr userDrawn="1"/>
        </p:nvSpPr>
        <p:spPr>
          <a:xfrm>
            <a:off x="8704776" y="2300390"/>
            <a:ext cx="2543745" cy="2001918"/>
          </a:xfrm>
          <a:custGeom>
            <a:avLst/>
            <a:gdLst>
              <a:gd name="connsiteX0" fmla="*/ 2453010 w 4044119"/>
              <a:gd name="connsiteY0" fmla="*/ 0 h 3182217"/>
              <a:gd name="connsiteX1" fmla="*/ 3630386 w 4044119"/>
              <a:gd name="connsiteY1" fmla="*/ 1177376 h 3182217"/>
              <a:gd name="connsiteX2" fmla="*/ 3751565 w 4044119"/>
              <a:gd name="connsiteY2" fmla="*/ 1298555 h 3182217"/>
              <a:gd name="connsiteX3" fmla="*/ 3915229 w 4044119"/>
              <a:gd name="connsiteY3" fmla="*/ 1462219 h 3182217"/>
              <a:gd name="connsiteX4" fmla="*/ 4044119 w 4044119"/>
              <a:gd name="connsiteY4" fmla="*/ 1591109 h 3182217"/>
              <a:gd name="connsiteX5" fmla="*/ 3915229 w 4044119"/>
              <a:gd name="connsiteY5" fmla="*/ 1719999 h 3182217"/>
              <a:gd name="connsiteX6" fmla="*/ 3751566 w 4044119"/>
              <a:gd name="connsiteY6" fmla="*/ 1883662 h 3182217"/>
              <a:gd name="connsiteX7" fmla="*/ 3630386 w 4044119"/>
              <a:gd name="connsiteY7" fmla="*/ 2004842 h 3182217"/>
              <a:gd name="connsiteX8" fmla="*/ 3630386 w 4044119"/>
              <a:gd name="connsiteY8" fmla="*/ 2004842 h 3182217"/>
              <a:gd name="connsiteX9" fmla="*/ 2453010 w 4044119"/>
              <a:gd name="connsiteY9" fmla="*/ 3182217 h 3182217"/>
              <a:gd name="connsiteX10" fmla="*/ 2039277 w 4044119"/>
              <a:gd name="connsiteY10" fmla="*/ 2768484 h 3182217"/>
              <a:gd name="connsiteX11" fmla="*/ 2924099 w 4044119"/>
              <a:gd name="connsiteY11" fmla="*/ 1883662 h 3182217"/>
              <a:gd name="connsiteX12" fmla="*/ 0 w 4044119"/>
              <a:gd name="connsiteY12" fmla="*/ 1883662 h 3182217"/>
              <a:gd name="connsiteX13" fmla="*/ 0 w 4044119"/>
              <a:gd name="connsiteY13" fmla="*/ 1298555 h 3182217"/>
              <a:gd name="connsiteX14" fmla="*/ 2924099 w 4044119"/>
              <a:gd name="connsiteY14" fmla="*/ 1298555 h 3182217"/>
              <a:gd name="connsiteX15" fmla="*/ 2039277 w 4044119"/>
              <a:gd name="connsiteY15" fmla="*/ 413733 h 3182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044119" h="3182217">
                <a:moveTo>
                  <a:pt x="2453010" y="0"/>
                </a:moveTo>
                <a:lnTo>
                  <a:pt x="3630386" y="1177376"/>
                </a:lnTo>
                <a:lnTo>
                  <a:pt x="3751565" y="1298555"/>
                </a:lnTo>
                <a:lnTo>
                  <a:pt x="3915229" y="1462219"/>
                </a:lnTo>
                <a:lnTo>
                  <a:pt x="4044119" y="1591109"/>
                </a:lnTo>
                <a:lnTo>
                  <a:pt x="3915229" y="1719999"/>
                </a:lnTo>
                <a:lnTo>
                  <a:pt x="3751566" y="1883662"/>
                </a:lnTo>
                <a:lnTo>
                  <a:pt x="3630386" y="2004842"/>
                </a:lnTo>
                <a:lnTo>
                  <a:pt x="3630386" y="2004842"/>
                </a:lnTo>
                <a:lnTo>
                  <a:pt x="2453010" y="3182217"/>
                </a:lnTo>
                <a:lnTo>
                  <a:pt x="2039277" y="2768484"/>
                </a:lnTo>
                <a:lnTo>
                  <a:pt x="2924099" y="1883662"/>
                </a:lnTo>
                <a:lnTo>
                  <a:pt x="0" y="1883662"/>
                </a:lnTo>
                <a:lnTo>
                  <a:pt x="0" y="1298555"/>
                </a:lnTo>
                <a:lnTo>
                  <a:pt x="2924099" y="1298555"/>
                </a:lnTo>
                <a:lnTo>
                  <a:pt x="2039277" y="413733"/>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3" name="Text Placeholder 5"/>
          <p:cNvSpPr>
            <a:spLocks noGrp="1"/>
          </p:cNvSpPr>
          <p:nvPr>
            <p:ph type="body" sz="quarter" idx="28" hasCustomPrompt="1"/>
          </p:nvPr>
        </p:nvSpPr>
        <p:spPr>
          <a:xfrm>
            <a:off x="8684459" y="3095372"/>
            <a:ext cx="2165767" cy="398760"/>
          </a:xfrm>
        </p:spPr>
        <p:txBody>
          <a:bodyPr anchor="ctr">
            <a:normAutofit/>
          </a:bodyPr>
          <a:lstStyle>
            <a:lvl1pPr marL="0" indent="0" algn="ctr">
              <a:lnSpc>
                <a:spcPct val="100000"/>
              </a:lnSpc>
              <a:spcBef>
                <a:spcPts val="0"/>
              </a:spcBef>
              <a:buFontTx/>
              <a:buNone/>
              <a:defRPr sz="1867">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Tree>
    <p:extLst>
      <p:ext uri="{BB962C8B-B14F-4D97-AF65-F5344CB8AC3E}">
        <p14:creationId xmlns:p14="http://schemas.microsoft.com/office/powerpoint/2010/main" val="3574883839"/>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2 tables">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34" name="Rectangle 33"/>
          <p:cNvSpPr/>
          <p:nvPr userDrawn="1"/>
        </p:nvSpPr>
        <p:spPr>
          <a:xfrm>
            <a:off x="5610376" y="1916181"/>
            <a:ext cx="2410581" cy="39013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35" name="Rectangle 34"/>
          <p:cNvSpPr/>
          <p:nvPr userDrawn="1"/>
        </p:nvSpPr>
        <p:spPr>
          <a:xfrm>
            <a:off x="5610376" y="2306313"/>
            <a:ext cx="2410581" cy="7808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36" name="Rectangle 35"/>
          <p:cNvSpPr/>
          <p:nvPr userDrawn="1"/>
        </p:nvSpPr>
        <p:spPr>
          <a:xfrm>
            <a:off x="5610376" y="3087180"/>
            <a:ext cx="2410581" cy="1716126"/>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37" name="Rectangle 36"/>
          <p:cNvSpPr/>
          <p:nvPr userDrawn="1"/>
        </p:nvSpPr>
        <p:spPr>
          <a:xfrm>
            <a:off x="5610376" y="4803307"/>
            <a:ext cx="2410581" cy="20973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38" name="Text Placeholder 5"/>
          <p:cNvSpPr>
            <a:spLocks noGrp="1"/>
          </p:cNvSpPr>
          <p:nvPr>
            <p:ph type="body" sz="quarter" idx="31" hasCustomPrompt="1"/>
          </p:nvPr>
        </p:nvSpPr>
        <p:spPr>
          <a:xfrm>
            <a:off x="5732783" y="1907452"/>
            <a:ext cx="2165767" cy="379671"/>
          </a:xfrm>
        </p:spPr>
        <p:txBody>
          <a:bodyPr anchor="ctr">
            <a:normAutofit/>
          </a:bodyPr>
          <a:lstStyle>
            <a:lvl1pPr marL="0" indent="0" algn="ctr">
              <a:lnSpc>
                <a:spcPct val="100000"/>
              </a:lnSpc>
              <a:spcBef>
                <a:spcPts val="0"/>
              </a:spcBef>
              <a:buFontTx/>
              <a:buNone/>
              <a:defRPr sz="1333">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39" name="Text Placeholder 5"/>
          <p:cNvSpPr>
            <a:spLocks noGrp="1"/>
          </p:cNvSpPr>
          <p:nvPr>
            <p:ph type="body" sz="quarter" idx="32" hasCustomPrompt="1"/>
          </p:nvPr>
        </p:nvSpPr>
        <p:spPr>
          <a:xfrm>
            <a:off x="5732783" y="2400066"/>
            <a:ext cx="2165767" cy="561305"/>
          </a:xfrm>
        </p:spPr>
        <p:txBody>
          <a:bodyPr anchor="ctr">
            <a:normAutofit/>
          </a:bodyPr>
          <a:lstStyle>
            <a:lvl1pPr marL="0" indent="0" algn="ctr">
              <a:lnSpc>
                <a:spcPct val="100000"/>
              </a:lnSpc>
              <a:spcBef>
                <a:spcPts val="0"/>
              </a:spcBef>
              <a:buFontTx/>
              <a:buNone/>
              <a:defRPr sz="2400">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40" name="Text Placeholder 5"/>
          <p:cNvSpPr>
            <a:spLocks noGrp="1"/>
          </p:cNvSpPr>
          <p:nvPr>
            <p:ph type="body" sz="quarter" idx="33" hasCustomPrompt="1"/>
          </p:nvPr>
        </p:nvSpPr>
        <p:spPr>
          <a:xfrm>
            <a:off x="5732783" y="3212990"/>
            <a:ext cx="2161477"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41" name="Text Placeholder 5"/>
          <p:cNvSpPr>
            <a:spLocks noGrp="1"/>
          </p:cNvSpPr>
          <p:nvPr>
            <p:ph type="body" sz="quarter" idx="34" hasCustomPrompt="1"/>
          </p:nvPr>
        </p:nvSpPr>
        <p:spPr>
          <a:xfrm>
            <a:off x="5732783" y="3587093"/>
            <a:ext cx="2161477"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42" name="Text Placeholder 5"/>
          <p:cNvSpPr>
            <a:spLocks noGrp="1"/>
          </p:cNvSpPr>
          <p:nvPr>
            <p:ph type="body" sz="quarter" idx="35" hasCustomPrompt="1"/>
          </p:nvPr>
        </p:nvSpPr>
        <p:spPr>
          <a:xfrm>
            <a:off x="5732783" y="3961196"/>
            <a:ext cx="2161477"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43" name="Text Placeholder 5"/>
          <p:cNvSpPr>
            <a:spLocks noGrp="1"/>
          </p:cNvSpPr>
          <p:nvPr>
            <p:ph type="body" sz="quarter" idx="36" hasCustomPrompt="1"/>
          </p:nvPr>
        </p:nvSpPr>
        <p:spPr>
          <a:xfrm>
            <a:off x="5732783" y="4335298"/>
            <a:ext cx="2161477"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44" name="Rectangle 43"/>
          <p:cNvSpPr/>
          <p:nvPr userDrawn="1"/>
        </p:nvSpPr>
        <p:spPr>
          <a:xfrm>
            <a:off x="8486020" y="1916181"/>
            <a:ext cx="2410581" cy="3901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45" name="Rectangle 44"/>
          <p:cNvSpPr/>
          <p:nvPr userDrawn="1"/>
        </p:nvSpPr>
        <p:spPr>
          <a:xfrm>
            <a:off x="8486020" y="2306313"/>
            <a:ext cx="2410581" cy="780868"/>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46" name="Rectangle 45"/>
          <p:cNvSpPr/>
          <p:nvPr userDrawn="1"/>
        </p:nvSpPr>
        <p:spPr>
          <a:xfrm>
            <a:off x="8486020" y="3087180"/>
            <a:ext cx="2410581" cy="1716126"/>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47" name="Rectangle 46"/>
          <p:cNvSpPr/>
          <p:nvPr userDrawn="1"/>
        </p:nvSpPr>
        <p:spPr>
          <a:xfrm>
            <a:off x="8486020" y="4803307"/>
            <a:ext cx="2410581" cy="20973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48" name="Text Placeholder 5"/>
          <p:cNvSpPr>
            <a:spLocks noGrp="1"/>
          </p:cNvSpPr>
          <p:nvPr>
            <p:ph type="body" sz="quarter" idx="37" hasCustomPrompt="1"/>
          </p:nvPr>
        </p:nvSpPr>
        <p:spPr>
          <a:xfrm>
            <a:off x="8608427" y="1907452"/>
            <a:ext cx="2165767" cy="379671"/>
          </a:xfrm>
        </p:spPr>
        <p:txBody>
          <a:bodyPr anchor="ctr">
            <a:normAutofit/>
          </a:bodyPr>
          <a:lstStyle>
            <a:lvl1pPr marL="0" indent="0" algn="ctr">
              <a:lnSpc>
                <a:spcPct val="100000"/>
              </a:lnSpc>
              <a:spcBef>
                <a:spcPts val="0"/>
              </a:spcBef>
              <a:buFontTx/>
              <a:buNone/>
              <a:defRPr sz="1333">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49" name="Text Placeholder 5"/>
          <p:cNvSpPr>
            <a:spLocks noGrp="1"/>
          </p:cNvSpPr>
          <p:nvPr>
            <p:ph type="body" sz="quarter" idx="38" hasCustomPrompt="1"/>
          </p:nvPr>
        </p:nvSpPr>
        <p:spPr>
          <a:xfrm>
            <a:off x="8608427" y="2400066"/>
            <a:ext cx="2165767" cy="561305"/>
          </a:xfrm>
        </p:spPr>
        <p:txBody>
          <a:bodyPr anchor="ctr">
            <a:normAutofit/>
          </a:bodyPr>
          <a:lstStyle>
            <a:lvl1pPr marL="0" indent="0" algn="ctr">
              <a:lnSpc>
                <a:spcPct val="100000"/>
              </a:lnSpc>
              <a:spcBef>
                <a:spcPts val="0"/>
              </a:spcBef>
              <a:buFontTx/>
              <a:buNone/>
              <a:defRPr sz="2400">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50" name="Text Placeholder 5"/>
          <p:cNvSpPr>
            <a:spLocks noGrp="1"/>
          </p:cNvSpPr>
          <p:nvPr>
            <p:ph type="body" sz="quarter" idx="39" hasCustomPrompt="1"/>
          </p:nvPr>
        </p:nvSpPr>
        <p:spPr>
          <a:xfrm>
            <a:off x="8608426" y="3212990"/>
            <a:ext cx="2161477"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51" name="Text Placeholder 5"/>
          <p:cNvSpPr>
            <a:spLocks noGrp="1"/>
          </p:cNvSpPr>
          <p:nvPr>
            <p:ph type="body" sz="quarter" idx="40" hasCustomPrompt="1"/>
          </p:nvPr>
        </p:nvSpPr>
        <p:spPr>
          <a:xfrm>
            <a:off x="8608426" y="3587093"/>
            <a:ext cx="2161477"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52" name="Text Placeholder 5"/>
          <p:cNvSpPr>
            <a:spLocks noGrp="1"/>
          </p:cNvSpPr>
          <p:nvPr>
            <p:ph type="body" sz="quarter" idx="41" hasCustomPrompt="1"/>
          </p:nvPr>
        </p:nvSpPr>
        <p:spPr>
          <a:xfrm>
            <a:off x="8608426" y="3961196"/>
            <a:ext cx="2161477"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53" name="Text Placeholder 5"/>
          <p:cNvSpPr>
            <a:spLocks noGrp="1"/>
          </p:cNvSpPr>
          <p:nvPr>
            <p:ph type="body" sz="quarter" idx="42" hasCustomPrompt="1"/>
          </p:nvPr>
        </p:nvSpPr>
        <p:spPr>
          <a:xfrm>
            <a:off x="8608426" y="4335298"/>
            <a:ext cx="2161477"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55" name="Title 1"/>
          <p:cNvSpPr>
            <a:spLocks noGrp="1"/>
          </p:cNvSpPr>
          <p:nvPr>
            <p:ph type="title" hasCustomPrompt="1"/>
          </p:nvPr>
        </p:nvSpPr>
        <p:spPr>
          <a:xfrm>
            <a:off x="935568" y="932537"/>
            <a:ext cx="3407833" cy="2432655"/>
          </a:xfrm>
        </p:spPr>
        <p:txBody>
          <a:bodyPr anchor="b"/>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56" name="Text Placeholder 5"/>
          <p:cNvSpPr>
            <a:spLocks noGrp="1"/>
          </p:cNvSpPr>
          <p:nvPr>
            <p:ph type="body" sz="quarter" idx="12" hasCustomPrompt="1"/>
          </p:nvPr>
        </p:nvSpPr>
        <p:spPr>
          <a:xfrm>
            <a:off x="948267" y="3574543"/>
            <a:ext cx="3395133" cy="2015378"/>
          </a:xfrm>
        </p:spPr>
        <p:txBody>
          <a:bodyPr anchor="t"/>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1420516583"/>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3 tables">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6" name="Rectangle 5"/>
          <p:cNvSpPr/>
          <p:nvPr userDrawn="1"/>
        </p:nvSpPr>
        <p:spPr>
          <a:xfrm>
            <a:off x="2015067" y="1347727"/>
            <a:ext cx="2410581" cy="3901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7" name="Rectangle 6"/>
          <p:cNvSpPr/>
          <p:nvPr userDrawn="1"/>
        </p:nvSpPr>
        <p:spPr>
          <a:xfrm>
            <a:off x="2015067" y="1737859"/>
            <a:ext cx="2410581" cy="780868"/>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8" name="Rectangle 7"/>
          <p:cNvSpPr/>
          <p:nvPr userDrawn="1"/>
        </p:nvSpPr>
        <p:spPr>
          <a:xfrm>
            <a:off x="2015067" y="2518727"/>
            <a:ext cx="2410581" cy="1716126"/>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9" name="Rectangle 8"/>
          <p:cNvSpPr/>
          <p:nvPr userDrawn="1"/>
        </p:nvSpPr>
        <p:spPr>
          <a:xfrm>
            <a:off x="2015067" y="4234853"/>
            <a:ext cx="2410581" cy="20973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8" name="Text Placeholder 5"/>
          <p:cNvSpPr>
            <a:spLocks noGrp="1"/>
          </p:cNvSpPr>
          <p:nvPr>
            <p:ph type="body" sz="quarter" idx="25" hasCustomPrompt="1"/>
          </p:nvPr>
        </p:nvSpPr>
        <p:spPr>
          <a:xfrm>
            <a:off x="2137474" y="1338998"/>
            <a:ext cx="2165767" cy="379671"/>
          </a:xfrm>
        </p:spPr>
        <p:txBody>
          <a:bodyPr anchor="ctr">
            <a:normAutofit/>
          </a:bodyPr>
          <a:lstStyle>
            <a:lvl1pPr marL="0" indent="0" algn="ctr">
              <a:lnSpc>
                <a:spcPct val="100000"/>
              </a:lnSpc>
              <a:spcBef>
                <a:spcPts val="0"/>
              </a:spcBef>
              <a:buFontTx/>
              <a:buNone/>
              <a:defRPr sz="1200">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9" name="Text Placeholder 5"/>
          <p:cNvSpPr>
            <a:spLocks noGrp="1"/>
          </p:cNvSpPr>
          <p:nvPr>
            <p:ph type="body" sz="quarter" idx="26" hasCustomPrompt="1"/>
          </p:nvPr>
        </p:nvSpPr>
        <p:spPr>
          <a:xfrm>
            <a:off x="2137474" y="1831612"/>
            <a:ext cx="2165767" cy="561305"/>
          </a:xfrm>
        </p:spPr>
        <p:txBody>
          <a:bodyPr anchor="ctr">
            <a:normAutofit/>
          </a:bodyPr>
          <a:lstStyle>
            <a:lvl1pPr marL="0" indent="0" algn="ctr">
              <a:lnSpc>
                <a:spcPct val="100000"/>
              </a:lnSpc>
              <a:spcBef>
                <a:spcPts val="0"/>
              </a:spcBef>
              <a:buFontTx/>
              <a:buNone/>
              <a:defRPr sz="2400">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0" name="Text Placeholder 5"/>
          <p:cNvSpPr>
            <a:spLocks noGrp="1"/>
          </p:cNvSpPr>
          <p:nvPr>
            <p:ph type="body" sz="quarter" idx="27" hasCustomPrompt="1"/>
          </p:nvPr>
        </p:nvSpPr>
        <p:spPr>
          <a:xfrm>
            <a:off x="2137473" y="2644536"/>
            <a:ext cx="2161477"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21" name="Text Placeholder 5"/>
          <p:cNvSpPr>
            <a:spLocks noGrp="1"/>
          </p:cNvSpPr>
          <p:nvPr>
            <p:ph type="body" sz="quarter" idx="28" hasCustomPrompt="1"/>
          </p:nvPr>
        </p:nvSpPr>
        <p:spPr>
          <a:xfrm>
            <a:off x="2137473" y="3018639"/>
            <a:ext cx="2161477"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22" name="Text Placeholder 5"/>
          <p:cNvSpPr>
            <a:spLocks noGrp="1"/>
          </p:cNvSpPr>
          <p:nvPr>
            <p:ph type="body" sz="quarter" idx="29" hasCustomPrompt="1"/>
          </p:nvPr>
        </p:nvSpPr>
        <p:spPr>
          <a:xfrm>
            <a:off x="2137473" y="3392742"/>
            <a:ext cx="2161477"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23" name="Text Placeholder 5"/>
          <p:cNvSpPr>
            <a:spLocks noGrp="1"/>
          </p:cNvSpPr>
          <p:nvPr>
            <p:ph type="body" sz="quarter" idx="30" hasCustomPrompt="1"/>
          </p:nvPr>
        </p:nvSpPr>
        <p:spPr>
          <a:xfrm>
            <a:off x="2137473" y="3766845"/>
            <a:ext cx="2161477"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34" name="Rectangle 33"/>
          <p:cNvSpPr/>
          <p:nvPr userDrawn="1"/>
        </p:nvSpPr>
        <p:spPr>
          <a:xfrm>
            <a:off x="4890710" y="1347727"/>
            <a:ext cx="2410581" cy="39013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35" name="Rectangle 34"/>
          <p:cNvSpPr/>
          <p:nvPr userDrawn="1"/>
        </p:nvSpPr>
        <p:spPr>
          <a:xfrm>
            <a:off x="4890710" y="1737859"/>
            <a:ext cx="2410581" cy="7808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36" name="Rectangle 35"/>
          <p:cNvSpPr/>
          <p:nvPr userDrawn="1"/>
        </p:nvSpPr>
        <p:spPr>
          <a:xfrm>
            <a:off x="4890710" y="2518727"/>
            <a:ext cx="2410581" cy="1716126"/>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37" name="Rectangle 36"/>
          <p:cNvSpPr/>
          <p:nvPr userDrawn="1"/>
        </p:nvSpPr>
        <p:spPr>
          <a:xfrm>
            <a:off x="4890710" y="4234853"/>
            <a:ext cx="2410581" cy="20973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38" name="Text Placeholder 5"/>
          <p:cNvSpPr>
            <a:spLocks noGrp="1"/>
          </p:cNvSpPr>
          <p:nvPr>
            <p:ph type="body" sz="quarter" idx="31" hasCustomPrompt="1"/>
          </p:nvPr>
        </p:nvSpPr>
        <p:spPr>
          <a:xfrm>
            <a:off x="5013117" y="1338998"/>
            <a:ext cx="2165767" cy="379671"/>
          </a:xfrm>
        </p:spPr>
        <p:txBody>
          <a:bodyPr anchor="ctr">
            <a:normAutofit/>
          </a:bodyPr>
          <a:lstStyle>
            <a:lvl1pPr marL="0" indent="0" algn="ctr">
              <a:lnSpc>
                <a:spcPct val="100000"/>
              </a:lnSpc>
              <a:spcBef>
                <a:spcPts val="0"/>
              </a:spcBef>
              <a:buFontTx/>
              <a:buNone/>
              <a:defRPr sz="1200">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39" name="Text Placeholder 5"/>
          <p:cNvSpPr>
            <a:spLocks noGrp="1"/>
          </p:cNvSpPr>
          <p:nvPr>
            <p:ph type="body" sz="quarter" idx="32" hasCustomPrompt="1"/>
          </p:nvPr>
        </p:nvSpPr>
        <p:spPr>
          <a:xfrm>
            <a:off x="5013117" y="1831612"/>
            <a:ext cx="2165767" cy="561305"/>
          </a:xfrm>
        </p:spPr>
        <p:txBody>
          <a:bodyPr anchor="ctr">
            <a:normAutofit/>
          </a:bodyPr>
          <a:lstStyle>
            <a:lvl1pPr marL="0" indent="0" algn="ctr">
              <a:lnSpc>
                <a:spcPct val="100000"/>
              </a:lnSpc>
              <a:spcBef>
                <a:spcPts val="0"/>
              </a:spcBef>
              <a:buFontTx/>
              <a:buNone/>
              <a:defRPr sz="2400">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40" name="Text Placeholder 5"/>
          <p:cNvSpPr>
            <a:spLocks noGrp="1"/>
          </p:cNvSpPr>
          <p:nvPr>
            <p:ph type="body" sz="quarter" idx="33" hasCustomPrompt="1"/>
          </p:nvPr>
        </p:nvSpPr>
        <p:spPr>
          <a:xfrm>
            <a:off x="5013116" y="2644536"/>
            <a:ext cx="2161477"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41" name="Text Placeholder 5"/>
          <p:cNvSpPr>
            <a:spLocks noGrp="1"/>
          </p:cNvSpPr>
          <p:nvPr>
            <p:ph type="body" sz="quarter" idx="34" hasCustomPrompt="1"/>
          </p:nvPr>
        </p:nvSpPr>
        <p:spPr>
          <a:xfrm>
            <a:off x="5013116" y="3018639"/>
            <a:ext cx="2161477"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42" name="Text Placeholder 5"/>
          <p:cNvSpPr>
            <a:spLocks noGrp="1"/>
          </p:cNvSpPr>
          <p:nvPr>
            <p:ph type="body" sz="quarter" idx="35" hasCustomPrompt="1"/>
          </p:nvPr>
        </p:nvSpPr>
        <p:spPr>
          <a:xfrm>
            <a:off x="5013116" y="3392742"/>
            <a:ext cx="2161477"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43" name="Text Placeholder 5"/>
          <p:cNvSpPr>
            <a:spLocks noGrp="1"/>
          </p:cNvSpPr>
          <p:nvPr>
            <p:ph type="body" sz="quarter" idx="36" hasCustomPrompt="1"/>
          </p:nvPr>
        </p:nvSpPr>
        <p:spPr>
          <a:xfrm>
            <a:off x="5013116" y="3766845"/>
            <a:ext cx="2161477"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44" name="Rectangle 43"/>
          <p:cNvSpPr/>
          <p:nvPr userDrawn="1"/>
        </p:nvSpPr>
        <p:spPr>
          <a:xfrm>
            <a:off x="7766353" y="1347727"/>
            <a:ext cx="2410581" cy="3901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45" name="Rectangle 44"/>
          <p:cNvSpPr/>
          <p:nvPr userDrawn="1"/>
        </p:nvSpPr>
        <p:spPr>
          <a:xfrm>
            <a:off x="7766353" y="1737859"/>
            <a:ext cx="2410581" cy="780868"/>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46" name="Rectangle 45"/>
          <p:cNvSpPr/>
          <p:nvPr userDrawn="1"/>
        </p:nvSpPr>
        <p:spPr>
          <a:xfrm>
            <a:off x="7766353" y="2518727"/>
            <a:ext cx="2410581" cy="1716126"/>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47" name="Rectangle 46"/>
          <p:cNvSpPr/>
          <p:nvPr userDrawn="1"/>
        </p:nvSpPr>
        <p:spPr>
          <a:xfrm>
            <a:off x="7766353" y="4234853"/>
            <a:ext cx="2410581" cy="20973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48" name="Text Placeholder 5"/>
          <p:cNvSpPr>
            <a:spLocks noGrp="1"/>
          </p:cNvSpPr>
          <p:nvPr>
            <p:ph type="body" sz="quarter" idx="37" hasCustomPrompt="1"/>
          </p:nvPr>
        </p:nvSpPr>
        <p:spPr>
          <a:xfrm>
            <a:off x="7888760" y="1338998"/>
            <a:ext cx="2165767" cy="379671"/>
          </a:xfrm>
        </p:spPr>
        <p:txBody>
          <a:bodyPr anchor="ctr">
            <a:normAutofit/>
          </a:bodyPr>
          <a:lstStyle>
            <a:lvl1pPr marL="0" indent="0" algn="ctr">
              <a:lnSpc>
                <a:spcPct val="100000"/>
              </a:lnSpc>
              <a:spcBef>
                <a:spcPts val="0"/>
              </a:spcBef>
              <a:buFontTx/>
              <a:buNone/>
              <a:defRPr sz="1200">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49" name="Text Placeholder 5"/>
          <p:cNvSpPr>
            <a:spLocks noGrp="1"/>
          </p:cNvSpPr>
          <p:nvPr>
            <p:ph type="body" sz="quarter" idx="38" hasCustomPrompt="1"/>
          </p:nvPr>
        </p:nvSpPr>
        <p:spPr>
          <a:xfrm>
            <a:off x="7888760" y="1831612"/>
            <a:ext cx="2165767" cy="561305"/>
          </a:xfrm>
        </p:spPr>
        <p:txBody>
          <a:bodyPr anchor="ctr">
            <a:normAutofit/>
          </a:bodyPr>
          <a:lstStyle>
            <a:lvl1pPr marL="0" indent="0" algn="ctr">
              <a:lnSpc>
                <a:spcPct val="100000"/>
              </a:lnSpc>
              <a:spcBef>
                <a:spcPts val="0"/>
              </a:spcBef>
              <a:buFontTx/>
              <a:buNone/>
              <a:defRPr sz="2400">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50" name="Text Placeholder 5"/>
          <p:cNvSpPr>
            <a:spLocks noGrp="1"/>
          </p:cNvSpPr>
          <p:nvPr>
            <p:ph type="body" sz="quarter" idx="39" hasCustomPrompt="1"/>
          </p:nvPr>
        </p:nvSpPr>
        <p:spPr>
          <a:xfrm>
            <a:off x="7888760" y="2644536"/>
            <a:ext cx="2161477"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51" name="Text Placeholder 5"/>
          <p:cNvSpPr>
            <a:spLocks noGrp="1"/>
          </p:cNvSpPr>
          <p:nvPr>
            <p:ph type="body" sz="quarter" idx="40" hasCustomPrompt="1"/>
          </p:nvPr>
        </p:nvSpPr>
        <p:spPr>
          <a:xfrm>
            <a:off x="7888760" y="3018639"/>
            <a:ext cx="2161477"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52" name="Text Placeholder 5"/>
          <p:cNvSpPr>
            <a:spLocks noGrp="1"/>
          </p:cNvSpPr>
          <p:nvPr>
            <p:ph type="body" sz="quarter" idx="41" hasCustomPrompt="1"/>
          </p:nvPr>
        </p:nvSpPr>
        <p:spPr>
          <a:xfrm>
            <a:off x="7888760" y="3392742"/>
            <a:ext cx="2161477"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53" name="Text Placeholder 5"/>
          <p:cNvSpPr>
            <a:spLocks noGrp="1"/>
          </p:cNvSpPr>
          <p:nvPr>
            <p:ph type="body" sz="quarter" idx="42" hasCustomPrompt="1"/>
          </p:nvPr>
        </p:nvSpPr>
        <p:spPr>
          <a:xfrm>
            <a:off x="7888760" y="3766845"/>
            <a:ext cx="2161477"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57" name="Title 1"/>
          <p:cNvSpPr>
            <a:spLocks noGrp="1"/>
          </p:cNvSpPr>
          <p:nvPr>
            <p:ph type="title" hasCustomPrompt="1"/>
          </p:nvPr>
        </p:nvSpPr>
        <p:spPr>
          <a:xfrm>
            <a:off x="1295400" y="4667937"/>
            <a:ext cx="3456517" cy="1365547"/>
          </a:xfrm>
        </p:spPr>
        <p:txBody>
          <a:bodyPr anchor="ctr"/>
          <a:lstStyle>
            <a:lvl1pPr algn="r">
              <a:defRPr/>
            </a:lvl1pPr>
          </a:lstStyle>
          <a:p>
            <a:r>
              <a:rPr kumimoji="1" lang="en-US" altLang="ja-JP" dirty="0"/>
              <a:t>Slide title</a:t>
            </a:r>
            <a:endParaRPr kumimoji="1" lang="ja-JP" altLang="en-US" dirty="0"/>
          </a:p>
        </p:txBody>
      </p:sp>
      <p:sp>
        <p:nvSpPr>
          <p:cNvPr id="58" name="Text Placeholder 5"/>
          <p:cNvSpPr>
            <a:spLocks noGrp="1"/>
          </p:cNvSpPr>
          <p:nvPr>
            <p:ph type="body" sz="quarter" idx="12" hasCustomPrompt="1"/>
          </p:nvPr>
        </p:nvSpPr>
        <p:spPr>
          <a:xfrm>
            <a:off x="5052646" y="4792874"/>
            <a:ext cx="5124287" cy="1109304"/>
          </a:xfrm>
        </p:spPr>
        <p:txBody>
          <a:bodyPr anchor="ctr"/>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3829175971"/>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Time Table">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5" name="Rectangle 4"/>
          <p:cNvSpPr/>
          <p:nvPr userDrawn="1"/>
        </p:nvSpPr>
        <p:spPr>
          <a:xfrm>
            <a:off x="2806448" y="2810522"/>
            <a:ext cx="8090153" cy="624096"/>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6" name="Rectangle 5"/>
          <p:cNvSpPr/>
          <p:nvPr userDrawn="1"/>
        </p:nvSpPr>
        <p:spPr>
          <a:xfrm>
            <a:off x="2806448" y="3431657"/>
            <a:ext cx="8090153" cy="62409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7" name="Rectangle 6"/>
          <p:cNvSpPr/>
          <p:nvPr userDrawn="1"/>
        </p:nvSpPr>
        <p:spPr>
          <a:xfrm>
            <a:off x="2806448" y="4052792"/>
            <a:ext cx="8090153" cy="624096"/>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8" name="Rectangle 7"/>
          <p:cNvSpPr/>
          <p:nvPr userDrawn="1"/>
        </p:nvSpPr>
        <p:spPr>
          <a:xfrm>
            <a:off x="2806448" y="4673927"/>
            <a:ext cx="8090153" cy="62409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9" name="Rectangle 8"/>
          <p:cNvSpPr/>
          <p:nvPr userDrawn="1"/>
        </p:nvSpPr>
        <p:spPr>
          <a:xfrm>
            <a:off x="2806448" y="5295062"/>
            <a:ext cx="8090153" cy="624096"/>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0" name="Text Placeholder 5"/>
          <p:cNvSpPr>
            <a:spLocks noGrp="1"/>
          </p:cNvSpPr>
          <p:nvPr>
            <p:ph type="body" sz="quarter" idx="22" hasCustomPrompt="1"/>
          </p:nvPr>
        </p:nvSpPr>
        <p:spPr>
          <a:xfrm>
            <a:off x="2806448" y="2325451"/>
            <a:ext cx="1115705" cy="379671"/>
          </a:xfrm>
        </p:spPr>
        <p:txBody>
          <a:bodyPr anchor="ctr">
            <a:normAutofit/>
          </a:bodyPr>
          <a:lstStyle>
            <a:lvl1pPr marL="0" indent="0" algn="ctr">
              <a:lnSpc>
                <a:spcPct val="100000"/>
              </a:lnSpc>
              <a:spcBef>
                <a:spcPts val="0"/>
              </a:spcBef>
              <a:buFontTx/>
              <a:buNone/>
              <a:defRPr sz="1067">
                <a:solidFill>
                  <a:schemeClr val="tx2"/>
                </a:solidFill>
                <a:latin typeface="+mn-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1" name="Text Placeholder 5"/>
          <p:cNvSpPr>
            <a:spLocks noGrp="1"/>
          </p:cNvSpPr>
          <p:nvPr>
            <p:ph type="body" sz="quarter" idx="23" hasCustomPrompt="1"/>
          </p:nvPr>
        </p:nvSpPr>
        <p:spPr>
          <a:xfrm>
            <a:off x="3967651" y="2325451"/>
            <a:ext cx="1115705" cy="379671"/>
          </a:xfrm>
        </p:spPr>
        <p:txBody>
          <a:bodyPr anchor="ctr">
            <a:normAutofit/>
          </a:bodyPr>
          <a:lstStyle>
            <a:lvl1pPr marL="0" indent="0" algn="ctr">
              <a:lnSpc>
                <a:spcPct val="100000"/>
              </a:lnSpc>
              <a:spcBef>
                <a:spcPts val="0"/>
              </a:spcBef>
              <a:buFontTx/>
              <a:buNone/>
              <a:defRPr sz="1067">
                <a:solidFill>
                  <a:schemeClr val="tx2"/>
                </a:solidFill>
                <a:latin typeface="+mn-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2" name="Text Placeholder 5"/>
          <p:cNvSpPr>
            <a:spLocks noGrp="1"/>
          </p:cNvSpPr>
          <p:nvPr>
            <p:ph type="body" sz="quarter" idx="24" hasCustomPrompt="1"/>
          </p:nvPr>
        </p:nvSpPr>
        <p:spPr>
          <a:xfrm>
            <a:off x="5128854" y="2325451"/>
            <a:ext cx="1115705" cy="379671"/>
          </a:xfrm>
        </p:spPr>
        <p:txBody>
          <a:bodyPr anchor="ctr">
            <a:normAutofit/>
          </a:bodyPr>
          <a:lstStyle>
            <a:lvl1pPr marL="0" indent="0" algn="ctr">
              <a:lnSpc>
                <a:spcPct val="100000"/>
              </a:lnSpc>
              <a:spcBef>
                <a:spcPts val="0"/>
              </a:spcBef>
              <a:buFontTx/>
              <a:buNone/>
              <a:defRPr sz="1067">
                <a:solidFill>
                  <a:schemeClr val="tx2"/>
                </a:solidFill>
                <a:latin typeface="+mn-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3" name="Text Placeholder 5"/>
          <p:cNvSpPr>
            <a:spLocks noGrp="1"/>
          </p:cNvSpPr>
          <p:nvPr>
            <p:ph type="body" sz="quarter" idx="25" hasCustomPrompt="1"/>
          </p:nvPr>
        </p:nvSpPr>
        <p:spPr>
          <a:xfrm>
            <a:off x="6290056" y="2325451"/>
            <a:ext cx="1115705" cy="379671"/>
          </a:xfrm>
        </p:spPr>
        <p:txBody>
          <a:bodyPr anchor="ctr">
            <a:normAutofit/>
          </a:bodyPr>
          <a:lstStyle>
            <a:lvl1pPr marL="0" indent="0" algn="ctr">
              <a:lnSpc>
                <a:spcPct val="100000"/>
              </a:lnSpc>
              <a:spcBef>
                <a:spcPts val="0"/>
              </a:spcBef>
              <a:buFontTx/>
              <a:buNone/>
              <a:defRPr sz="1067">
                <a:solidFill>
                  <a:schemeClr val="tx2"/>
                </a:solidFill>
                <a:latin typeface="+mn-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4" name="Text Placeholder 5"/>
          <p:cNvSpPr>
            <a:spLocks noGrp="1"/>
          </p:cNvSpPr>
          <p:nvPr>
            <p:ph type="body" sz="quarter" idx="26" hasCustomPrompt="1"/>
          </p:nvPr>
        </p:nvSpPr>
        <p:spPr>
          <a:xfrm>
            <a:off x="7451259" y="2325451"/>
            <a:ext cx="1115705" cy="379671"/>
          </a:xfrm>
        </p:spPr>
        <p:txBody>
          <a:bodyPr anchor="ctr">
            <a:normAutofit/>
          </a:bodyPr>
          <a:lstStyle>
            <a:lvl1pPr marL="0" indent="0" algn="ctr">
              <a:lnSpc>
                <a:spcPct val="100000"/>
              </a:lnSpc>
              <a:spcBef>
                <a:spcPts val="0"/>
              </a:spcBef>
              <a:buFontTx/>
              <a:buNone/>
              <a:defRPr sz="1067">
                <a:solidFill>
                  <a:schemeClr val="tx2"/>
                </a:solidFill>
                <a:latin typeface="+mn-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5" name="Text Placeholder 5"/>
          <p:cNvSpPr>
            <a:spLocks noGrp="1"/>
          </p:cNvSpPr>
          <p:nvPr>
            <p:ph type="body" sz="quarter" idx="27" hasCustomPrompt="1"/>
          </p:nvPr>
        </p:nvSpPr>
        <p:spPr>
          <a:xfrm>
            <a:off x="8612462" y="2325451"/>
            <a:ext cx="1115705" cy="379671"/>
          </a:xfrm>
        </p:spPr>
        <p:txBody>
          <a:bodyPr anchor="ctr">
            <a:normAutofit/>
          </a:bodyPr>
          <a:lstStyle>
            <a:lvl1pPr marL="0" indent="0" algn="ctr">
              <a:lnSpc>
                <a:spcPct val="100000"/>
              </a:lnSpc>
              <a:spcBef>
                <a:spcPts val="0"/>
              </a:spcBef>
              <a:buFontTx/>
              <a:buNone/>
              <a:defRPr sz="1067">
                <a:solidFill>
                  <a:schemeClr val="tx2"/>
                </a:solidFill>
                <a:latin typeface="+mn-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6" name="Text Placeholder 5"/>
          <p:cNvSpPr>
            <a:spLocks noGrp="1"/>
          </p:cNvSpPr>
          <p:nvPr>
            <p:ph type="body" sz="quarter" idx="28" hasCustomPrompt="1"/>
          </p:nvPr>
        </p:nvSpPr>
        <p:spPr>
          <a:xfrm>
            <a:off x="9773663" y="2325451"/>
            <a:ext cx="1115705" cy="379671"/>
          </a:xfrm>
        </p:spPr>
        <p:txBody>
          <a:bodyPr anchor="ctr">
            <a:normAutofit/>
          </a:bodyPr>
          <a:lstStyle>
            <a:lvl1pPr marL="0" indent="0" algn="ctr">
              <a:lnSpc>
                <a:spcPct val="100000"/>
              </a:lnSpc>
              <a:spcBef>
                <a:spcPts val="0"/>
              </a:spcBef>
              <a:buFontTx/>
              <a:buNone/>
              <a:defRPr sz="1067">
                <a:solidFill>
                  <a:schemeClr val="tx2"/>
                </a:solidFill>
                <a:latin typeface="+mn-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7" name="Text Placeholder 5"/>
          <p:cNvSpPr>
            <a:spLocks noGrp="1"/>
          </p:cNvSpPr>
          <p:nvPr>
            <p:ph type="body" sz="quarter" idx="29" hasCustomPrompt="1"/>
          </p:nvPr>
        </p:nvSpPr>
        <p:spPr>
          <a:xfrm>
            <a:off x="935567" y="2932734"/>
            <a:ext cx="1734403" cy="379671"/>
          </a:xfrm>
        </p:spPr>
        <p:txBody>
          <a:bodyPr anchor="ctr">
            <a:normAutofit/>
          </a:bodyPr>
          <a:lstStyle>
            <a:lvl1pPr marL="0" indent="0" algn="r">
              <a:lnSpc>
                <a:spcPct val="100000"/>
              </a:lnSpc>
              <a:spcBef>
                <a:spcPts val="0"/>
              </a:spcBef>
              <a:buFontTx/>
              <a:buNone/>
              <a:defRPr sz="1333">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8" name="Text Placeholder 5"/>
          <p:cNvSpPr>
            <a:spLocks noGrp="1"/>
          </p:cNvSpPr>
          <p:nvPr>
            <p:ph type="body" sz="quarter" idx="30" hasCustomPrompt="1"/>
          </p:nvPr>
        </p:nvSpPr>
        <p:spPr>
          <a:xfrm>
            <a:off x="935567" y="3553869"/>
            <a:ext cx="1734403" cy="379671"/>
          </a:xfrm>
        </p:spPr>
        <p:txBody>
          <a:bodyPr anchor="ctr">
            <a:normAutofit/>
          </a:bodyPr>
          <a:lstStyle>
            <a:lvl1pPr marL="0" indent="0" algn="r">
              <a:lnSpc>
                <a:spcPct val="100000"/>
              </a:lnSpc>
              <a:spcBef>
                <a:spcPts val="0"/>
              </a:spcBef>
              <a:buFontTx/>
              <a:buNone/>
              <a:defRPr sz="1333">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9" name="Text Placeholder 5"/>
          <p:cNvSpPr>
            <a:spLocks noGrp="1"/>
          </p:cNvSpPr>
          <p:nvPr>
            <p:ph type="body" sz="quarter" idx="31" hasCustomPrompt="1"/>
          </p:nvPr>
        </p:nvSpPr>
        <p:spPr>
          <a:xfrm>
            <a:off x="935567" y="4175005"/>
            <a:ext cx="1734403" cy="379671"/>
          </a:xfrm>
        </p:spPr>
        <p:txBody>
          <a:bodyPr anchor="ctr">
            <a:normAutofit/>
          </a:bodyPr>
          <a:lstStyle>
            <a:lvl1pPr marL="0" indent="0" algn="r">
              <a:lnSpc>
                <a:spcPct val="100000"/>
              </a:lnSpc>
              <a:spcBef>
                <a:spcPts val="0"/>
              </a:spcBef>
              <a:buFontTx/>
              <a:buNone/>
              <a:defRPr sz="1333">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0" name="Text Placeholder 5"/>
          <p:cNvSpPr>
            <a:spLocks noGrp="1"/>
          </p:cNvSpPr>
          <p:nvPr>
            <p:ph type="body" sz="quarter" idx="32" hasCustomPrompt="1"/>
          </p:nvPr>
        </p:nvSpPr>
        <p:spPr>
          <a:xfrm>
            <a:off x="935567" y="4787996"/>
            <a:ext cx="1734403" cy="379671"/>
          </a:xfrm>
        </p:spPr>
        <p:txBody>
          <a:bodyPr anchor="ctr">
            <a:normAutofit/>
          </a:bodyPr>
          <a:lstStyle>
            <a:lvl1pPr marL="0" indent="0" algn="r">
              <a:lnSpc>
                <a:spcPct val="100000"/>
              </a:lnSpc>
              <a:spcBef>
                <a:spcPts val="0"/>
              </a:spcBef>
              <a:buFontTx/>
              <a:buNone/>
              <a:defRPr sz="1333">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1" name="Text Placeholder 5"/>
          <p:cNvSpPr>
            <a:spLocks noGrp="1"/>
          </p:cNvSpPr>
          <p:nvPr>
            <p:ph type="body" sz="quarter" idx="33" hasCustomPrompt="1"/>
          </p:nvPr>
        </p:nvSpPr>
        <p:spPr>
          <a:xfrm>
            <a:off x="935567" y="5417275"/>
            <a:ext cx="1734403" cy="379671"/>
          </a:xfrm>
        </p:spPr>
        <p:txBody>
          <a:bodyPr anchor="ctr">
            <a:normAutofit/>
          </a:bodyPr>
          <a:lstStyle>
            <a:lvl1pPr marL="0" indent="0" algn="r">
              <a:lnSpc>
                <a:spcPct val="100000"/>
              </a:lnSpc>
              <a:spcBef>
                <a:spcPts val="0"/>
              </a:spcBef>
              <a:buFontTx/>
              <a:buNone/>
              <a:defRPr sz="1333">
                <a:solidFill>
                  <a:schemeClr val="tx2"/>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2" name="Title 1"/>
          <p:cNvSpPr>
            <a:spLocks noGrp="1"/>
          </p:cNvSpPr>
          <p:nvPr>
            <p:ph type="title" hasCustomPrompt="1"/>
          </p:nvPr>
        </p:nvSpPr>
        <p:spPr>
          <a:xfrm>
            <a:off x="2015067" y="833543"/>
            <a:ext cx="8161867" cy="695379"/>
          </a:xfrm>
        </p:spPr>
        <p:txBody>
          <a:bodyPr anchor="b"/>
          <a:lstStyle>
            <a:lvl1pPr algn="ctr">
              <a:defRPr/>
            </a:lvl1pPr>
          </a:lstStyle>
          <a:p>
            <a:r>
              <a:rPr kumimoji="1" lang="en-US" altLang="ja-JP" dirty="0"/>
              <a:t>Slide title goes here</a:t>
            </a:r>
            <a:endParaRPr kumimoji="1" lang="ja-JP" altLang="en-US" dirty="0"/>
          </a:p>
        </p:txBody>
      </p:sp>
      <p:sp>
        <p:nvSpPr>
          <p:cNvPr id="23" name="Text Placeholder 5"/>
          <p:cNvSpPr>
            <a:spLocks noGrp="1"/>
          </p:cNvSpPr>
          <p:nvPr>
            <p:ph type="body" sz="quarter" idx="15" hasCustomPrompt="1"/>
          </p:nvPr>
        </p:nvSpPr>
        <p:spPr>
          <a:xfrm>
            <a:off x="2015067" y="1528923"/>
            <a:ext cx="8161867" cy="293685"/>
          </a:xfrm>
        </p:spPr>
        <p:txBody>
          <a:bodyPr anchor="t"/>
          <a:lstStyle>
            <a:lvl1pPr marL="0" indent="0" algn="ctr">
              <a:lnSpc>
                <a:spcPct val="100000"/>
              </a:lnSpc>
              <a:spcBef>
                <a:spcPts val="0"/>
              </a:spcBef>
              <a:buFontTx/>
              <a:buNone/>
              <a:defRPr>
                <a:solidFill>
                  <a:schemeClr val="tx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350574280"/>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Time Table 2">
    <p:bg>
      <p:bgPr>
        <a:solidFill>
          <a:schemeClr val="tx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5" name="Rectangle 4"/>
          <p:cNvSpPr/>
          <p:nvPr userDrawn="1"/>
        </p:nvSpPr>
        <p:spPr>
          <a:xfrm>
            <a:off x="2806448" y="2909288"/>
            <a:ext cx="8090153" cy="379671"/>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0" name="Text Placeholder 5"/>
          <p:cNvSpPr>
            <a:spLocks noGrp="1"/>
          </p:cNvSpPr>
          <p:nvPr>
            <p:ph type="body" sz="quarter" idx="22" hasCustomPrompt="1"/>
          </p:nvPr>
        </p:nvSpPr>
        <p:spPr>
          <a:xfrm>
            <a:off x="2806448" y="2407624"/>
            <a:ext cx="673289" cy="379671"/>
          </a:xfrm>
        </p:spPr>
        <p:txBody>
          <a:bodyPr anchor="ctr">
            <a:normAutofit/>
          </a:bodyPr>
          <a:lstStyle>
            <a:lvl1pPr marL="0" indent="0" algn="ctr">
              <a:lnSpc>
                <a:spcPct val="100000"/>
              </a:lnSpc>
              <a:spcBef>
                <a:spcPts val="0"/>
              </a:spcBef>
              <a:buFontTx/>
              <a:buNone/>
              <a:defRPr sz="1067">
                <a:solidFill>
                  <a:schemeClr val="bg2"/>
                </a:solidFill>
                <a:latin typeface="+mn-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1" name="Text Placeholder 5"/>
          <p:cNvSpPr>
            <a:spLocks noGrp="1"/>
          </p:cNvSpPr>
          <p:nvPr>
            <p:ph type="body" sz="quarter" idx="23" hasCustomPrompt="1"/>
          </p:nvPr>
        </p:nvSpPr>
        <p:spPr>
          <a:xfrm>
            <a:off x="4150752" y="2407624"/>
            <a:ext cx="673289" cy="379671"/>
          </a:xfrm>
        </p:spPr>
        <p:txBody>
          <a:bodyPr anchor="ctr">
            <a:normAutofit/>
          </a:bodyPr>
          <a:lstStyle>
            <a:lvl1pPr marL="0" indent="0" algn="ctr">
              <a:lnSpc>
                <a:spcPct val="100000"/>
              </a:lnSpc>
              <a:spcBef>
                <a:spcPts val="0"/>
              </a:spcBef>
              <a:buFontTx/>
              <a:buNone/>
              <a:defRPr sz="1067">
                <a:solidFill>
                  <a:schemeClr val="bg2"/>
                </a:solidFill>
                <a:latin typeface="+mn-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2" name="Text Placeholder 5"/>
          <p:cNvSpPr>
            <a:spLocks noGrp="1"/>
          </p:cNvSpPr>
          <p:nvPr>
            <p:ph type="body" sz="quarter" idx="24" hasCustomPrompt="1"/>
          </p:nvPr>
        </p:nvSpPr>
        <p:spPr>
          <a:xfrm>
            <a:off x="5495056" y="2407624"/>
            <a:ext cx="673289" cy="379671"/>
          </a:xfrm>
        </p:spPr>
        <p:txBody>
          <a:bodyPr anchor="ctr">
            <a:normAutofit/>
          </a:bodyPr>
          <a:lstStyle>
            <a:lvl1pPr marL="0" indent="0" algn="ctr">
              <a:lnSpc>
                <a:spcPct val="100000"/>
              </a:lnSpc>
              <a:spcBef>
                <a:spcPts val="0"/>
              </a:spcBef>
              <a:buFontTx/>
              <a:buNone/>
              <a:defRPr sz="1067">
                <a:solidFill>
                  <a:schemeClr val="bg2"/>
                </a:solidFill>
                <a:latin typeface="+mn-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3" name="Text Placeholder 5"/>
          <p:cNvSpPr>
            <a:spLocks noGrp="1"/>
          </p:cNvSpPr>
          <p:nvPr>
            <p:ph type="body" sz="quarter" idx="25" hasCustomPrompt="1"/>
          </p:nvPr>
        </p:nvSpPr>
        <p:spPr>
          <a:xfrm>
            <a:off x="6839360" y="2407624"/>
            <a:ext cx="673289" cy="379671"/>
          </a:xfrm>
        </p:spPr>
        <p:txBody>
          <a:bodyPr anchor="ctr">
            <a:normAutofit/>
          </a:bodyPr>
          <a:lstStyle>
            <a:lvl1pPr marL="0" indent="0" algn="ctr">
              <a:lnSpc>
                <a:spcPct val="100000"/>
              </a:lnSpc>
              <a:spcBef>
                <a:spcPts val="0"/>
              </a:spcBef>
              <a:buFontTx/>
              <a:buNone/>
              <a:defRPr sz="1067">
                <a:solidFill>
                  <a:schemeClr val="bg2"/>
                </a:solidFill>
                <a:latin typeface="+mn-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4" name="Text Placeholder 5"/>
          <p:cNvSpPr>
            <a:spLocks noGrp="1"/>
          </p:cNvSpPr>
          <p:nvPr>
            <p:ph type="body" sz="quarter" idx="26" hasCustomPrompt="1"/>
          </p:nvPr>
        </p:nvSpPr>
        <p:spPr>
          <a:xfrm>
            <a:off x="8183664" y="2407624"/>
            <a:ext cx="673289" cy="379671"/>
          </a:xfrm>
        </p:spPr>
        <p:txBody>
          <a:bodyPr anchor="ctr">
            <a:normAutofit/>
          </a:bodyPr>
          <a:lstStyle>
            <a:lvl1pPr marL="0" indent="0" algn="ctr">
              <a:lnSpc>
                <a:spcPct val="100000"/>
              </a:lnSpc>
              <a:spcBef>
                <a:spcPts val="0"/>
              </a:spcBef>
              <a:buFontTx/>
              <a:buNone/>
              <a:defRPr sz="1067">
                <a:solidFill>
                  <a:schemeClr val="bg2"/>
                </a:solidFill>
                <a:latin typeface="+mn-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5" name="Text Placeholder 5"/>
          <p:cNvSpPr>
            <a:spLocks noGrp="1"/>
          </p:cNvSpPr>
          <p:nvPr>
            <p:ph type="body" sz="quarter" idx="27" hasCustomPrompt="1"/>
          </p:nvPr>
        </p:nvSpPr>
        <p:spPr>
          <a:xfrm>
            <a:off x="9527968" y="2407624"/>
            <a:ext cx="673289" cy="379671"/>
          </a:xfrm>
        </p:spPr>
        <p:txBody>
          <a:bodyPr anchor="ctr">
            <a:normAutofit/>
          </a:bodyPr>
          <a:lstStyle>
            <a:lvl1pPr marL="0" indent="0" algn="ctr">
              <a:lnSpc>
                <a:spcPct val="100000"/>
              </a:lnSpc>
              <a:spcBef>
                <a:spcPts val="0"/>
              </a:spcBef>
              <a:buFontTx/>
              <a:buNone/>
              <a:defRPr sz="1067">
                <a:solidFill>
                  <a:schemeClr val="bg2"/>
                </a:solidFill>
                <a:latin typeface="+mn-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7" name="Text Placeholder 5"/>
          <p:cNvSpPr>
            <a:spLocks noGrp="1"/>
          </p:cNvSpPr>
          <p:nvPr>
            <p:ph type="body" sz="quarter" idx="29" hasCustomPrompt="1"/>
          </p:nvPr>
        </p:nvSpPr>
        <p:spPr>
          <a:xfrm>
            <a:off x="935567" y="2909288"/>
            <a:ext cx="1734403" cy="379671"/>
          </a:xfrm>
        </p:spPr>
        <p:txBody>
          <a:bodyPr anchor="ctr">
            <a:normAutofit/>
          </a:bodyPr>
          <a:lstStyle>
            <a:lvl1pPr marL="0" indent="0" algn="r">
              <a:lnSpc>
                <a:spcPct val="100000"/>
              </a:lnSpc>
              <a:spcBef>
                <a:spcPts val="0"/>
              </a:spcBef>
              <a:buFontTx/>
              <a:buNone/>
              <a:defRPr sz="1333">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4" name="Text Placeholder 5"/>
          <p:cNvSpPr>
            <a:spLocks noGrp="1"/>
          </p:cNvSpPr>
          <p:nvPr>
            <p:ph type="body" sz="quarter" idx="34" hasCustomPrompt="1"/>
          </p:nvPr>
        </p:nvSpPr>
        <p:spPr>
          <a:xfrm>
            <a:off x="3478600" y="2407624"/>
            <a:ext cx="673289" cy="379671"/>
          </a:xfrm>
        </p:spPr>
        <p:txBody>
          <a:bodyPr anchor="ctr">
            <a:normAutofit/>
          </a:bodyPr>
          <a:lstStyle>
            <a:lvl1pPr marL="0" indent="0" algn="ctr">
              <a:lnSpc>
                <a:spcPct val="100000"/>
              </a:lnSpc>
              <a:spcBef>
                <a:spcPts val="0"/>
              </a:spcBef>
              <a:buFontTx/>
              <a:buNone/>
              <a:defRPr sz="1067">
                <a:solidFill>
                  <a:schemeClr val="bg2"/>
                </a:solidFill>
                <a:latin typeface="+mn-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5" name="Text Placeholder 5"/>
          <p:cNvSpPr>
            <a:spLocks noGrp="1"/>
          </p:cNvSpPr>
          <p:nvPr>
            <p:ph type="body" sz="quarter" idx="35" hasCustomPrompt="1"/>
          </p:nvPr>
        </p:nvSpPr>
        <p:spPr>
          <a:xfrm>
            <a:off x="4822904" y="2407624"/>
            <a:ext cx="673289" cy="379671"/>
          </a:xfrm>
        </p:spPr>
        <p:txBody>
          <a:bodyPr anchor="ctr">
            <a:normAutofit/>
          </a:bodyPr>
          <a:lstStyle>
            <a:lvl1pPr marL="0" indent="0" algn="ctr">
              <a:lnSpc>
                <a:spcPct val="100000"/>
              </a:lnSpc>
              <a:spcBef>
                <a:spcPts val="0"/>
              </a:spcBef>
              <a:buFontTx/>
              <a:buNone/>
              <a:defRPr sz="1067">
                <a:solidFill>
                  <a:schemeClr val="bg2"/>
                </a:solidFill>
                <a:latin typeface="+mn-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6" name="Text Placeholder 5"/>
          <p:cNvSpPr>
            <a:spLocks noGrp="1"/>
          </p:cNvSpPr>
          <p:nvPr>
            <p:ph type="body" sz="quarter" idx="36" hasCustomPrompt="1"/>
          </p:nvPr>
        </p:nvSpPr>
        <p:spPr>
          <a:xfrm>
            <a:off x="6167208" y="2407624"/>
            <a:ext cx="673289" cy="379671"/>
          </a:xfrm>
        </p:spPr>
        <p:txBody>
          <a:bodyPr anchor="ctr">
            <a:normAutofit/>
          </a:bodyPr>
          <a:lstStyle>
            <a:lvl1pPr marL="0" indent="0" algn="ctr">
              <a:lnSpc>
                <a:spcPct val="100000"/>
              </a:lnSpc>
              <a:spcBef>
                <a:spcPts val="0"/>
              </a:spcBef>
              <a:buFontTx/>
              <a:buNone/>
              <a:defRPr sz="1067">
                <a:solidFill>
                  <a:schemeClr val="bg2"/>
                </a:solidFill>
                <a:latin typeface="+mn-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7" name="Text Placeholder 5"/>
          <p:cNvSpPr>
            <a:spLocks noGrp="1"/>
          </p:cNvSpPr>
          <p:nvPr>
            <p:ph type="body" sz="quarter" idx="37" hasCustomPrompt="1"/>
          </p:nvPr>
        </p:nvSpPr>
        <p:spPr>
          <a:xfrm>
            <a:off x="7511512" y="2407624"/>
            <a:ext cx="673289" cy="379671"/>
          </a:xfrm>
        </p:spPr>
        <p:txBody>
          <a:bodyPr anchor="ctr">
            <a:normAutofit/>
          </a:bodyPr>
          <a:lstStyle>
            <a:lvl1pPr marL="0" indent="0" algn="ctr">
              <a:lnSpc>
                <a:spcPct val="100000"/>
              </a:lnSpc>
              <a:spcBef>
                <a:spcPts val="0"/>
              </a:spcBef>
              <a:buFontTx/>
              <a:buNone/>
              <a:defRPr sz="1067">
                <a:solidFill>
                  <a:schemeClr val="bg2"/>
                </a:solidFill>
                <a:latin typeface="+mn-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8" name="Text Placeholder 5"/>
          <p:cNvSpPr>
            <a:spLocks noGrp="1"/>
          </p:cNvSpPr>
          <p:nvPr>
            <p:ph type="body" sz="quarter" idx="38" hasCustomPrompt="1"/>
          </p:nvPr>
        </p:nvSpPr>
        <p:spPr>
          <a:xfrm>
            <a:off x="8855816" y="2407624"/>
            <a:ext cx="673289" cy="379671"/>
          </a:xfrm>
        </p:spPr>
        <p:txBody>
          <a:bodyPr anchor="ctr">
            <a:normAutofit/>
          </a:bodyPr>
          <a:lstStyle>
            <a:lvl1pPr marL="0" indent="0" algn="ctr">
              <a:lnSpc>
                <a:spcPct val="100000"/>
              </a:lnSpc>
              <a:spcBef>
                <a:spcPts val="0"/>
              </a:spcBef>
              <a:buFontTx/>
              <a:buNone/>
              <a:defRPr sz="1067">
                <a:solidFill>
                  <a:schemeClr val="bg2"/>
                </a:solidFill>
                <a:latin typeface="+mn-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9" name="Text Placeholder 5"/>
          <p:cNvSpPr>
            <a:spLocks noGrp="1"/>
          </p:cNvSpPr>
          <p:nvPr>
            <p:ph type="body" sz="quarter" idx="39" hasCustomPrompt="1"/>
          </p:nvPr>
        </p:nvSpPr>
        <p:spPr>
          <a:xfrm>
            <a:off x="10200122" y="2407624"/>
            <a:ext cx="673289" cy="379671"/>
          </a:xfrm>
        </p:spPr>
        <p:txBody>
          <a:bodyPr anchor="ctr">
            <a:normAutofit/>
          </a:bodyPr>
          <a:lstStyle>
            <a:lvl1pPr marL="0" indent="0" algn="ctr">
              <a:lnSpc>
                <a:spcPct val="100000"/>
              </a:lnSpc>
              <a:spcBef>
                <a:spcPts val="0"/>
              </a:spcBef>
              <a:buFontTx/>
              <a:buNone/>
              <a:defRPr sz="1067">
                <a:solidFill>
                  <a:schemeClr val="bg2"/>
                </a:solidFill>
                <a:latin typeface="+mn-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30" name="Rectangle 29"/>
          <p:cNvSpPr/>
          <p:nvPr userDrawn="1"/>
        </p:nvSpPr>
        <p:spPr>
          <a:xfrm>
            <a:off x="2806448" y="3288959"/>
            <a:ext cx="8090153" cy="3796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31" name="Text Placeholder 5"/>
          <p:cNvSpPr>
            <a:spLocks noGrp="1"/>
          </p:cNvSpPr>
          <p:nvPr>
            <p:ph type="body" sz="quarter" idx="40" hasCustomPrompt="1"/>
          </p:nvPr>
        </p:nvSpPr>
        <p:spPr>
          <a:xfrm>
            <a:off x="935567" y="3288959"/>
            <a:ext cx="1734403" cy="379671"/>
          </a:xfrm>
        </p:spPr>
        <p:txBody>
          <a:bodyPr anchor="ctr">
            <a:normAutofit/>
          </a:bodyPr>
          <a:lstStyle>
            <a:lvl1pPr marL="0" indent="0" algn="r">
              <a:lnSpc>
                <a:spcPct val="100000"/>
              </a:lnSpc>
              <a:spcBef>
                <a:spcPts val="0"/>
              </a:spcBef>
              <a:buFontTx/>
              <a:buNone/>
              <a:defRPr sz="1333">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32" name="Rectangle 31"/>
          <p:cNvSpPr/>
          <p:nvPr userDrawn="1"/>
        </p:nvSpPr>
        <p:spPr>
          <a:xfrm>
            <a:off x="2806448" y="3668629"/>
            <a:ext cx="8090153" cy="379671"/>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33" name="Text Placeholder 5"/>
          <p:cNvSpPr>
            <a:spLocks noGrp="1"/>
          </p:cNvSpPr>
          <p:nvPr>
            <p:ph type="body" sz="quarter" idx="41" hasCustomPrompt="1"/>
          </p:nvPr>
        </p:nvSpPr>
        <p:spPr>
          <a:xfrm>
            <a:off x="935567" y="3668629"/>
            <a:ext cx="1734403" cy="379671"/>
          </a:xfrm>
        </p:spPr>
        <p:txBody>
          <a:bodyPr anchor="ctr">
            <a:normAutofit/>
          </a:bodyPr>
          <a:lstStyle>
            <a:lvl1pPr marL="0" indent="0" algn="r">
              <a:lnSpc>
                <a:spcPct val="100000"/>
              </a:lnSpc>
              <a:spcBef>
                <a:spcPts val="0"/>
              </a:spcBef>
              <a:buFontTx/>
              <a:buNone/>
              <a:defRPr sz="1333">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34" name="Rectangle 33"/>
          <p:cNvSpPr/>
          <p:nvPr userDrawn="1"/>
        </p:nvSpPr>
        <p:spPr>
          <a:xfrm>
            <a:off x="2806448" y="4048300"/>
            <a:ext cx="8090153" cy="3796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35" name="Text Placeholder 5"/>
          <p:cNvSpPr>
            <a:spLocks noGrp="1"/>
          </p:cNvSpPr>
          <p:nvPr>
            <p:ph type="body" sz="quarter" idx="42" hasCustomPrompt="1"/>
          </p:nvPr>
        </p:nvSpPr>
        <p:spPr>
          <a:xfrm>
            <a:off x="935567" y="4048300"/>
            <a:ext cx="1734403" cy="379671"/>
          </a:xfrm>
        </p:spPr>
        <p:txBody>
          <a:bodyPr anchor="ctr">
            <a:normAutofit/>
          </a:bodyPr>
          <a:lstStyle>
            <a:lvl1pPr marL="0" indent="0" algn="r">
              <a:lnSpc>
                <a:spcPct val="100000"/>
              </a:lnSpc>
              <a:spcBef>
                <a:spcPts val="0"/>
              </a:spcBef>
              <a:buFontTx/>
              <a:buNone/>
              <a:defRPr sz="1333">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36" name="Rectangle 35"/>
          <p:cNvSpPr/>
          <p:nvPr userDrawn="1"/>
        </p:nvSpPr>
        <p:spPr>
          <a:xfrm>
            <a:off x="2806448" y="4427970"/>
            <a:ext cx="8090153" cy="379671"/>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37" name="Text Placeholder 5"/>
          <p:cNvSpPr>
            <a:spLocks noGrp="1"/>
          </p:cNvSpPr>
          <p:nvPr>
            <p:ph type="body" sz="quarter" idx="43" hasCustomPrompt="1"/>
          </p:nvPr>
        </p:nvSpPr>
        <p:spPr>
          <a:xfrm>
            <a:off x="935567" y="4427970"/>
            <a:ext cx="1734403" cy="379671"/>
          </a:xfrm>
        </p:spPr>
        <p:txBody>
          <a:bodyPr anchor="ctr">
            <a:normAutofit/>
          </a:bodyPr>
          <a:lstStyle>
            <a:lvl1pPr marL="0" indent="0" algn="r">
              <a:lnSpc>
                <a:spcPct val="100000"/>
              </a:lnSpc>
              <a:spcBef>
                <a:spcPts val="0"/>
              </a:spcBef>
              <a:buFontTx/>
              <a:buNone/>
              <a:defRPr sz="1333">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38" name="Rectangle 37"/>
          <p:cNvSpPr/>
          <p:nvPr userDrawn="1"/>
        </p:nvSpPr>
        <p:spPr>
          <a:xfrm>
            <a:off x="2806448" y="4807641"/>
            <a:ext cx="8090153" cy="3796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39" name="Text Placeholder 5"/>
          <p:cNvSpPr>
            <a:spLocks noGrp="1"/>
          </p:cNvSpPr>
          <p:nvPr>
            <p:ph type="body" sz="quarter" idx="44" hasCustomPrompt="1"/>
          </p:nvPr>
        </p:nvSpPr>
        <p:spPr>
          <a:xfrm>
            <a:off x="935567" y="4807641"/>
            <a:ext cx="1734403" cy="379671"/>
          </a:xfrm>
        </p:spPr>
        <p:txBody>
          <a:bodyPr anchor="ctr">
            <a:normAutofit/>
          </a:bodyPr>
          <a:lstStyle>
            <a:lvl1pPr marL="0" indent="0" algn="r">
              <a:lnSpc>
                <a:spcPct val="100000"/>
              </a:lnSpc>
              <a:spcBef>
                <a:spcPts val="0"/>
              </a:spcBef>
              <a:buFontTx/>
              <a:buNone/>
              <a:defRPr sz="1333">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40" name="Rectangle 39"/>
          <p:cNvSpPr/>
          <p:nvPr userDrawn="1"/>
        </p:nvSpPr>
        <p:spPr>
          <a:xfrm>
            <a:off x="2806448" y="5166123"/>
            <a:ext cx="8090153" cy="379671"/>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41" name="Text Placeholder 5"/>
          <p:cNvSpPr>
            <a:spLocks noGrp="1"/>
          </p:cNvSpPr>
          <p:nvPr>
            <p:ph type="body" sz="quarter" idx="45" hasCustomPrompt="1"/>
          </p:nvPr>
        </p:nvSpPr>
        <p:spPr>
          <a:xfrm>
            <a:off x="935567" y="5166123"/>
            <a:ext cx="1734403" cy="379671"/>
          </a:xfrm>
        </p:spPr>
        <p:txBody>
          <a:bodyPr anchor="ctr">
            <a:normAutofit/>
          </a:bodyPr>
          <a:lstStyle>
            <a:lvl1pPr marL="0" indent="0" algn="r">
              <a:lnSpc>
                <a:spcPct val="100000"/>
              </a:lnSpc>
              <a:spcBef>
                <a:spcPts val="0"/>
              </a:spcBef>
              <a:buFontTx/>
              <a:buNone/>
              <a:defRPr sz="1333">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42" name="Rectangle 41"/>
          <p:cNvSpPr/>
          <p:nvPr userDrawn="1"/>
        </p:nvSpPr>
        <p:spPr>
          <a:xfrm>
            <a:off x="2806448" y="5545793"/>
            <a:ext cx="8090153" cy="3796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43" name="Text Placeholder 5"/>
          <p:cNvSpPr>
            <a:spLocks noGrp="1"/>
          </p:cNvSpPr>
          <p:nvPr>
            <p:ph type="body" sz="quarter" idx="46" hasCustomPrompt="1"/>
          </p:nvPr>
        </p:nvSpPr>
        <p:spPr>
          <a:xfrm>
            <a:off x="935567" y="5545793"/>
            <a:ext cx="1734403" cy="379671"/>
          </a:xfrm>
        </p:spPr>
        <p:txBody>
          <a:bodyPr anchor="ctr">
            <a:normAutofit/>
          </a:bodyPr>
          <a:lstStyle>
            <a:lvl1pPr marL="0" indent="0" algn="r">
              <a:lnSpc>
                <a:spcPct val="100000"/>
              </a:lnSpc>
              <a:spcBef>
                <a:spcPts val="0"/>
              </a:spcBef>
              <a:buFontTx/>
              <a:buNone/>
              <a:defRPr sz="1333">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44" name="Title 1"/>
          <p:cNvSpPr>
            <a:spLocks noGrp="1"/>
          </p:cNvSpPr>
          <p:nvPr>
            <p:ph type="title" hasCustomPrompt="1"/>
          </p:nvPr>
        </p:nvSpPr>
        <p:spPr>
          <a:xfrm>
            <a:off x="2015067" y="833543"/>
            <a:ext cx="8161867" cy="695379"/>
          </a:xfrm>
        </p:spPr>
        <p:txBody>
          <a:bodyPr anchor="b"/>
          <a:lstStyle>
            <a:lvl1pPr algn="ctr">
              <a:defRPr>
                <a:solidFill>
                  <a:schemeClr val="bg1"/>
                </a:solidFill>
              </a:defRPr>
            </a:lvl1pPr>
          </a:lstStyle>
          <a:p>
            <a:r>
              <a:rPr kumimoji="1" lang="en-US" altLang="ja-JP" dirty="0"/>
              <a:t>Slide title goes here</a:t>
            </a:r>
            <a:endParaRPr kumimoji="1" lang="ja-JP" altLang="en-US" dirty="0"/>
          </a:p>
        </p:txBody>
      </p:sp>
      <p:sp>
        <p:nvSpPr>
          <p:cNvPr id="45" name="Text Placeholder 5"/>
          <p:cNvSpPr>
            <a:spLocks noGrp="1"/>
          </p:cNvSpPr>
          <p:nvPr>
            <p:ph type="body" sz="quarter" idx="15" hasCustomPrompt="1"/>
          </p:nvPr>
        </p:nvSpPr>
        <p:spPr>
          <a:xfrm>
            <a:off x="2015067" y="1528923"/>
            <a:ext cx="8161867" cy="293685"/>
          </a:xfrm>
        </p:spPr>
        <p:txBody>
          <a:bodyPr anchor="t"/>
          <a:lstStyle>
            <a:lvl1pPr marL="0" indent="0" algn="ctr">
              <a:lnSpc>
                <a:spcPct val="100000"/>
              </a:lnSpc>
              <a:spcBef>
                <a:spcPts val="0"/>
              </a:spcBef>
              <a:buFontTx/>
              <a:buNone/>
              <a:defRPr>
                <a:solidFill>
                  <a:schemeClr val="bg2"/>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98114853"/>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Table 5x2">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5" name="Rectangle 4"/>
          <p:cNvSpPr/>
          <p:nvPr userDrawn="1"/>
        </p:nvSpPr>
        <p:spPr>
          <a:xfrm>
            <a:off x="6095999" y="2180503"/>
            <a:ext cx="5160435" cy="624096"/>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6" name="Rectangle 5"/>
          <p:cNvSpPr/>
          <p:nvPr userDrawn="1"/>
        </p:nvSpPr>
        <p:spPr>
          <a:xfrm>
            <a:off x="6095999" y="2801638"/>
            <a:ext cx="5160435" cy="62409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7" name="Rectangle 6"/>
          <p:cNvSpPr/>
          <p:nvPr userDrawn="1"/>
        </p:nvSpPr>
        <p:spPr>
          <a:xfrm>
            <a:off x="6095999" y="3422774"/>
            <a:ext cx="5160435" cy="624096"/>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8" name="Rectangle 7"/>
          <p:cNvSpPr/>
          <p:nvPr userDrawn="1"/>
        </p:nvSpPr>
        <p:spPr>
          <a:xfrm>
            <a:off x="6095999" y="4043909"/>
            <a:ext cx="5160435" cy="62409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9" name="Rectangle 8"/>
          <p:cNvSpPr/>
          <p:nvPr userDrawn="1"/>
        </p:nvSpPr>
        <p:spPr>
          <a:xfrm>
            <a:off x="6095999" y="4665044"/>
            <a:ext cx="5160435" cy="624096"/>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0" name="Rectangle 9"/>
          <p:cNvSpPr/>
          <p:nvPr userDrawn="1"/>
        </p:nvSpPr>
        <p:spPr>
          <a:xfrm>
            <a:off x="4343401" y="1559368"/>
            <a:ext cx="1752599" cy="62409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1" name="Rectangle 10"/>
          <p:cNvSpPr/>
          <p:nvPr userDrawn="1"/>
        </p:nvSpPr>
        <p:spPr>
          <a:xfrm>
            <a:off x="6096000" y="1559368"/>
            <a:ext cx="5160434" cy="62409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2" name="Rectangle 11"/>
          <p:cNvSpPr/>
          <p:nvPr userDrawn="1"/>
        </p:nvSpPr>
        <p:spPr>
          <a:xfrm>
            <a:off x="4343400" y="2180503"/>
            <a:ext cx="1752600" cy="624096"/>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3" name="Rectangle 12"/>
          <p:cNvSpPr/>
          <p:nvPr userDrawn="1"/>
        </p:nvSpPr>
        <p:spPr>
          <a:xfrm>
            <a:off x="4343400" y="2801638"/>
            <a:ext cx="1752600" cy="624096"/>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4" name="Rectangle 13"/>
          <p:cNvSpPr/>
          <p:nvPr userDrawn="1"/>
        </p:nvSpPr>
        <p:spPr>
          <a:xfrm>
            <a:off x="4343400" y="3422774"/>
            <a:ext cx="1752600" cy="624096"/>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5" name="Rectangle 14"/>
          <p:cNvSpPr/>
          <p:nvPr userDrawn="1"/>
        </p:nvSpPr>
        <p:spPr>
          <a:xfrm>
            <a:off x="4343400" y="4043909"/>
            <a:ext cx="1752600" cy="624096"/>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6" name="Rectangle 15"/>
          <p:cNvSpPr/>
          <p:nvPr userDrawn="1"/>
        </p:nvSpPr>
        <p:spPr>
          <a:xfrm>
            <a:off x="4343400" y="4665044"/>
            <a:ext cx="1752600" cy="624096"/>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8" name="Text Placeholder 5"/>
          <p:cNvSpPr>
            <a:spLocks noGrp="1"/>
          </p:cNvSpPr>
          <p:nvPr>
            <p:ph type="body" sz="quarter" idx="22" hasCustomPrompt="1"/>
          </p:nvPr>
        </p:nvSpPr>
        <p:spPr>
          <a:xfrm>
            <a:off x="4439228" y="1681581"/>
            <a:ext cx="1560945" cy="379671"/>
          </a:xfrm>
        </p:spPr>
        <p:txBody>
          <a:bodyPr anchor="ctr">
            <a:normAutofit/>
          </a:bodyPr>
          <a:lstStyle>
            <a:lvl1pPr marL="0" indent="0" algn="ctr">
              <a:lnSpc>
                <a:spcPct val="100000"/>
              </a:lnSpc>
              <a:spcBef>
                <a:spcPts val="0"/>
              </a:spcBef>
              <a:buFontTx/>
              <a:buNone/>
              <a:defRPr sz="1600" i="0">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9" name="Text Placeholder 5"/>
          <p:cNvSpPr>
            <a:spLocks noGrp="1"/>
          </p:cNvSpPr>
          <p:nvPr>
            <p:ph type="body" sz="quarter" idx="23" hasCustomPrompt="1"/>
          </p:nvPr>
        </p:nvSpPr>
        <p:spPr>
          <a:xfrm>
            <a:off x="6282651" y="1680100"/>
            <a:ext cx="2339109" cy="379671"/>
          </a:xfrm>
        </p:spPr>
        <p:txBody>
          <a:bodyPr anchor="ctr">
            <a:normAutofit/>
          </a:bodyPr>
          <a:lstStyle>
            <a:lvl1pPr marL="0" indent="0" algn="ctr">
              <a:lnSpc>
                <a:spcPct val="100000"/>
              </a:lnSpc>
              <a:spcBef>
                <a:spcPts val="0"/>
              </a:spcBef>
              <a:buFontTx/>
              <a:buNone/>
              <a:defRPr sz="1600" i="0">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0" name="Text Placeholder 5"/>
          <p:cNvSpPr>
            <a:spLocks noGrp="1"/>
          </p:cNvSpPr>
          <p:nvPr>
            <p:ph type="body" sz="quarter" idx="24" hasCustomPrompt="1"/>
          </p:nvPr>
        </p:nvSpPr>
        <p:spPr>
          <a:xfrm>
            <a:off x="8730674" y="1680100"/>
            <a:ext cx="2339109" cy="379671"/>
          </a:xfrm>
        </p:spPr>
        <p:txBody>
          <a:bodyPr anchor="ctr">
            <a:normAutofit/>
          </a:bodyPr>
          <a:lstStyle>
            <a:lvl1pPr marL="0" indent="0" algn="ctr">
              <a:lnSpc>
                <a:spcPct val="100000"/>
              </a:lnSpc>
              <a:spcBef>
                <a:spcPts val="0"/>
              </a:spcBef>
              <a:buFontTx/>
              <a:buNone/>
              <a:defRPr sz="1600" i="0">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1" name="Text Placeholder 5"/>
          <p:cNvSpPr>
            <a:spLocks noGrp="1"/>
          </p:cNvSpPr>
          <p:nvPr>
            <p:ph type="body" sz="quarter" idx="25" hasCustomPrompt="1"/>
          </p:nvPr>
        </p:nvSpPr>
        <p:spPr>
          <a:xfrm>
            <a:off x="4439228" y="2302716"/>
            <a:ext cx="1560945" cy="379671"/>
          </a:xfrm>
        </p:spPr>
        <p:txBody>
          <a:bodyPr anchor="ctr">
            <a:normAutofit/>
          </a:bodyPr>
          <a:lstStyle>
            <a:lvl1pPr marL="0" indent="0" algn="ctr">
              <a:lnSpc>
                <a:spcPct val="100000"/>
              </a:lnSpc>
              <a:spcBef>
                <a:spcPts val="0"/>
              </a:spcBef>
              <a:buFontTx/>
              <a:buNone/>
              <a:defRPr sz="1333" i="0">
                <a:solidFill>
                  <a:schemeClr val="tx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2" name="Text Placeholder 5"/>
          <p:cNvSpPr>
            <a:spLocks noGrp="1"/>
          </p:cNvSpPr>
          <p:nvPr>
            <p:ph type="body" sz="quarter" idx="26" hasCustomPrompt="1"/>
          </p:nvPr>
        </p:nvSpPr>
        <p:spPr>
          <a:xfrm>
            <a:off x="4439228" y="2923851"/>
            <a:ext cx="1560945" cy="379671"/>
          </a:xfrm>
        </p:spPr>
        <p:txBody>
          <a:bodyPr anchor="ctr">
            <a:normAutofit/>
          </a:bodyPr>
          <a:lstStyle>
            <a:lvl1pPr marL="0" indent="0" algn="ctr">
              <a:lnSpc>
                <a:spcPct val="100000"/>
              </a:lnSpc>
              <a:spcBef>
                <a:spcPts val="0"/>
              </a:spcBef>
              <a:buFontTx/>
              <a:buNone/>
              <a:defRPr sz="1333" i="0">
                <a:solidFill>
                  <a:schemeClr val="tx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3" name="Text Placeholder 5"/>
          <p:cNvSpPr>
            <a:spLocks noGrp="1"/>
          </p:cNvSpPr>
          <p:nvPr>
            <p:ph type="body" sz="quarter" idx="27" hasCustomPrompt="1"/>
          </p:nvPr>
        </p:nvSpPr>
        <p:spPr>
          <a:xfrm>
            <a:off x="4439228" y="3544986"/>
            <a:ext cx="1560945" cy="379671"/>
          </a:xfrm>
        </p:spPr>
        <p:txBody>
          <a:bodyPr anchor="ctr">
            <a:normAutofit/>
          </a:bodyPr>
          <a:lstStyle>
            <a:lvl1pPr marL="0" indent="0" algn="ctr">
              <a:lnSpc>
                <a:spcPct val="100000"/>
              </a:lnSpc>
              <a:spcBef>
                <a:spcPts val="0"/>
              </a:spcBef>
              <a:buFontTx/>
              <a:buNone/>
              <a:defRPr sz="1333" i="0">
                <a:solidFill>
                  <a:schemeClr val="tx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4" name="Text Placeholder 5"/>
          <p:cNvSpPr>
            <a:spLocks noGrp="1"/>
          </p:cNvSpPr>
          <p:nvPr>
            <p:ph type="body" sz="quarter" idx="28" hasCustomPrompt="1"/>
          </p:nvPr>
        </p:nvSpPr>
        <p:spPr>
          <a:xfrm>
            <a:off x="4439228" y="4166121"/>
            <a:ext cx="1560945" cy="379671"/>
          </a:xfrm>
        </p:spPr>
        <p:txBody>
          <a:bodyPr anchor="ctr">
            <a:normAutofit/>
          </a:bodyPr>
          <a:lstStyle>
            <a:lvl1pPr marL="0" indent="0" algn="ctr">
              <a:lnSpc>
                <a:spcPct val="100000"/>
              </a:lnSpc>
              <a:spcBef>
                <a:spcPts val="0"/>
              </a:spcBef>
              <a:buFontTx/>
              <a:buNone/>
              <a:defRPr sz="1333" i="0">
                <a:solidFill>
                  <a:schemeClr val="tx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5" name="Text Placeholder 5"/>
          <p:cNvSpPr>
            <a:spLocks noGrp="1"/>
          </p:cNvSpPr>
          <p:nvPr>
            <p:ph type="body" sz="quarter" idx="29" hasCustomPrompt="1"/>
          </p:nvPr>
        </p:nvSpPr>
        <p:spPr>
          <a:xfrm>
            <a:off x="4439228" y="4787256"/>
            <a:ext cx="1560945" cy="379671"/>
          </a:xfrm>
        </p:spPr>
        <p:txBody>
          <a:bodyPr anchor="ctr">
            <a:normAutofit/>
          </a:bodyPr>
          <a:lstStyle>
            <a:lvl1pPr marL="0" indent="0" algn="ctr">
              <a:lnSpc>
                <a:spcPct val="100000"/>
              </a:lnSpc>
              <a:spcBef>
                <a:spcPts val="0"/>
              </a:spcBef>
              <a:buFontTx/>
              <a:buNone/>
              <a:defRPr sz="1333" i="0">
                <a:solidFill>
                  <a:schemeClr val="tx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6" name="Text Placeholder 5"/>
          <p:cNvSpPr>
            <a:spLocks noGrp="1"/>
          </p:cNvSpPr>
          <p:nvPr>
            <p:ph type="body" sz="quarter" idx="30" hasCustomPrompt="1"/>
          </p:nvPr>
        </p:nvSpPr>
        <p:spPr>
          <a:xfrm>
            <a:off x="6288424" y="2299974"/>
            <a:ext cx="2335344"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27" name="Text Placeholder 5"/>
          <p:cNvSpPr>
            <a:spLocks noGrp="1"/>
          </p:cNvSpPr>
          <p:nvPr>
            <p:ph type="body" sz="quarter" idx="31" hasCustomPrompt="1"/>
          </p:nvPr>
        </p:nvSpPr>
        <p:spPr>
          <a:xfrm>
            <a:off x="6288424" y="2918148"/>
            <a:ext cx="2335344"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28" name="Text Placeholder 5"/>
          <p:cNvSpPr>
            <a:spLocks noGrp="1"/>
          </p:cNvSpPr>
          <p:nvPr>
            <p:ph type="body" sz="quarter" idx="32" hasCustomPrompt="1"/>
          </p:nvPr>
        </p:nvSpPr>
        <p:spPr>
          <a:xfrm>
            <a:off x="6288424" y="3554331"/>
            <a:ext cx="2335344"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29" name="Text Placeholder 5"/>
          <p:cNvSpPr>
            <a:spLocks noGrp="1"/>
          </p:cNvSpPr>
          <p:nvPr>
            <p:ph type="body" sz="quarter" idx="33" hasCustomPrompt="1"/>
          </p:nvPr>
        </p:nvSpPr>
        <p:spPr>
          <a:xfrm>
            <a:off x="6288424" y="4173956"/>
            <a:ext cx="2335344"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30" name="Text Placeholder 5"/>
          <p:cNvSpPr>
            <a:spLocks noGrp="1"/>
          </p:cNvSpPr>
          <p:nvPr>
            <p:ph type="body" sz="quarter" idx="34" hasCustomPrompt="1"/>
          </p:nvPr>
        </p:nvSpPr>
        <p:spPr>
          <a:xfrm>
            <a:off x="6288424" y="4793396"/>
            <a:ext cx="2335344"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31" name="Text Placeholder 5"/>
          <p:cNvSpPr>
            <a:spLocks noGrp="1"/>
          </p:cNvSpPr>
          <p:nvPr>
            <p:ph type="body" sz="quarter" idx="35" hasCustomPrompt="1"/>
          </p:nvPr>
        </p:nvSpPr>
        <p:spPr>
          <a:xfrm>
            <a:off x="8721437" y="2299974"/>
            <a:ext cx="2335344"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32" name="Text Placeholder 5"/>
          <p:cNvSpPr>
            <a:spLocks noGrp="1"/>
          </p:cNvSpPr>
          <p:nvPr>
            <p:ph type="body" sz="quarter" idx="36" hasCustomPrompt="1"/>
          </p:nvPr>
        </p:nvSpPr>
        <p:spPr>
          <a:xfrm>
            <a:off x="8721437" y="2918148"/>
            <a:ext cx="2335344"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33" name="Text Placeholder 5"/>
          <p:cNvSpPr>
            <a:spLocks noGrp="1"/>
          </p:cNvSpPr>
          <p:nvPr>
            <p:ph type="body" sz="quarter" idx="37" hasCustomPrompt="1"/>
          </p:nvPr>
        </p:nvSpPr>
        <p:spPr>
          <a:xfrm>
            <a:off x="8721437" y="3554331"/>
            <a:ext cx="2335344"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34" name="Text Placeholder 5"/>
          <p:cNvSpPr>
            <a:spLocks noGrp="1"/>
          </p:cNvSpPr>
          <p:nvPr>
            <p:ph type="body" sz="quarter" idx="38" hasCustomPrompt="1"/>
          </p:nvPr>
        </p:nvSpPr>
        <p:spPr>
          <a:xfrm>
            <a:off x="8721437" y="4173956"/>
            <a:ext cx="2335344"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35" name="Text Placeholder 5"/>
          <p:cNvSpPr>
            <a:spLocks noGrp="1"/>
          </p:cNvSpPr>
          <p:nvPr>
            <p:ph type="body" sz="quarter" idx="39" hasCustomPrompt="1"/>
          </p:nvPr>
        </p:nvSpPr>
        <p:spPr>
          <a:xfrm>
            <a:off x="8721437" y="4793396"/>
            <a:ext cx="2335344"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cxnSp>
        <p:nvCxnSpPr>
          <p:cNvPr id="40" name="Straight Connector 39"/>
          <p:cNvCxnSpPr/>
          <p:nvPr userDrawn="1"/>
        </p:nvCxnSpPr>
        <p:spPr>
          <a:xfrm>
            <a:off x="1011768" y="3428471"/>
            <a:ext cx="3331633"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41" name="Title 1"/>
          <p:cNvSpPr>
            <a:spLocks noGrp="1"/>
          </p:cNvSpPr>
          <p:nvPr>
            <p:ph type="title" hasCustomPrompt="1"/>
          </p:nvPr>
        </p:nvSpPr>
        <p:spPr>
          <a:xfrm>
            <a:off x="935567" y="932537"/>
            <a:ext cx="2923428" cy="2432655"/>
          </a:xfrm>
        </p:spPr>
        <p:txBody>
          <a:bodyPr anchor="b"/>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42" name="Text Placeholder 5"/>
          <p:cNvSpPr>
            <a:spLocks noGrp="1"/>
          </p:cNvSpPr>
          <p:nvPr>
            <p:ph type="body" sz="quarter" idx="12" hasCustomPrompt="1"/>
          </p:nvPr>
        </p:nvSpPr>
        <p:spPr>
          <a:xfrm>
            <a:off x="948267" y="3574543"/>
            <a:ext cx="2912533" cy="2015378"/>
          </a:xfrm>
        </p:spPr>
        <p:txBody>
          <a:bodyPr anchor="t"/>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935544335"/>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Table 5x3">
    <p:bg>
      <p:bgPr>
        <a:solidFill>
          <a:schemeClr val="tx1"/>
        </a:solidFill>
        <a:effectLst/>
      </p:bgPr>
    </p:bg>
    <p:spTree>
      <p:nvGrpSpPr>
        <p:cNvPr id="1" name=""/>
        <p:cNvGrpSpPr/>
        <p:nvPr/>
      </p:nvGrpSpPr>
      <p:grpSpPr>
        <a:xfrm>
          <a:off x="0" y="0"/>
          <a:ext cx="0" cy="0"/>
          <a:chOff x="0" y="0"/>
          <a:chExt cx="0" cy="0"/>
        </a:xfrm>
      </p:grpSpPr>
      <p:sp>
        <p:nvSpPr>
          <p:cNvPr id="5" name="Rectangle 4"/>
          <p:cNvSpPr/>
          <p:nvPr userDrawn="1"/>
        </p:nvSpPr>
        <p:spPr>
          <a:xfrm>
            <a:off x="6095999" y="1555449"/>
            <a:ext cx="5160435" cy="624096"/>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6" name="Rectangle 5"/>
          <p:cNvSpPr/>
          <p:nvPr userDrawn="1"/>
        </p:nvSpPr>
        <p:spPr>
          <a:xfrm>
            <a:off x="6095999" y="2179843"/>
            <a:ext cx="5160435" cy="62409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7" name="Rectangle 6"/>
          <p:cNvSpPr/>
          <p:nvPr userDrawn="1"/>
        </p:nvSpPr>
        <p:spPr>
          <a:xfrm>
            <a:off x="6095999" y="2804237"/>
            <a:ext cx="5160435" cy="624096"/>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8" name="Rectangle 7"/>
          <p:cNvSpPr/>
          <p:nvPr userDrawn="1"/>
        </p:nvSpPr>
        <p:spPr>
          <a:xfrm>
            <a:off x="6095999" y="3428630"/>
            <a:ext cx="5160435" cy="62409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9" name="Rectangle 8"/>
          <p:cNvSpPr/>
          <p:nvPr userDrawn="1"/>
        </p:nvSpPr>
        <p:spPr>
          <a:xfrm>
            <a:off x="6095999" y="4053024"/>
            <a:ext cx="5160435" cy="624096"/>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0" name="Rectangle 9"/>
          <p:cNvSpPr/>
          <p:nvPr userDrawn="1"/>
        </p:nvSpPr>
        <p:spPr>
          <a:xfrm>
            <a:off x="4343401" y="931056"/>
            <a:ext cx="1752599" cy="62409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1" name="Rectangle 10"/>
          <p:cNvSpPr/>
          <p:nvPr userDrawn="1"/>
        </p:nvSpPr>
        <p:spPr>
          <a:xfrm>
            <a:off x="6096000" y="931056"/>
            <a:ext cx="5160434" cy="62409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2" name="Rectangle 11"/>
          <p:cNvSpPr/>
          <p:nvPr userDrawn="1"/>
        </p:nvSpPr>
        <p:spPr>
          <a:xfrm>
            <a:off x="4343400" y="1555449"/>
            <a:ext cx="1752600" cy="624096"/>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3" name="Rectangle 12"/>
          <p:cNvSpPr/>
          <p:nvPr userDrawn="1"/>
        </p:nvSpPr>
        <p:spPr>
          <a:xfrm>
            <a:off x="4343400" y="2179843"/>
            <a:ext cx="1752600" cy="624096"/>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4" name="Rectangle 13"/>
          <p:cNvSpPr/>
          <p:nvPr userDrawn="1"/>
        </p:nvSpPr>
        <p:spPr>
          <a:xfrm>
            <a:off x="4343400" y="2804237"/>
            <a:ext cx="1752600" cy="624096"/>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5" name="Rectangle 14"/>
          <p:cNvSpPr/>
          <p:nvPr userDrawn="1"/>
        </p:nvSpPr>
        <p:spPr>
          <a:xfrm>
            <a:off x="4343400" y="3428630"/>
            <a:ext cx="1752600" cy="624096"/>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6" name="Rectangle 15"/>
          <p:cNvSpPr/>
          <p:nvPr userDrawn="1"/>
        </p:nvSpPr>
        <p:spPr>
          <a:xfrm>
            <a:off x="4343400" y="4053024"/>
            <a:ext cx="1752600" cy="624096"/>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8" name="Text Placeholder 5"/>
          <p:cNvSpPr>
            <a:spLocks noGrp="1"/>
          </p:cNvSpPr>
          <p:nvPr>
            <p:ph type="body" sz="quarter" idx="22" hasCustomPrompt="1"/>
          </p:nvPr>
        </p:nvSpPr>
        <p:spPr>
          <a:xfrm>
            <a:off x="4439228" y="1038312"/>
            <a:ext cx="1560945" cy="379671"/>
          </a:xfrm>
        </p:spPr>
        <p:txBody>
          <a:bodyPr anchor="ctr">
            <a:normAutofit/>
          </a:bodyPr>
          <a:lstStyle>
            <a:lvl1pPr marL="0" indent="0" algn="ctr">
              <a:lnSpc>
                <a:spcPct val="100000"/>
              </a:lnSpc>
              <a:spcBef>
                <a:spcPts val="0"/>
              </a:spcBef>
              <a:buFontTx/>
              <a:buNone/>
              <a:defRPr sz="1600" i="0">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19" name="Text Placeholder 5"/>
          <p:cNvSpPr>
            <a:spLocks noGrp="1"/>
          </p:cNvSpPr>
          <p:nvPr>
            <p:ph type="body" sz="quarter" idx="23" hasCustomPrompt="1"/>
          </p:nvPr>
        </p:nvSpPr>
        <p:spPr>
          <a:xfrm>
            <a:off x="6207677" y="1038312"/>
            <a:ext cx="1586519" cy="379671"/>
          </a:xfrm>
        </p:spPr>
        <p:txBody>
          <a:bodyPr anchor="ctr">
            <a:normAutofit/>
          </a:bodyPr>
          <a:lstStyle>
            <a:lvl1pPr marL="0" indent="0" algn="ctr">
              <a:lnSpc>
                <a:spcPct val="100000"/>
              </a:lnSpc>
              <a:spcBef>
                <a:spcPts val="0"/>
              </a:spcBef>
              <a:buFontTx/>
              <a:buNone/>
              <a:defRPr sz="1600" i="0">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0" name="Text Placeholder 5"/>
          <p:cNvSpPr>
            <a:spLocks noGrp="1"/>
          </p:cNvSpPr>
          <p:nvPr>
            <p:ph type="body" sz="quarter" idx="24" hasCustomPrompt="1"/>
          </p:nvPr>
        </p:nvSpPr>
        <p:spPr>
          <a:xfrm>
            <a:off x="7895081" y="1038312"/>
            <a:ext cx="1586519" cy="379671"/>
          </a:xfrm>
        </p:spPr>
        <p:txBody>
          <a:bodyPr anchor="ctr">
            <a:normAutofit/>
          </a:bodyPr>
          <a:lstStyle>
            <a:lvl1pPr marL="0" indent="0" algn="ctr">
              <a:lnSpc>
                <a:spcPct val="100000"/>
              </a:lnSpc>
              <a:spcBef>
                <a:spcPts val="0"/>
              </a:spcBef>
              <a:buFontTx/>
              <a:buNone/>
              <a:defRPr sz="1600" i="0">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1" name="Text Placeholder 5"/>
          <p:cNvSpPr>
            <a:spLocks noGrp="1"/>
          </p:cNvSpPr>
          <p:nvPr>
            <p:ph type="body" sz="quarter" idx="25" hasCustomPrompt="1"/>
          </p:nvPr>
        </p:nvSpPr>
        <p:spPr>
          <a:xfrm>
            <a:off x="4439228" y="1700173"/>
            <a:ext cx="1560945" cy="379671"/>
          </a:xfrm>
        </p:spPr>
        <p:txBody>
          <a:bodyPr anchor="ctr">
            <a:normAutofit/>
          </a:bodyPr>
          <a:lstStyle>
            <a:lvl1pPr marL="0" indent="0" algn="ctr">
              <a:lnSpc>
                <a:spcPct val="100000"/>
              </a:lnSpc>
              <a:spcBef>
                <a:spcPts val="0"/>
              </a:spcBef>
              <a:buFontTx/>
              <a:buNone/>
              <a:defRPr sz="1333" i="0">
                <a:solidFill>
                  <a:schemeClr val="tx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2" name="Text Placeholder 5"/>
          <p:cNvSpPr>
            <a:spLocks noGrp="1"/>
          </p:cNvSpPr>
          <p:nvPr>
            <p:ph type="body" sz="quarter" idx="26" hasCustomPrompt="1"/>
          </p:nvPr>
        </p:nvSpPr>
        <p:spPr>
          <a:xfrm>
            <a:off x="4439228" y="2321308"/>
            <a:ext cx="1560945" cy="379671"/>
          </a:xfrm>
        </p:spPr>
        <p:txBody>
          <a:bodyPr anchor="ctr">
            <a:normAutofit/>
          </a:bodyPr>
          <a:lstStyle>
            <a:lvl1pPr marL="0" indent="0" algn="ctr">
              <a:lnSpc>
                <a:spcPct val="100000"/>
              </a:lnSpc>
              <a:spcBef>
                <a:spcPts val="0"/>
              </a:spcBef>
              <a:buFontTx/>
              <a:buNone/>
              <a:defRPr sz="1333" i="0">
                <a:solidFill>
                  <a:schemeClr val="tx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3" name="Text Placeholder 5"/>
          <p:cNvSpPr>
            <a:spLocks noGrp="1"/>
          </p:cNvSpPr>
          <p:nvPr>
            <p:ph type="body" sz="quarter" idx="27" hasCustomPrompt="1"/>
          </p:nvPr>
        </p:nvSpPr>
        <p:spPr>
          <a:xfrm>
            <a:off x="4439228" y="2942443"/>
            <a:ext cx="1560945" cy="379671"/>
          </a:xfrm>
        </p:spPr>
        <p:txBody>
          <a:bodyPr anchor="ctr">
            <a:normAutofit/>
          </a:bodyPr>
          <a:lstStyle>
            <a:lvl1pPr marL="0" indent="0" algn="ctr">
              <a:lnSpc>
                <a:spcPct val="100000"/>
              </a:lnSpc>
              <a:spcBef>
                <a:spcPts val="0"/>
              </a:spcBef>
              <a:buFontTx/>
              <a:buNone/>
              <a:defRPr sz="1333" i="0">
                <a:solidFill>
                  <a:schemeClr val="tx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4" name="Text Placeholder 5"/>
          <p:cNvSpPr>
            <a:spLocks noGrp="1"/>
          </p:cNvSpPr>
          <p:nvPr>
            <p:ph type="body" sz="quarter" idx="28" hasCustomPrompt="1"/>
          </p:nvPr>
        </p:nvSpPr>
        <p:spPr>
          <a:xfrm>
            <a:off x="4439228" y="3563578"/>
            <a:ext cx="1560945" cy="379671"/>
          </a:xfrm>
        </p:spPr>
        <p:txBody>
          <a:bodyPr anchor="ctr">
            <a:normAutofit/>
          </a:bodyPr>
          <a:lstStyle>
            <a:lvl1pPr marL="0" indent="0" algn="ctr">
              <a:lnSpc>
                <a:spcPct val="100000"/>
              </a:lnSpc>
              <a:spcBef>
                <a:spcPts val="0"/>
              </a:spcBef>
              <a:buFontTx/>
              <a:buNone/>
              <a:defRPr sz="1333" i="0">
                <a:solidFill>
                  <a:schemeClr val="tx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5" name="Text Placeholder 5"/>
          <p:cNvSpPr>
            <a:spLocks noGrp="1"/>
          </p:cNvSpPr>
          <p:nvPr>
            <p:ph type="body" sz="quarter" idx="29" hasCustomPrompt="1"/>
          </p:nvPr>
        </p:nvSpPr>
        <p:spPr>
          <a:xfrm>
            <a:off x="4439228" y="4184713"/>
            <a:ext cx="1560945" cy="379671"/>
          </a:xfrm>
        </p:spPr>
        <p:txBody>
          <a:bodyPr anchor="ctr">
            <a:normAutofit/>
          </a:bodyPr>
          <a:lstStyle>
            <a:lvl1pPr marL="0" indent="0" algn="ctr">
              <a:lnSpc>
                <a:spcPct val="100000"/>
              </a:lnSpc>
              <a:spcBef>
                <a:spcPts val="0"/>
              </a:spcBef>
              <a:buFontTx/>
              <a:buNone/>
              <a:defRPr sz="1333" i="0">
                <a:solidFill>
                  <a:schemeClr val="tx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26" name="Text Placeholder 5"/>
          <p:cNvSpPr>
            <a:spLocks noGrp="1"/>
          </p:cNvSpPr>
          <p:nvPr>
            <p:ph type="body" sz="quarter" idx="30" hasCustomPrompt="1"/>
          </p:nvPr>
        </p:nvSpPr>
        <p:spPr>
          <a:xfrm>
            <a:off x="6213450" y="1697431"/>
            <a:ext cx="1583965"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27" name="Text Placeholder 5"/>
          <p:cNvSpPr>
            <a:spLocks noGrp="1"/>
          </p:cNvSpPr>
          <p:nvPr>
            <p:ph type="body" sz="quarter" idx="31" hasCustomPrompt="1"/>
          </p:nvPr>
        </p:nvSpPr>
        <p:spPr>
          <a:xfrm>
            <a:off x="6213450" y="2315605"/>
            <a:ext cx="1583965"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28" name="Text Placeholder 5"/>
          <p:cNvSpPr>
            <a:spLocks noGrp="1"/>
          </p:cNvSpPr>
          <p:nvPr>
            <p:ph type="body" sz="quarter" idx="32" hasCustomPrompt="1"/>
          </p:nvPr>
        </p:nvSpPr>
        <p:spPr>
          <a:xfrm>
            <a:off x="6213450" y="2951788"/>
            <a:ext cx="1583965"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29" name="Text Placeholder 5"/>
          <p:cNvSpPr>
            <a:spLocks noGrp="1"/>
          </p:cNvSpPr>
          <p:nvPr>
            <p:ph type="body" sz="quarter" idx="33" hasCustomPrompt="1"/>
          </p:nvPr>
        </p:nvSpPr>
        <p:spPr>
          <a:xfrm>
            <a:off x="6213450" y="3571413"/>
            <a:ext cx="1583965"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30" name="Text Placeholder 5"/>
          <p:cNvSpPr>
            <a:spLocks noGrp="1"/>
          </p:cNvSpPr>
          <p:nvPr>
            <p:ph type="body" sz="quarter" idx="34" hasCustomPrompt="1"/>
          </p:nvPr>
        </p:nvSpPr>
        <p:spPr>
          <a:xfrm>
            <a:off x="6213450" y="4190853"/>
            <a:ext cx="1583965"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31" name="Text Placeholder 5"/>
          <p:cNvSpPr>
            <a:spLocks noGrp="1"/>
          </p:cNvSpPr>
          <p:nvPr>
            <p:ph type="body" sz="quarter" idx="35" hasCustomPrompt="1"/>
          </p:nvPr>
        </p:nvSpPr>
        <p:spPr>
          <a:xfrm>
            <a:off x="7885844" y="1697431"/>
            <a:ext cx="1583965"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32" name="Text Placeholder 5"/>
          <p:cNvSpPr>
            <a:spLocks noGrp="1"/>
          </p:cNvSpPr>
          <p:nvPr>
            <p:ph type="body" sz="quarter" idx="36" hasCustomPrompt="1"/>
          </p:nvPr>
        </p:nvSpPr>
        <p:spPr>
          <a:xfrm>
            <a:off x="7885844" y="2315605"/>
            <a:ext cx="1583965"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33" name="Text Placeholder 5"/>
          <p:cNvSpPr>
            <a:spLocks noGrp="1"/>
          </p:cNvSpPr>
          <p:nvPr>
            <p:ph type="body" sz="quarter" idx="37" hasCustomPrompt="1"/>
          </p:nvPr>
        </p:nvSpPr>
        <p:spPr>
          <a:xfrm>
            <a:off x="7885844" y="2951788"/>
            <a:ext cx="1583965"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34" name="Text Placeholder 5"/>
          <p:cNvSpPr>
            <a:spLocks noGrp="1"/>
          </p:cNvSpPr>
          <p:nvPr>
            <p:ph type="body" sz="quarter" idx="38" hasCustomPrompt="1"/>
          </p:nvPr>
        </p:nvSpPr>
        <p:spPr>
          <a:xfrm>
            <a:off x="7885844" y="3571413"/>
            <a:ext cx="1583965"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35" name="Text Placeholder 5"/>
          <p:cNvSpPr>
            <a:spLocks noGrp="1"/>
          </p:cNvSpPr>
          <p:nvPr>
            <p:ph type="body" sz="quarter" idx="39" hasCustomPrompt="1"/>
          </p:nvPr>
        </p:nvSpPr>
        <p:spPr>
          <a:xfrm>
            <a:off x="7885844" y="4190853"/>
            <a:ext cx="1583965"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cxnSp>
        <p:nvCxnSpPr>
          <p:cNvPr id="40" name="Straight Connector 39"/>
          <p:cNvCxnSpPr/>
          <p:nvPr userDrawn="1"/>
        </p:nvCxnSpPr>
        <p:spPr>
          <a:xfrm>
            <a:off x="1011768" y="3428471"/>
            <a:ext cx="3331633"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41" name="Title 1"/>
          <p:cNvSpPr>
            <a:spLocks noGrp="1"/>
          </p:cNvSpPr>
          <p:nvPr>
            <p:ph type="title" hasCustomPrompt="1"/>
          </p:nvPr>
        </p:nvSpPr>
        <p:spPr>
          <a:xfrm>
            <a:off x="935567" y="932537"/>
            <a:ext cx="2874867" cy="2432655"/>
          </a:xfrm>
        </p:spPr>
        <p:txBody>
          <a:bodyPr anchor="b"/>
          <a:lstStyle>
            <a:lvl1pPr algn="l">
              <a:defRPr>
                <a:solidFill>
                  <a:schemeClr val="bg1"/>
                </a:solidFil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42" name="Text Placeholder 5"/>
          <p:cNvSpPr>
            <a:spLocks noGrp="1"/>
          </p:cNvSpPr>
          <p:nvPr>
            <p:ph type="body" sz="quarter" idx="12" hasCustomPrompt="1"/>
          </p:nvPr>
        </p:nvSpPr>
        <p:spPr>
          <a:xfrm>
            <a:off x="948267" y="3574543"/>
            <a:ext cx="2864153" cy="2015378"/>
          </a:xfrm>
        </p:spPr>
        <p:txBody>
          <a:bodyPr anchor="t"/>
          <a:lstStyle>
            <a:lvl1pPr marL="0" indent="0" algn="just">
              <a:spcBef>
                <a:spcPts val="0"/>
              </a:spcBef>
              <a:buFontTx/>
              <a:buNone/>
              <a:defRPr>
                <a:solidFill>
                  <a:schemeClr val="bg1"/>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38" name="Slide Number Placeholder 3"/>
          <p:cNvSpPr>
            <a:spLocks noGrp="1"/>
          </p:cNvSpPr>
          <p:nvPr>
            <p:ph type="sldNum" sz="quarter" idx="11"/>
          </p:nvPr>
        </p:nvSpPr>
        <p:spPr>
          <a:xfrm>
            <a:off x="11171767" y="5919158"/>
            <a:ext cx="812800" cy="675343"/>
          </a:xfrm>
        </p:spPr>
        <p:txBody>
          <a:bodyPr/>
          <a:lstStyle>
            <a:lvl1pPr>
              <a:defRPr>
                <a:solidFill>
                  <a:schemeClr val="tx2"/>
                </a:solidFill>
              </a:defRPr>
            </a:lvl1pPr>
          </a:lstStyle>
          <a:p>
            <a:fld id="{B54AD89C-DF1E-4948-B597-5DD47B34A9CA}" type="slidenum">
              <a:rPr kumimoji="1" lang="ja-JP" altLang="en-US" smtClean="0">
                <a:solidFill>
                  <a:srgbClr val="373545"/>
                </a:solidFill>
              </a:rPr>
              <a:pPr/>
              <a:t>‹#›</a:t>
            </a:fld>
            <a:endParaRPr kumimoji="1" lang="ja-JP" altLang="en-US" dirty="0">
              <a:solidFill>
                <a:srgbClr val="373545"/>
              </a:solidFill>
            </a:endParaRPr>
          </a:p>
        </p:txBody>
      </p:sp>
      <p:sp>
        <p:nvSpPr>
          <p:cNvPr id="39" name="Rectangle 38"/>
          <p:cNvSpPr/>
          <p:nvPr userDrawn="1"/>
        </p:nvSpPr>
        <p:spPr>
          <a:xfrm>
            <a:off x="6095999" y="4677418"/>
            <a:ext cx="5160435" cy="62409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43" name="Rectangle 42"/>
          <p:cNvSpPr/>
          <p:nvPr userDrawn="1"/>
        </p:nvSpPr>
        <p:spPr>
          <a:xfrm>
            <a:off x="6095999" y="5301810"/>
            <a:ext cx="5160435" cy="624096"/>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44" name="Rectangle 43"/>
          <p:cNvSpPr/>
          <p:nvPr userDrawn="1"/>
        </p:nvSpPr>
        <p:spPr>
          <a:xfrm>
            <a:off x="4343400" y="4677418"/>
            <a:ext cx="1752600" cy="624096"/>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45" name="Rectangle 44"/>
          <p:cNvSpPr/>
          <p:nvPr userDrawn="1"/>
        </p:nvSpPr>
        <p:spPr>
          <a:xfrm>
            <a:off x="4343400" y="5301810"/>
            <a:ext cx="1752600" cy="624096"/>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46" name="Text Placeholder 5"/>
          <p:cNvSpPr>
            <a:spLocks noGrp="1"/>
          </p:cNvSpPr>
          <p:nvPr>
            <p:ph type="body" sz="quarter" idx="40" hasCustomPrompt="1"/>
          </p:nvPr>
        </p:nvSpPr>
        <p:spPr>
          <a:xfrm>
            <a:off x="4439228" y="4802887"/>
            <a:ext cx="1560945" cy="379671"/>
          </a:xfrm>
        </p:spPr>
        <p:txBody>
          <a:bodyPr anchor="ctr">
            <a:normAutofit/>
          </a:bodyPr>
          <a:lstStyle>
            <a:lvl1pPr marL="0" indent="0" algn="ctr">
              <a:lnSpc>
                <a:spcPct val="100000"/>
              </a:lnSpc>
              <a:spcBef>
                <a:spcPts val="0"/>
              </a:spcBef>
              <a:buFontTx/>
              <a:buNone/>
              <a:defRPr sz="1333" i="0">
                <a:solidFill>
                  <a:schemeClr val="tx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47" name="Text Placeholder 5"/>
          <p:cNvSpPr>
            <a:spLocks noGrp="1"/>
          </p:cNvSpPr>
          <p:nvPr>
            <p:ph type="body" sz="quarter" idx="41" hasCustomPrompt="1"/>
          </p:nvPr>
        </p:nvSpPr>
        <p:spPr>
          <a:xfrm>
            <a:off x="4439228" y="5424023"/>
            <a:ext cx="1560945" cy="379671"/>
          </a:xfrm>
        </p:spPr>
        <p:txBody>
          <a:bodyPr anchor="ctr">
            <a:normAutofit/>
          </a:bodyPr>
          <a:lstStyle>
            <a:lvl1pPr marL="0" indent="0" algn="ctr">
              <a:lnSpc>
                <a:spcPct val="100000"/>
              </a:lnSpc>
              <a:spcBef>
                <a:spcPts val="0"/>
              </a:spcBef>
              <a:buFontTx/>
              <a:buNone/>
              <a:defRPr sz="1333" i="0">
                <a:solidFill>
                  <a:schemeClr val="tx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48" name="Text Placeholder 5"/>
          <p:cNvSpPr>
            <a:spLocks noGrp="1"/>
          </p:cNvSpPr>
          <p:nvPr>
            <p:ph type="body" sz="quarter" idx="42" hasCustomPrompt="1"/>
          </p:nvPr>
        </p:nvSpPr>
        <p:spPr>
          <a:xfrm>
            <a:off x="6213450" y="4810722"/>
            <a:ext cx="1583965"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49" name="Text Placeholder 5"/>
          <p:cNvSpPr>
            <a:spLocks noGrp="1"/>
          </p:cNvSpPr>
          <p:nvPr>
            <p:ph type="body" sz="quarter" idx="43" hasCustomPrompt="1"/>
          </p:nvPr>
        </p:nvSpPr>
        <p:spPr>
          <a:xfrm>
            <a:off x="6213450" y="5430162"/>
            <a:ext cx="1583965"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50" name="Text Placeholder 5"/>
          <p:cNvSpPr>
            <a:spLocks noGrp="1"/>
          </p:cNvSpPr>
          <p:nvPr>
            <p:ph type="body" sz="quarter" idx="44" hasCustomPrompt="1"/>
          </p:nvPr>
        </p:nvSpPr>
        <p:spPr>
          <a:xfrm>
            <a:off x="7885844" y="4810722"/>
            <a:ext cx="1583965"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51" name="Text Placeholder 5"/>
          <p:cNvSpPr>
            <a:spLocks noGrp="1"/>
          </p:cNvSpPr>
          <p:nvPr>
            <p:ph type="body" sz="quarter" idx="45" hasCustomPrompt="1"/>
          </p:nvPr>
        </p:nvSpPr>
        <p:spPr>
          <a:xfrm>
            <a:off x="7885844" y="5430162"/>
            <a:ext cx="1583965"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52" name="Text Placeholder 5"/>
          <p:cNvSpPr>
            <a:spLocks noGrp="1"/>
          </p:cNvSpPr>
          <p:nvPr>
            <p:ph type="body" sz="quarter" idx="46" hasCustomPrompt="1"/>
          </p:nvPr>
        </p:nvSpPr>
        <p:spPr>
          <a:xfrm>
            <a:off x="9558237" y="1038312"/>
            <a:ext cx="1586519" cy="379671"/>
          </a:xfrm>
        </p:spPr>
        <p:txBody>
          <a:bodyPr anchor="ctr">
            <a:normAutofit/>
          </a:bodyPr>
          <a:lstStyle>
            <a:lvl1pPr marL="0" indent="0" algn="ctr">
              <a:lnSpc>
                <a:spcPct val="100000"/>
              </a:lnSpc>
              <a:spcBef>
                <a:spcPts val="0"/>
              </a:spcBef>
              <a:buFontTx/>
              <a:buNone/>
              <a:defRPr sz="1600" i="0">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sp>
        <p:nvSpPr>
          <p:cNvPr id="53" name="Text Placeholder 5"/>
          <p:cNvSpPr>
            <a:spLocks noGrp="1"/>
          </p:cNvSpPr>
          <p:nvPr>
            <p:ph type="body" sz="quarter" idx="47" hasCustomPrompt="1"/>
          </p:nvPr>
        </p:nvSpPr>
        <p:spPr>
          <a:xfrm>
            <a:off x="9549000" y="1697431"/>
            <a:ext cx="1583965"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54" name="Text Placeholder 5"/>
          <p:cNvSpPr>
            <a:spLocks noGrp="1"/>
          </p:cNvSpPr>
          <p:nvPr>
            <p:ph type="body" sz="quarter" idx="48" hasCustomPrompt="1"/>
          </p:nvPr>
        </p:nvSpPr>
        <p:spPr>
          <a:xfrm>
            <a:off x="9549000" y="2315605"/>
            <a:ext cx="1583965"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55" name="Text Placeholder 5"/>
          <p:cNvSpPr>
            <a:spLocks noGrp="1"/>
          </p:cNvSpPr>
          <p:nvPr>
            <p:ph type="body" sz="quarter" idx="49" hasCustomPrompt="1"/>
          </p:nvPr>
        </p:nvSpPr>
        <p:spPr>
          <a:xfrm>
            <a:off x="9549000" y="2951788"/>
            <a:ext cx="1583965"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56" name="Text Placeholder 5"/>
          <p:cNvSpPr>
            <a:spLocks noGrp="1"/>
          </p:cNvSpPr>
          <p:nvPr>
            <p:ph type="body" sz="quarter" idx="50" hasCustomPrompt="1"/>
          </p:nvPr>
        </p:nvSpPr>
        <p:spPr>
          <a:xfrm>
            <a:off x="9549000" y="3571413"/>
            <a:ext cx="1583965"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57" name="Text Placeholder 5"/>
          <p:cNvSpPr>
            <a:spLocks noGrp="1"/>
          </p:cNvSpPr>
          <p:nvPr>
            <p:ph type="body" sz="quarter" idx="51" hasCustomPrompt="1"/>
          </p:nvPr>
        </p:nvSpPr>
        <p:spPr>
          <a:xfrm>
            <a:off x="9549000" y="4190853"/>
            <a:ext cx="1583965"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58" name="Text Placeholder 5"/>
          <p:cNvSpPr>
            <a:spLocks noGrp="1"/>
          </p:cNvSpPr>
          <p:nvPr>
            <p:ph type="body" sz="quarter" idx="52" hasCustomPrompt="1"/>
          </p:nvPr>
        </p:nvSpPr>
        <p:spPr>
          <a:xfrm>
            <a:off x="9549000" y="4810722"/>
            <a:ext cx="1583965"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59" name="Text Placeholder 5"/>
          <p:cNvSpPr>
            <a:spLocks noGrp="1"/>
          </p:cNvSpPr>
          <p:nvPr>
            <p:ph type="body" sz="quarter" idx="53" hasCustomPrompt="1"/>
          </p:nvPr>
        </p:nvSpPr>
        <p:spPr>
          <a:xfrm>
            <a:off x="9549000" y="5430162"/>
            <a:ext cx="1583965" cy="361554"/>
          </a:xfrm>
        </p:spPr>
        <p:txBody>
          <a:bodyPr anchor="ctr"/>
          <a:lstStyle>
            <a:lvl1pPr marL="0" indent="0" algn="ctr">
              <a:lnSpc>
                <a:spcPct val="100000"/>
              </a:lnSpc>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606972991"/>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Title and text only 1">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5" name="Title 1"/>
          <p:cNvSpPr>
            <a:spLocks noGrp="1"/>
          </p:cNvSpPr>
          <p:nvPr>
            <p:ph type="title" hasCustomPrompt="1"/>
          </p:nvPr>
        </p:nvSpPr>
        <p:spPr>
          <a:xfrm>
            <a:off x="935568" y="932537"/>
            <a:ext cx="3407833" cy="2432655"/>
          </a:xfrm>
        </p:spPr>
        <p:txBody>
          <a:bodyPr anchor="b"/>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6" name="Text Placeholder 5"/>
          <p:cNvSpPr>
            <a:spLocks noGrp="1"/>
          </p:cNvSpPr>
          <p:nvPr>
            <p:ph type="body" sz="quarter" idx="12" hasCustomPrompt="1"/>
          </p:nvPr>
        </p:nvSpPr>
        <p:spPr>
          <a:xfrm>
            <a:off x="948267" y="3574543"/>
            <a:ext cx="3395133" cy="2015378"/>
          </a:xfrm>
        </p:spPr>
        <p:txBody>
          <a:bodyPr anchor="t"/>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1935876480"/>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Title and text only 2">
    <p:bg>
      <p:bgPr>
        <a:solidFill>
          <a:schemeClr val="tx1"/>
        </a:solidFill>
        <a:effectLst/>
      </p:bgPr>
    </p:bg>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935568" y="932537"/>
            <a:ext cx="3407833" cy="2432655"/>
          </a:xfrm>
        </p:spPr>
        <p:txBody>
          <a:bodyPr anchor="b"/>
          <a:lstStyle>
            <a:lvl1pPr algn="l">
              <a:defRPr>
                <a:solidFill>
                  <a:schemeClr val="bg1"/>
                </a:solidFil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6" name="Text Placeholder 5"/>
          <p:cNvSpPr>
            <a:spLocks noGrp="1"/>
          </p:cNvSpPr>
          <p:nvPr>
            <p:ph type="body" sz="quarter" idx="12" hasCustomPrompt="1"/>
          </p:nvPr>
        </p:nvSpPr>
        <p:spPr>
          <a:xfrm>
            <a:off x="948267" y="3574543"/>
            <a:ext cx="3395133" cy="2015378"/>
          </a:xfrm>
        </p:spPr>
        <p:txBody>
          <a:bodyPr anchor="t"/>
          <a:lstStyle>
            <a:lvl1pPr marL="0" indent="0" algn="just">
              <a:spcBef>
                <a:spcPts val="0"/>
              </a:spcBef>
              <a:buFontTx/>
              <a:buNone/>
              <a:defRPr>
                <a:solidFill>
                  <a:schemeClr val="bg1"/>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8" name="Slide Number Placeholder 3"/>
          <p:cNvSpPr>
            <a:spLocks noGrp="1"/>
          </p:cNvSpPr>
          <p:nvPr>
            <p:ph type="sldNum" sz="quarter" idx="11"/>
          </p:nvPr>
        </p:nvSpPr>
        <p:spPr>
          <a:xfrm>
            <a:off x="11171767" y="5919158"/>
            <a:ext cx="812800" cy="675343"/>
          </a:xfrm>
        </p:spPr>
        <p:txBody>
          <a:bodyPr/>
          <a:lstStyle>
            <a:lvl1pPr>
              <a:defRPr>
                <a:solidFill>
                  <a:schemeClr val="tx2"/>
                </a:solidFill>
              </a:defRPr>
            </a:lvl1pPr>
          </a:lstStyle>
          <a:p>
            <a:fld id="{B54AD89C-DF1E-4948-B597-5DD47B34A9CA}" type="slidenum">
              <a:rPr kumimoji="1" lang="ja-JP" altLang="en-US" smtClean="0">
                <a:solidFill>
                  <a:srgbClr val="373545"/>
                </a:solidFill>
              </a:rPr>
              <a:pPr/>
              <a:t>‹#›</a:t>
            </a:fld>
            <a:endParaRPr kumimoji="1" lang="ja-JP" altLang="en-US" dirty="0">
              <a:solidFill>
                <a:srgbClr val="373545"/>
              </a:solidFill>
            </a:endParaRPr>
          </a:p>
        </p:txBody>
      </p:sp>
    </p:spTree>
    <p:extLst>
      <p:ext uri="{BB962C8B-B14F-4D97-AF65-F5344CB8AC3E}">
        <p14:creationId xmlns:p14="http://schemas.microsoft.com/office/powerpoint/2010/main" val="2812002120"/>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Title and text only 3">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
        <p:nvSpPr>
          <p:cNvPr id="10" name="Title 1"/>
          <p:cNvSpPr>
            <a:spLocks noGrp="1"/>
          </p:cNvSpPr>
          <p:nvPr>
            <p:ph type="title" hasCustomPrompt="1"/>
          </p:nvPr>
        </p:nvSpPr>
        <p:spPr>
          <a:xfrm>
            <a:off x="7440083" y="932537"/>
            <a:ext cx="3456517" cy="2432655"/>
          </a:xfrm>
        </p:spPr>
        <p:txBody>
          <a:bodyPr anchor="b"/>
          <a:lstStyle>
            <a:lvl1pPr algn="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11" name="Text Placeholder 5"/>
          <p:cNvSpPr>
            <a:spLocks noGrp="1"/>
          </p:cNvSpPr>
          <p:nvPr>
            <p:ph type="body" sz="quarter" idx="12" hasCustomPrompt="1"/>
          </p:nvPr>
        </p:nvSpPr>
        <p:spPr>
          <a:xfrm>
            <a:off x="7452783" y="3574543"/>
            <a:ext cx="3443635" cy="2015378"/>
          </a:xfrm>
        </p:spPr>
        <p:txBody>
          <a:bodyPr anchor="t"/>
          <a:lstStyle>
            <a:lvl1pPr marL="0" indent="0" algn="just">
              <a:spcBef>
                <a:spcPts val="0"/>
              </a:spcBef>
              <a:buFontTx/>
              <a:buNone/>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2299526053"/>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Text only">
    <p:bg>
      <p:bgPr>
        <a:solidFill>
          <a:schemeClr val="tx1"/>
        </a:soli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2015067" y="2180503"/>
            <a:ext cx="8161867" cy="2496994"/>
          </a:xfrm>
        </p:spPr>
        <p:txBody>
          <a:bodyPr anchor="ctr">
            <a:normAutofit/>
          </a:bodyPr>
          <a:lstStyle>
            <a:lvl1pPr algn="ctr">
              <a:lnSpc>
                <a:spcPct val="130000"/>
              </a:lnSpc>
              <a:defRPr sz="2933">
                <a:solidFill>
                  <a:schemeClr val="bg1"/>
                </a:solidFill>
              </a:defRPr>
            </a:lvl1pPr>
          </a:lstStyle>
          <a:p>
            <a:r>
              <a:rPr kumimoji="1" lang="en-US" altLang="ja-JP" dirty="0"/>
              <a:t>Text goes here</a:t>
            </a:r>
            <a:endParaRPr kumimoji="1" lang="ja-JP" altLang="en-US" dirty="0"/>
          </a:p>
        </p:txBody>
      </p:sp>
    </p:spTree>
    <p:extLst>
      <p:ext uri="{BB962C8B-B14F-4D97-AF65-F5344CB8AC3E}">
        <p14:creationId xmlns:p14="http://schemas.microsoft.com/office/powerpoint/2010/main" val="3906033639"/>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Search">
    <p:bg>
      <p:bgPr>
        <a:solidFill>
          <a:schemeClr val="tx1"/>
        </a:solidFill>
        <a:effectLst/>
      </p:bgPr>
    </p:bg>
    <p:spTree>
      <p:nvGrpSpPr>
        <p:cNvPr id="1" name=""/>
        <p:cNvGrpSpPr/>
        <p:nvPr/>
      </p:nvGrpSpPr>
      <p:grpSpPr>
        <a:xfrm>
          <a:off x="0" y="0"/>
          <a:ext cx="0" cy="0"/>
          <a:chOff x="0" y="0"/>
          <a:chExt cx="0" cy="0"/>
        </a:xfrm>
      </p:grpSpPr>
      <p:sp>
        <p:nvSpPr>
          <p:cNvPr id="11" name="Rectangle 10"/>
          <p:cNvSpPr/>
          <p:nvPr userDrawn="1"/>
        </p:nvSpPr>
        <p:spPr>
          <a:xfrm>
            <a:off x="3514341" y="3147248"/>
            <a:ext cx="3657696" cy="563505"/>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grpSp>
        <p:nvGrpSpPr>
          <p:cNvPr id="7" name="Group 6"/>
          <p:cNvGrpSpPr/>
          <p:nvPr userDrawn="1"/>
        </p:nvGrpSpPr>
        <p:grpSpPr>
          <a:xfrm rot="2700000">
            <a:off x="3713510" y="3307451"/>
            <a:ext cx="380049" cy="243097"/>
            <a:chOff x="4700814" y="3860800"/>
            <a:chExt cx="907506" cy="580572"/>
          </a:xfrm>
        </p:grpSpPr>
        <p:sp>
          <p:nvSpPr>
            <p:cNvPr id="5" name="Circle: Hollow 4"/>
            <p:cNvSpPr/>
            <p:nvPr userDrawn="1"/>
          </p:nvSpPr>
          <p:spPr>
            <a:xfrm>
              <a:off x="4700814" y="3860800"/>
              <a:ext cx="580572" cy="580572"/>
            </a:xfrm>
            <a:prstGeom prst="donut">
              <a:avLst>
                <a:gd name="adj" fmla="val 10648"/>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200">
                <a:solidFill>
                  <a:prstClr val="black"/>
                </a:solidFill>
              </a:endParaRPr>
            </a:p>
          </p:txBody>
        </p:sp>
        <p:sp>
          <p:nvSpPr>
            <p:cNvPr id="6" name="Rectangle: Rounded Corners 5"/>
            <p:cNvSpPr/>
            <p:nvPr userDrawn="1"/>
          </p:nvSpPr>
          <p:spPr>
            <a:xfrm>
              <a:off x="5225143" y="4107542"/>
              <a:ext cx="383177" cy="91077"/>
            </a:xfrm>
            <a:prstGeom prst="roundRect">
              <a:avLst>
                <a:gd name="adj" fmla="val 50000"/>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grpSp>
      <p:sp>
        <p:nvSpPr>
          <p:cNvPr id="12" name="Text Placeholder 5"/>
          <p:cNvSpPr>
            <a:spLocks noGrp="1"/>
          </p:cNvSpPr>
          <p:nvPr>
            <p:ph type="body" sz="quarter" idx="12" hasCustomPrompt="1"/>
          </p:nvPr>
        </p:nvSpPr>
        <p:spPr>
          <a:xfrm>
            <a:off x="4287128" y="3171718"/>
            <a:ext cx="2770434" cy="502082"/>
          </a:xfrm>
        </p:spPr>
        <p:txBody>
          <a:bodyPr anchor="ctr">
            <a:normAutofit/>
          </a:bodyPr>
          <a:lstStyle>
            <a:lvl1pPr marL="0" indent="0" algn="just">
              <a:lnSpc>
                <a:spcPct val="100000"/>
              </a:lnSpc>
              <a:spcBef>
                <a:spcPts val="0"/>
              </a:spcBef>
              <a:buFontTx/>
              <a:buNone/>
              <a:defRPr sz="1600">
                <a:solidFill>
                  <a:schemeClr val="bg1"/>
                </a:solidFill>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Text goes here</a:t>
            </a:r>
            <a:endParaRPr kumimoji="1" lang="ja-JP" altLang="en-US" dirty="0"/>
          </a:p>
        </p:txBody>
      </p:sp>
      <p:sp>
        <p:nvSpPr>
          <p:cNvPr id="13" name="Rectangle 12"/>
          <p:cNvSpPr/>
          <p:nvPr userDrawn="1"/>
        </p:nvSpPr>
        <p:spPr>
          <a:xfrm>
            <a:off x="7293915" y="3147248"/>
            <a:ext cx="1485249" cy="563505"/>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4" name="Text Placeholder 5"/>
          <p:cNvSpPr>
            <a:spLocks noGrp="1"/>
          </p:cNvSpPr>
          <p:nvPr>
            <p:ph type="body" sz="quarter" idx="22" hasCustomPrompt="1"/>
          </p:nvPr>
        </p:nvSpPr>
        <p:spPr>
          <a:xfrm>
            <a:off x="7399154" y="3239164"/>
            <a:ext cx="1269173" cy="379671"/>
          </a:xfrm>
        </p:spPr>
        <p:txBody>
          <a:bodyPr anchor="ctr">
            <a:normAutofit/>
          </a:bodyPr>
          <a:lstStyle>
            <a:lvl1pPr marL="0" indent="0" algn="ctr">
              <a:lnSpc>
                <a:spcPct val="100000"/>
              </a:lnSpc>
              <a:spcBef>
                <a:spcPts val="0"/>
              </a:spcBef>
              <a:buFontTx/>
              <a:buNone/>
              <a:defRPr sz="1600" i="0">
                <a:solidFill>
                  <a:schemeClr val="bg1"/>
                </a:solidFill>
                <a:latin typeface="+mj-lt"/>
              </a:defRPr>
            </a:lvl1pPr>
            <a:lvl2pPr marL="457162" indent="0">
              <a:buNone/>
              <a:defRPr sz="1200"/>
            </a:lvl2pPr>
            <a:lvl3pPr marL="914324" indent="0">
              <a:buNone/>
              <a:defRPr sz="1200"/>
            </a:lvl3pPr>
            <a:lvl4pPr marL="1371486" indent="0">
              <a:buNone/>
              <a:defRPr sz="1200"/>
            </a:lvl4pPr>
            <a:lvl5pPr marL="1828648" indent="0">
              <a:buNone/>
              <a:defRPr sz="1200"/>
            </a:lvl5pPr>
          </a:lstStyle>
          <a:p>
            <a:pPr lvl="0"/>
            <a:r>
              <a:rPr kumimoji="1" lang="en-US" altLang="ja-JP" dirty="0"/>
              <a:t>Word</a:t>
            </a:r>
            <a:endParaRPr kumimoji="1" lang="ja-JP" altLang="en-US" dirty="0"/>
          </a:p>
        </p:txBody>
      </p:sp>
      <p:grpSp>
        <p:nvGrpSpPr>
          <p:cNvPr id="17" name="Group 16"/>
          <p:cNvGrpSpPr/>
          <p:nvPr userDrawn="1"/>
        </p:nvGrpSpPr>
        <p:grpSpPr>
          <a:xfrm rot="20515710">
            <a:off x="10285876" y="7215083"/>
            <a:ext cx="319314" cy="671390"/>
            <a:chOff x="3991428" y="1654628"/>
            <a:chExt cx="478971" cy="1006929"/>
          </a:xfrm>
          <a:solidFill>
            <a:schemeClr val="bg1"/>
          </a:solidFill>
        </p:grpSpPr>
        <p:sp>
          <p:nvSpPr>
            <p:cNvPr id="15" name="Isosceles Triangle 14"/>
            <p:cNvSpPr/>
            <p:nvPr userDrawn="1"/>
          </p:nvSpPr>
          <p:spPr>
            <a:xfrm>
              <a:off x="3991428" y="1654628"/>
              <a:ext cx="478971" cy="725714"/>
            </a:xfrm>
            <a:custGeom>
              <a:avLst/>
              <a:gdLst>
                <a:gd name="connsiteX0" fmla="*/ 0 w 478971"/>
                <a:gd name="connsiteY0" fmla="*/ 725714 h 725714"/>
                <a:gd name="connsiteX1" fmla="*/ 239486 w 478971"/>
                <a:gd name="connsiteY1" fmla="*/ 0 h 725714"/>
                <a:gd name="connsiteX2" fmla="*/ 478971 w 478971"/>
                <a:gd name="connsiteY2" fmla="*/ 725714 h 725714"/>
                <a:gd name="connsiteX3" fmla="*/ 0 w 478971"/>
                <a:gd name="connsiteY3" fmla="*/ 725714 h 725714"/>
                <a:gd name="connsiteX0" fmla="*/ 0 w 478971"/>
                <a:gd name="connsiteY0" fmla="*/ 725714 h 726622"/>
                <a:gd name="connsiteX1" fmla="*/ 239486 w 478971"/>
                <a:gd name="connsiteY1" fmla="*/ 0 h 726622"/>
                <a:gd name="connsiteX2" fmla="*/ 478971 w 478971"/>
                <a:gd name="connsiteY2" fmla="*/ 725714 h 726622"/>
                <a:gd name="connsiteX3" fmla="*/ 237672 w 478971"/>
                <a:gd name="connsiteY3" fmla="*/ 726622 h 726622"/>
                <a:gd name="connsiteX4" fmla="*/ 0 w 478971"/>
                <a:gd name="connsiteY4" fmla="*/ 725714 h 726622"/>
                <a:gd name="connsiteX0" fmla="*/ 0 w 478971"/>
                <a:gd name="connsiteY0" fmla="*/ 725714 h 725714"/>
                <a:gd name="connsiteX1" fmla="*/ 239486 w 478971"/>
                <a:gd name="connsiteY1" fmla="*/ 0 h 725714"/>
                <a:gd name="connsiteX2" fmla="*/ 478971 w 478971"/>
                <a:gd name="connsiteY2" fmla="*/ 725714 h 725714"/>
                <a:gd name="connsiteX3" fmla="*/ 231322 w 478971"/>
                <a:gd name="connsiteY3" fmla="*/ 637722 h 725714"/>
                <a:gd name="connsiteX4" fmla="*/ 0 w 478971"/>
                <a:gd name="connsiteY4" fmla="*/ 725714 h 7257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971" h="725714">
                  <a:moveTo>
                    <a:pt x="0" y="725714"/>
                  </a:moveTo>
                  <a:lnTo>
                    <a:pt x="239486" y="0"/>
                  </a:lnTo>
                  <a:lnTo>
                    <a:pt x="478971" y="725714"/>
                  </a:lnTo>
                  <a:lnTo>
                    <a:pt x="231322" y="637722"/>
                  </a:lnTo>
                  <a:lnTo>
                    <a:pt x="0" y="72571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sp>
          <p:nvSpPr>
            <p:cNvPr id="16" name="Rectangle 15"/>
            <p:cNvSpPr/>
            <p:nvPr userDrawn="1"/>
          </p:nvSpPr>
          <p:spPr>
            <a:xfrm>
              <a:off x="4175757" y="2255156"/>
              <a:ext cx="110312" cy="4064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200">
                <a:solidFill>
                  <a:prstClr val="white"/>
                </a:solidFill>
              </a:endParaRPr>
            </a:p>
          </p:txBody>
        </p:sp>
      </p:grpSp>
    </p:spTree>
    <p:extLst>
      <p:ext uri="{BB962C8B-B14F-4D97-AF65-F5344CB8AC3E}">
        <p14:creationId xmlns:p14="http://schemas.microsoft.com/office/powerpoint/2010/main" val="3687330510"/>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Footer only">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Tree>
    <p:extLst>
      <p:ext uri="{BB962C8B-B14F-4D97-AF65-F5344CB8AC3E}">
        <p14:creationId xmlns:p14="http://schemas.microsoft.com/office/powerpoint/2010/main" val="2342830174"/>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35567" y="21095"/>
            <a:ext cx="10320867" cy="905070"/>
          </a:xfrm>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18E6A7C0-C3F1-49C8-9BD3-C073866785E0}" type="datetimeFigureOut">
              <a:rPr lang="en-GB" smtClean="0"/>
              <a:t>19/03/2025</a:t>
            </a:fld>
            <a:endParaRPr lang="en-GB"/>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p:txBody>
          <a:bodyPr/>
          <a:lstStyle/>
          <a:p>
            <a:fld id="{FDF0F1C6-0825-4E0B-943F-286E2D604A2A}" type="slidenum">
              <a:rPr lang="en-GB" smtClean="0"/>
              <a:t>‹#›</a:t>
            </a:fld>
            <a:endParaRPr lang="en-GB"/>
          </a:p>
        </p:txBody>
      </p:sp>
    </p:spTree>
    <p:extLst>
      <p:ext uri="{BB962C8B-B14F-4D97-AF65-F5344CB8AC3E}">
        <p14:creationId xmlns:p14="http://schemas.microsoft.com/office/powerpoint/2010/main" val="3234859217"/>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userDrawn="1">
  <p:cSld name="3_Text &amp; Image">
    <p:spTree>
      <p:nvGrpSpPr>
        <p:cNvPr id="1" name=""/>
        <p:cNvGrpSpPr/>
        <p:nvPr/>
      </p:nvGrpSpPr>
      <p:grpSpPr>
        <a:xfrm>
          <a:off x="0" y="0"/>
          <a:ext cx="0" cy="0"/>
          <a:chOff x="0" y="0"/>
          <a:chExt cx="0" cy="0"/>
        </a:xfrm>
      </p:grpSpPr>
      <p:sp>
        <p:nvSpPr>
          <p:cNvPr id="10" name="Slide Number Placeholder 9"/>
          <p:cNvSpPr>
            <a:spLocks noGrp="1"/>
          </p:cNvSpPr>
          <p:nvPr>
            <p:ph type="sldNum" sz="quarter" idx="13"/>
          </p:nvPr>
        </p:nvSpPr>
        <p:spPr/>
        <p:txBody>
          <a:bodyPr/>
          <a:lstStyle/>
          <a:p>
            <a:fld id="{72A83A2B-3358-44F8-83A0-4598795D8FB5}" type="slidenum">
              <a:rPr lang="en-GB" smtClean="0"/>
              <a:pPr/>
              <a:t>‹#›</a:t>
            </a:fld>
            <a:endParaRPr lang="en-GB" dirty="0"/>
          </a:p>
        </p:txBody>
      </p:sp>
      <p:sp>
        <p:nvSpPr>
          <p:cNvPr id="5" name="Content Placeholder 4"/>
          <p:cNvSpPr>
            <a:spLocks noGrp="1"/>
          </p:cNvSpPr>
          <p:nvPr>
            <p:ph sz="quarter" idx="17"/>
          </p:nvPr>
        </p:nvSpPr>
        <p:spPr>
          <a:xfrm>
            <a:off x="332445" y="1206885"/>
            <a:ext cx="3779520" cy="2316480"/>
          </a:xfrm>
          <a:ln>
            <a:solidFill>
              <a:schemeClr val="bg1">
                <a:lumMod val="95000"/>
              </a:schemeClr>
            </a:solidFill>
          </a:ln>
        </p:spPr>
        <p:txBody>
          <a:bodyPr/>
          <a:lstStyle>
            <a:lvl1pPr>
              <a:defRPr sz="1333"/>
            </a:lvl1pPr>
            <a:lvl2pPr>
              <a:defRPr sz="1200"/>
            </a:lvl2pPr>
            <a:lvl3pPr>
              <a:defRPr sz="1067"/>
            </a:lvl3pPr>
            <a:lvl4pPr>
              <a:defRPr sz="933"/>
            </a:lvl4pPr>
            <a:lvl5pPr>
              <a:defRPr sz="9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1"/>
          <p:cNvSpPr>
            <a:spLocks noGrp="1"/>
          </p:cNvSpPr>
          <p:nvPr>
            <p:ph type="title"/>
          </p:nvPr>
        </p:nvSpPr>
        <p:spPr/>
        <p:txBody>
          <a:bodyPr/>
          <a:lstStyle/>
          <a:p>
            <a:r>
              <a:rPr lang="en-US"/>
              <a:t>Click to edit Master title style</a:t>
            </a:r>
            <a:endParaRPr lang="en-GB"/>
          </a:p>
        </p:txBody>
      </p:sp>
      <p:sp>
        <p:nvSpPr>
          <p:cNvPr id="6" name="Content Placeholder 4"/>
          <p:cNvSpPr>
            <a:spLocks noGrp="1"/>
          </p:cNvSpPr>
          <p:nvPr>
            <p:ph sz="quarter" idx="18"/>
          </p:nvPr>
        </p:nvSpPr>
        <p:spPr>
          <a:xfrm>
            <a:off x="4209808" y="1206885"/>
            <a:ext cx="3779520" cy="2316480"/>
          </a:xfrm>
          <a:ln>
            <a:solidFill>
              <a:schemeClr val="bg1">
                <a:lumMod val="95000"/>
              </a:schemeClr>
            </a:solidFill>
          </a:ln>
        </p:spPr>
        <p:txBody>
          <a:bodyPr/>
          <a:lstStyle>
            <a:lvl1pPr>
              <a:defRPr sz="1333"/>
            </a:lvl1pPr>
            <a:lvl2pPr>
              <a:defRPr sz="1200"/>
            </a:lvl2pPr>
            <a:lvl3pPr>
              <a:defRPr sz="1067"/>
            </a:lvl3pPr>
            <a:lvl4pPr>
              <a:defRPr sz="933"/>
            </a:lvl4pPr>
            <a:lvl5pPr>
              <a:defRPr sz="9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Content Placeholder 4"/>
          <p:cNvSpPr>
            <a:spLocks noGrp="1"/>
          </p:cNvSpPr>
          <p:nvPr>
            <p:ph sz="quarter" idx="19"/>
          </p:nvPr>
        </p:nvSpPr>
        <p:spPr>
          <a:xfrm>
            <a:off x="332445" y="3654431"/>
            <a:ext cx="3779520" cy="2316480"/>
          </a:xfrm>
          <a:ln>
            <a:solidFill>
              <a:schemeClr val="bg1">
                <a:lumMod val="95000"/>
              </a:schemeClr>
            </a:solidFill>
          </a:ln>
        </p:spPr>
        <p:txBody>
          <a:bodyPr/>
          <a:lstStyle>
            <a:lvl1pPr>
              <a:defRPr sz="1333"/>
            </a:lvl1pPr>
            <a:lvl2pPr>
              <a:defRPr sz="1200"/>
            </a:lvl2pPr>
            <a:lvl3pPr>
              <a:defRPr sz="1067"/>
            </a:lvl3pPr>
            <a:lvl4pPr>
              <a:defRPr sz="933"/>
            </a:lvl4pPr>
            <a:lvl5pPr>
              <a:defRPr sz="9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Content Placeholder 4"/>
          <p:cNvSpPr>
            <a:spLocks noGrp="1"/>
          </p:cNvSpPr>
          <p:nvPr>
            <p:ph sz="quarter" idx="20"/>
          </p:nvPr>
        </p:nvSpPr>
        <p:spPr>
          <a:xfrm>
            <a:off x="4206240" y="3653067"/>
            <a:ext cx="3779520" cy="2316480"/>
          </a:xfrm>
          <a:ln>
            <a:solidFill>
              <a:schemeClr val="bg1">
                <a:lumMod val="95000"/>
              </a:schemeClr>
            </a:solidFill>
          </a:ln>
        </p:spPr>
        <p:txBody>
          <a:bodyPr/>
          <a:lstStyle>
            <a:lvl1pPr>
              <a:defRPr sz="1333"/>
            </a:lvl1pPr>
            <a:lvl2pPr>
              <a:defRPr sz="1200"/>
            </a:lvl2pPr>
            <a:lvl3pPr>
              <a:defRPr sz="1067"/>
            </a:lvl3pPr>
            <a:lvl4pPr>
              <a:defRPr sz="933"/>
            </a:lvl4pPr>
            <a:lvl5pPr>
              <a:defRPr sz="9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Content Placeholder 4"/>
          <p:cNvSpPr>
            <a:spLocks noGrp="1"/>
          </p:cNvSpPr>
          <p:nvPr>
            <p:ph sz="quarter" idx="21"/>
          </p:nvPr>
        </p:nvSpPr>
        <p:spPr>
          <a:xfrm>
            <a:off x="8080035" y="1206885"/>
            <a:ext cx="3779520" cy="2316480"/>
          </a:xfrm>
          <a:ln>
            <a:solidFill>
              <a:schemeClr val="bg1">
                <a:lumMod val="95000"/>
              </a:schemeClr>
            </a:solidFill>
          </a:ln>
        </p:spPr>
        <p:txBody>
          <a:bodyPr/>
          <a:lstStyle>
            <a:lvl1pPr>
              <a:defRPr sz="1333"/>
            </a:lvl1pPr>
            <a:lvl2pPr>
              <a:defRPr sz="1200"/>
            </a:lvl2pPr>
            <a:lvl3pPr>
              <a:defRPr sz="1067"/>
            </a:lvl3pPr>
            <a:lvl4pPr>
              <a:defRPr sz="933"/>
            </a:lvl4pPr>
            <a:lvl5pPr>
              <a:defRPr sz="9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Content Placeholder 4"/>
          <p:cNvSpPr>
            <a:spLocks noGrp="1"/>
          </p:cNvSpPr>
          <p:nvPr>
            <p:ph sz="quarter" idx="22"/>
          </p:nvPr>
        </p:nvSpPr>
        <p:spPr>
          <a:xfrm>
            <a:off x="8080035" y="3644339"/>
            <a:ext cx="3779520" cy="2316480"/>
          </a:xfrm>
          <a:ln>
            <a:solidFill>
              <a:schemeClr val="bg1">
                <a:lumMod val="95000"/>
              </a:schemeClr>
            </a:solidFill>
          </a:ln>
        </p:spPr>
        <p:txBody>
          <a:bodyPr/>
          <a:lstStyle>
            <a:lvl1pPr>
              <a:defRPr sz="1333"/>
            </a:lvl1pPr>
            <a:lvl2pPr>
              <a:defRPr sz="1200"/>
            </a:lvl2pPr>
            <a:lvl3pPr>
              <a:defRPr sz="1067"/>
            </a:lvl3pPr>
            <a:lvl4pPr>
              <a:defRPr sz="933"/>
            </a:lvl4pPr>
            <a:lvl5pPr>
              <a:defRPr sz="9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3" name="Picture 2" descr="A blue and white logo&#10;&#10;AI-generated content may be incorrect.">
            <a:extLst>
              <a:ext uri="{FF2B5EF4-FFF2-40B4-BE49-F238E27FC236}">
                <a16:creationId xmlns:a16="http://schemas.microsoft.com/office/drawing/2014/main" id="{AC412266-4F45-5EFF-DDC3-8CE80D7DAA5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66605" y="6458147"/>
            <a:ext cx="1290248" cy="293685"/>
          </a:xfrm>
          <a:prstGeom prst="rect">
            <a:avLst/>
          </a:prstGeom>
        </p:spPr>
      </p:pic>
    </p:spTree>
    <p:extLst>
      <p:ext uri="{BB962C8B-B14F-4D97-AF65-F5344CB8AC3E}">
        <p14:creationId xmlns:p14="http://schemas.microsoft.com/office/powerpoint/2010/main" val="2383729054"/>
      </p:ext>
    </p:extLst>
  </p:cSld>
  <p:clrMapOvr>
    <a:masterClrMapping/>
  </p:clrMapOvr>
  <p:extLst>
    <p:ext uri="{DCECCB84-F9BA-43D5-87BE-67443E8EF086}">
      <p15:sldGuideLst xmlns:p15="http://schemas.microsoft.com/office/powerpoint/2012/main">
        <p15:guide id="1" pos="2812">
          <p15:clr>
            <a:srgbClr val="FBAE40"/>
          </p15:clr>
        </p15:guide>
      </p15:sldGuideLst>
    </p:ext>
  </p:extLs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90" Type="http://schemas.openxmlformats.org/officeDocument/2006/relationships/slideLayout" Target="../slideLayouts/slideLayout90.xml"/><Relationship Id="rId95" Type="http://schemas.openxmlformats.org/officeDocument/2006/relationships/slideLayout" Target="../slideLayouts/slideLayout95.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91" Type="http://schemas.openxmlformats.org/officeDocument/2006/relationships/slideLayout" Target="../slideLayouts/slideLayout91.xml"/><Relationship Id="rId96" Type="http://schemas.openxmlformats.org/officeDocument/2006/relationships/slideLayout" Target="../slideLayouts/slideLayout96.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slideLayout" Target="../slideLayouts/slideLayout94.xml"/><Relationship Id="rId99" Type="http://schemas.openxmlformats.org/officeDocument/2006/relationships/slideLayout" Target="../slideLayouts/slideLayout99.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slideLayout" Target="../slideLayouts/slideLayout97.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 Id="rId100" Type="http://schemas.openxmlformats.org/officeDocument/2006/relationships/theme" Target="../theme/theme1.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slideLayout" Target="../slideLayouts/slideLayout93.xml"/><Relationship Id="rId98" Type="http://schemas.openxmlformats.org/officeDocument/2006/relationships/slideLayout" Target="../slideLayouts/slideLayout98.xml"/></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125.xml"/><Relationship Id="rId21" Type="http://schemas.openxmlformats.org/officeDocument/2006/relationships/slideLayout" Target="../slideLayouts/slideLayout120.xml"/><Relationship Id="rId42" Type="http://schemas.openxmlformats.org/officeDocument/2006/relationships/slideLayout" Target="../slideLayouts/slideLayout141.xml"/><Relationship Id="rId47" Type="http://schemas.openxmlformats.org/officeDocument/2006/relationships/slideLayout" Target="../slideLayouts/slideLayout146.xml"/><Relationship Id="rId63" Type="http://schemas.openxmlformats.org/officeDocument/2006/relationships/slideLayout" Target="../slideLayouts/slideLayout162.xml"/><Relationship Id="rId68" Type="http://schemas.openxmlformats.org/officeDocument/2006/relationships/slideLayout" Target="../slideLayouts/slideLayout167.xml"/><Relationship Id="rId84" Type="http://schemas.openxmlformats.org/officeDocument/2006/relationships/slideLayout" Target="../slideLayouts/slideLayout183.xml"/><Relationship Id="rId89" Type="http://schemas.openxmlformats.org/officeDocument/2006/relationships/slideLayout" Target="../slideLayouts/slideLayout188.xml"/><Relationship Id="rId16" Type="http://schemas.openxmlformats.org/officeDocument/2006/relationships/slideLayout" Target="../slideLayouts/slideLayout115.xml"/><Relationship Id="rId11" Type="http://schemas.openxmlformats.org/officeDocument/2006/relationships/slideLayout" Target="../slideLayouts/slideLayout110.xml"/><Relationship Id="rId32" Type="http://schemas.openxmlformats.org/officeDocument/2006/relationships/slideLayout" Target="../slideLayouts/slideLayout131.xml"/><Relationship Id="rId37" Type="http://schemas.openxmlformats.org/officeDocument/2006/relationships/slideLayout" Target="../slideLayouts/slideLayout136.xml"/><Relationship Id="rId53" Type="http://schemas.openxmlformats.org/officeDocument/2006/relationships/slideLayout" Target="../slideLayouts/slideLayout152.xml"/><Relationship Id="rId58" Type="http://schemas.openxmlformats.org/officeDocument/2006/relationships/slideLayout" Target="../slideLayouts/slideLayout157.xml"/><Relationship Id="rId74" Type="http://schemas.openxmlformats.org/officeDocument/2006/relationships/slideLayout" Target="../slideLayouts/slideLayout173.xml"/><Relationship Id="rId79" Type="http://schemas.openxmlformats.org/officeDocument/2006/relationships/slideLayout" Target="../slideLayouts/slideLayout178.xml"/><Relationship Id="rId5" Type="http://schemas.openxmlformats.org/officeDocument/2006/relationships/slideLayout" Target="../slideLayouts/slideLayout104.xml"/><Relationship Id="rId90" Type="http://schemas.openxmlformats.org/officeDocument/2006/relationships/slideLayout" Target="../slideLayouts/slideLayout189.xml"/><Relationship Id="rId95" Type="http://schemas.openxmlformats.org/officeDocument/2006/relationships/slideLayout" Target="../slideLayouts/slideLayout194.xml"/><Relationship Id="rId22" Type="http://schemas.openxmlformats.org/officeDocument/2006/relationships/slideLayout" Target="../slideLayouts/slideLayout121.xml"/><Relationship Id="rId27" Type="http://schemas.openxmlformats.org/officeDocument/2006/relationships/slideLayout" Target="../slideLayouts/slideLayout126.xml"/><Relationship Id="rId43" Type="http://schemas.openxmlformats.org/officeDocument/2006/relationships/slideLayout" Target="../slideLayouts/slideLayout142.xml"/><Relationship Id="rId48" Type="http://schemas.openxmlformats.org/officeDocument/2006/relationships/slideLayout" Target="../slideLayouts/slideLayout147.xml"/><Relationship Id="rId64" Type="http://schemas.openxmlformats.org/officeDocument/2006/relationships/slideLayout" Target="../slideLayouts/slideLayout163.xml"/><Relationship Id="rId69" Type="http://schemas.openxmlformats.org/officeDocument/2006/relationships/slideLayout" Target="../slideLayouts/slideLayout168.xml"/><Relationship Id="rId80" Type="http://schemas.openxmlformats.org/officeDocument/2006/relationships/slideLayout" Target="../slideLayouts/slideLayout179.xml"/><Relationship Id="rId85" Type="http://schemas.openxmlformats.org/officeDocument/2006/relationships/slideLayout" Target="../slideLayouts/slideLayout184.xml"/><Relationship Id="rId12" Type="http://schemas.openxmlformats.org/officeDocument/2006/relationships/slideLayout" Target="../slideLayouts/slideLayout111.xml"/><Relationship Id="rId17" Type="http://schemas.openxmlformats.org/officeDocument/2006/relationships/slideLayout" Target="../slideLayouts/slideLayout116.xml"/><Relationship Id="rId25" Type="http://schemas.openxmlformats.org/officeDocument/2006/relationships/slideLayout" Target="../slideLayouts/slideLayout124.xml"/><Relationship Id="rId33" Type="http://schemas.openxmlformats.org/officeDocument/2006/relationships/slideLayout" Target="../slideLayouts/slideLayout132.xml"/><Relationship Id="rId38" Type="http://schemas.openxmlformats.org/officeDocument/2006/relationships/slideLayout" Target="../slideLayouts/slideLayout137.xml"/><Relationship Id="rId46" Type="http://schemas.openxmlformats.org/officeDocument/2006/relationships/slideLayout" Target="../slideLayouts/slideLayout145.xml"/><Relationship Id="rId59" Type="http://schemas.openxmlformats.org/officeDocument/2006/relationships/slideLayout" Target="../slideLayouts/slideLayout158.xml"/><Relationship Id="rId67" Type="http://schemas.openxmlformats.org/officeDocument/2006/relationships/slideLayout" Target="../slideLayouts/slideLayout166.xml"/><Relationship Id="rId20" Type="http://schemas.openxmlformats.org/officeDocument/2006/relationships/slideLayout" Target="../slideLayouts/slideLayout119.xml"/><Relationship Id="rId41" Type="http://schemas.openxmlformats.org/officeDocument/2006/relationships/slideLayout" Target="../slideLayouts/slideLayout140.xml"/><Relationship Id="rId54" Type="http://schemas.openxmlformats.org/officeDocument/2006/relationships/slideLayout" Target="../slideLayouts/slideLayout153.xml"/><Relationship Id="rId62" Type="http://schemas.openxmlformats.org/officeDocument/2006/relationships/slideLayout" Target="../slideLayouts/slideLayout161.xml"/><Relationship Id="rId70" Type="http://schemas.openxmlformats.org/officeDocument/2006/relationships/slideLayout" Target="../slideLayouts/slideLayout169.xml"/><Relationship Id="rId75" Type="http://schemas.openxmlformats.org/officeDocument/2006/relationships/slideLayout" Target="../slideLayouts/slideLayout174.xml"/><Relationship Id="rId83" Type="http://schemas.openxmlformats.org/officeDocument/2006/relationships/slideLayout" Target="../slideLayouts/slideLayout182.xml"/><Relationship Id="rId88" Type="http://schemas.openxmlformats.org/officeDocument/2006/relationships/slideLayout" Target="../slideLayouts/slideLayout187.xml"/><Relationship Id="rId91" Type="http://schemas.openxmlformats.org/officeDocument/2006/relationships/slideLayout" Target="../slideLayouts/slideLayout190.xml"/><Relationship Id="rId96" Type="http://schemas.openxmlformats.org/officeDocument/2006/relationships/slideLayout" Target="../slideLayouts/slideLayout195.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5" Type="http://schemas.openxmlformats.org/officeDocument/2006/relationships/slideLayout" Target="../slideLayouts/slideLayout114.xml"/><Relationship Id="rId23" Type="http://schemas.openxmlformats.org/officeDocument/2006/relationships/slideLayout" Target="../slideLayouts/slideLayout122.xml"/><Relationship Id="rId28" Type="http://schemas.openxmlformats.org/officeDocument/2006/relationships/slideLayout" Target="../slideLayouts/slideLayout127.xml"/><Relationship Id="rId36" Type="http://schemas.openxmlformats.org/officeDocument/2006/relationships/slideLayout" Target="../slideLayouts/slideLayout135.xml"/><Relationship Id="rId49" Type="http://schemas.openxmlformats.org/officeDocument/2006/relationships/slideLayout" Target="../slideLayouts/slideLayout148.xml"/><Relationship Id="rId57" Type="http://schemas.openxmlformats.org/officeDocument/2006/relationships/slideLayout" Target="../slideLayouts/slideLayout156.xml"/><Relationship Id="rId10" Type="http://schemas.openxmlformats.org/officeDocument/2006/relationships/slideLayout" Target="../slideLayouts/slideLayout109.xml"/><Relationship Id="rId31" Type="http://schemas.openxmlformats.org/officeDocument/2006/relationships/slideLayout" Target="../slideLayouts/slideLayout130.xml"/><Relationship Id="rId44" Type="http://schemas.openxmlformats.org/officeDocument/2006/relationships/slideLayout" Target="../slideLayouts/slideLayout143.xml"/><Relationship Id="rId52" Type="http://schemas.openxmlformats.org/officeDocument/2006/relationships/slideLayout" Target="../slideLayouts/slideLayout151.xml"/><Relationship Id="rId60" Type="http://schemas.openxmlformats.org/officeDocument/2006/relationships/slideLayout" Target="../slideLayouts/slideLayout159.xml"/><Relationship Id="rId65" Type="http://schemas.openxmlformats.org/officeDocument/2006/relationships/slideLayout" Target="../slideLayouts/slideLayout164.xml"/><Relationship Id="rId73" Type="http://schemas.openxmlformats.org/officeDocument/2006/relationships/slideLayout" Target="../slideLayouts/slideLayout172.xml"/><Relationship Id="rId78" Type="http://schemas.openxmlformats.org/officeDocument/2006/relationships/slideLayout" Target="../slideLayouts/slideLayout177.xml"/><Relationship Id="rId81" Type="http://schemas.openxmlformats.org/officeDocument/2006/relationships/slideLayout" Target="../slideLayouts/slideLayout180.xml"/><Relationship Id="rId86" Type="http://schemas.openxmlformats.org/officeDocument/2006/relationships/slideLayout" Target="../slideLayouts/slideLayout185.xml"/><Relationship Id="rId94" Type="http://schemas.openxmlformats.org/officeDocument/2006/relationships/slideLayout" Target="../slideLayouts/slideLayout193.xml"/><Relationship Id="rId99" Type="http://schemas.openxmlformats.org/officeDocument/2006/relationships/slideLayout" Target="../slideLayouts/slideLayout198.xml"/><Relationship Id="rId101" Type="http://schemas.openxmlformats.org/officeDocument/2006/relationships/theme" Target="../theme/theme2.xml"/><Relationship Id="rId4" Type="http://schemas.openxmlformats.org/officeDocument/2006/relationships/slideLayout" Target="../slideLayouts/slideLayout103.xml"/><Relationship Id="rId9" Type="http://schemas.openxmlformats.org/officeDocument/2006/relationships/slideLayout" Target="../slideLayouts/slideLayout108.xml"/><Relationship Id="rId13" Type="http://schemas.openxmlformats.org/officeDocument/2006/relationships/slideLayout" Target="../slideLayouts/slideLayout112.xml"/><Relationship Id="rId18" Type="http://schemas.openxmlformats.org/officeDocument/2006/relationships/slideLayout" Target="../slideLayouts/slideLayout117.xml"/><Relationship Id="rId39" Type="http://schemas.openxmlformats.org/officeDocument/2006/relationships/slideLayout" Target="../slideLayouts/slideLayout138.xml"/><Relationship Id="rId34" Type="http://schemas.openxmlformats.org/officeDocument/2006/relationships/slideLayout" Target="../slideLayouts/slideLayout133.xml"/><Relationship Id="rId50" Type="http://schemas.openxmlformats.org/officeDocument/2006/relationships/slideLayout" Target="../slideLayouts/slideLayout149.xml"/><Relationship Id="rId55" Type="http://schemas.openxmlformats.org/officeDocument/2006/relationships/slideLayout" Target="../slideLayouts/slideLayout154.xml"/><Relationship Id="rId76" Type="http://schemas.openxmlformats.org/officeDocument/2006/relationships/slideLayout" Target="../slideLayouts/slideLayout175.xml"/><Relationship Id="rId97" Type="http://schemas.openxmlformats.org/officeDocument/2006/relationships/slideLayout" Target="../slideLayouts/slideLayout196.xml"/><Relationship Id="rId7" Type="http://schemas.openxmlformats.org/officeDocument/2006/relationships/slideLayout" Target="../slideLayouts/slideLayout106.xml"/><Relationship Id="rId71" Type="http://schemas.openxmlformats.org/officeDocument/2006/relationships/slideLayout" Target="../slideLayouts/slideLayout170.xml"/><Relationship Id="rId92" Type="http://schemas.openxmlformats.org/officeDocument/2006/relationships/slideLayout" Target="../slideLayouts/slideLayout191.xml"/><Relationship Id="rId2" Type="http://schemas.openxmlformats.org/officeDocument/2006/relationships/slideLayout" Target="../slideLayouts/slideLayout101.xml"/><Relationship Id="rId29" Type="http://schemas.openxmlformats.org/officeDocument/2006/relationships/slideLayout" Target="../slideLayouts/slideLayout128.xml"/><Relationship Id="rId24" Type="http://schemas.openxmlformats.org/officeDocument/2006/relationships/slideLayout" Target="../slideLayouts/slideLayout123.xml"/><Relationship Id="rId40" Type="http://schemas.openxmlformats.org/officeDocument/2006/relationships/slideLayout" Target="../slideLayouts/slideLayout139.xml"/><Relationship Id="rId45" Type="http://schemas.openxmlformats.org/officeDocument/2006/relationships/slideLayout" Target="../slideLayouts/slideLayout144.xml"/><Relationship Id="rId66" Type="http://schemas.openxmlformats.org/officeDocument/2006/relationships/slideLayout" Target="../slideLayouts/slideLayout165.xml"/><Relationship Id="rId87" Type="http://schemas.openxmlformats.org/officeDocument/2006/relationships/slideLayout" Target="../slideLayouts/slideLayout186.xml"/><Relationship Id="rId61" Type="http://schemas.openxmlformats.org/officeDocument/2006/relationships/slideLayout" Target="../slideLayouts/slideLayout160.xml"/><Relationship Id="rId82" Type="http://schemas.openxmlformats.org/officeDocument/2006/relationships/slideLayout" Target="../slideLayouts/slideLayout181.xml"/><Relationship Id="rId19" Type="http://schemas.openxmlformats.org/officeDocument/2006/relationships/slideLayout" Target="../slideLayouts/slideLayout118.xml"/><Relationship Id="rId14" Type="http://schemas.openxmlformats.org/officeDocument/2006/relationships/slideLayout" Target="../slideLayouts/slideLayout113.xml"/><Relationship Id="rId30" Type="http://schemas.openxmlformats.org/officeDocument/2006/relationships/slideLayout" Target="../slideLayouts/slideLayout129.xml"/><Relationship Id="rId35" Type="http://schemas.openxmlformats.org/officeDocument/2006/relationships/slideLayout" Target="../slideLayouts/slideLayout134.xml"/><Relationship Id="rId56" Type="http://schemas.openxmlformats.org/officeDocument/2006/relationships/slideLayout" Target="../slideLayouts/slideLayout155.xml"/><Relationship Id="rId77" Type="http://schemas.openxmlformats.org/officeDocument/2006/relationships/slideLayout" Target="../slideLayouts/slideLayout176.xml"/><Relationship Id="rId100" Type="http://schemas.openxmlformats.org/officeDocument/2006/relationships/slideLayout" Target="../slideLayouts/slideLayout199.xml"/><Relationship Id="rId8" Type="http://schemas.openxmlformats.org/officeDocument/2006/relationships/slideLayout" Target="../slideLayouts/slideLayout107.xml"/><Relationship Id="rId51" Type="http://schemas.openxmlformats.org/officeDocument/2006/relationships/slideLayout" Target="../slideLayouts/slideLayout150.xml"/><Relationship Id="rId72" Type="http://schemas.openxmlformats.org/officeDocument/2006/relationships/slideLayout" Target="../slideLayouts/slideLayout171.xml"/><Relationship Id="rId93" Type="http://schemas.openxmlformats.org/officeDocument/2006/relationships/slideLayout" Target="../slideLayouts/slideLayout192.xml"/><Relationship Id="rId98" Type="http://schemas.openxmlformats.org/officeDocument/2006/relationships/slideLayout" Target="../slideLayouts/slideLayout197.xml"/><Relationship Id="rId3" Type="http://schemas.openxmlformats.org/officeDocument/2006/relationships/slideLayout" Target="../slideLayouts/slideLayout10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35567" y="365126"/>
            <a:ext cx="10320867" cy="905070"/>
          </a:xfrm>
          <a:prstGeom prst="rect">
            <a:avLst/>
          </a:prstGeom>
        </p:spPr>
        <p:txBody>
          <a:bodyPr vert="horz" lIns="91440" tIns="45720" rIns="91440" bIns="45720" rtlCol="0" anchor="ctr">
            <a:normAutofit/>
          </a:bodyPr>
          <a:lstStyle/>
          <a:p>
            <a:r>
              <a:rPr lang="en-US" altLang="ja-JP" dirty="0"/>
              <a:t>Master Title</a:t>
            </a:r>
            <a:endParaRPr lang="en-US" dirty="0"/>
          </a:p>
        </p:txBody>
      </p:sp>
      <p:sp>
        <p:nvSpPr>
          <p:cNvPr id="3" name="Text Placeholder 2"/>
          <p:cNvSpPr>
            <a:spLocks noGrp="1"/>
          </p:cNvSpPr>
          <p:nvPr>
            <p:ph type="body" idx="1"/>
          </p:nvPr>
        </p:nvSpPr>
        <p:spPr>
          <a:xfrm>
            <a:off x="935567" y="1414153"/>
            <a:ext cx="10320867" cy="4488025"/>
          </a:xfrm>
          <a:prstGeom prst="rect">
            <a:avLst/>
          </a:prstGeom>
        </p:spPr>
        <p:txBody>
          <a:bodyPr vert="horz" lIns="91440" tIns="45720" rIns="91440" bIns="45720" rtlCol="0">
            <a:normAutofit/>
          </a:bodyPr>
          <a:lstStyle/>
          <a:p>
            <a:pPr lvl="0"/>
            <a:r>
              <a:rPr lang="en-US" dirty="0"/>
              <a:t>Master Text</a:t>
            </a:r>
          </a:p>
        </p:txBody>
      </p:sp>
      <p:sp>
        <p:nvSpPr>
          <p:cNvPr id="6" name="Slide Number Placeholder 5"/>
          <p:cNvSpPr>
            <a:spLocks noGrp="1"/>
          </p:cNvSpPr>
          <p:nvPr>
            <p:ph type="sldNum" sz="quarter" idx="4"/>
          </p:nvPr>
        </p:nvSpPr>
        <p:spPr>
          <a:xfrm>
            <a:off x="31751" y="6131429"/>
            <a:ext cx="833664" cy="675343"/>
          </a:xfrm>
          <a:prstGeom prst="rect">
            <a:avLst/>
          </a:prstGeom>
        </p:spPr>
        <p:txBody>
          <a:bodyPr vert="horz" lIns="91440" tIns="45720" rIns="91440" bIns="45720" rtlCol="0" anchor="b"/>
          <a:lstStyle>
            <a:lvl1pPr algn="r">
              <a:defRPr sz="2000">
                <a:solidFill>
                  <a:schemeClr val="tx2">
                    <a:lumMod val="20000"/>
                    <a:lumOff val="80000"/>
                  </a:schemeClr>
                </a:solidFill>
                <a:latin typeface="+mj-lt"/>
              </a:defRPr>
            </a:lvl1p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Tree>
    <p:extLst>
      <p:ext uri="{BB962C8B-B14F-4D97-AF65-F5344CB8AC3E}">
        <p14:creationId xmlns:p14="http://schemas.microsoft.com/office/powerpoint/2010/main" val="1632703240"/>
      </p:ext>
    </p:extLst>
  </p:cSld>
  <p:clrMap bg1="lt1" tx1="dk1" bg2="lt2" tx2="dk2" accent1="accent1" accent2="accent2" accent3="accent3" accent4="accent4" accent5="accent5" accent6="accent6" hlink="hlink" folHlink="folHlink"/>
  <p:sldLayoutIdLst>
    <p:sldLayoutId id="2147483959" r:id="rId1"/>
    <p:sldLayoutId id="2147483960" r:id="rId2"/>
    <p:sldLayoutId id="2147483961" r:id="rId3"/>
    <p:sldLayoutId id="2147483962" r:id="rId4"/>
    <p:sldLayoutId id="2147483963" r:id="rId5"/>
    <p:sldLayoutId id="2147483964" r:id="rId6"/>
    <p:sldLayoutId id="2147483965" r:id="rId7"/>
    <p:sldLayoutId id="2147483966" r:id="rId8"/>
    <p:sldLayoutId id="2147483967" r:id="rId9"/>
    <p:sldLayoutId id="2147483968" r:id="rId10"/>
    <p:sldLayoutId id="2147483969" r:id="rId11"/>
    <p:sldLayoutId id="2147483970" r:id="rId12"/>
    <p:sldLayoutId id="2147483971" r:id="rId13"/>
    <p:sldLayoutId id="2147483972" r:id="rId14"/>
    <p:sldLayoutId id="2147483973" r:id="rId15"/>
    <p:sldLayoutId id="2147483974" r:id="rId16"/>
    <p:sldLayoutId id="2147483975" r:id="rId17"/>
    <p:sldLayoutId id="2147483976" r:id="rId18"/>
    <p:sldLayoutId id="2147483977" r:id="rId19"/>
    <p:sldLayoutId id="2147483978" r:id="rId20"/>
    <p:sldLayoutId id="2147483979" r:id="rId21"/>
    <p:sldLayoutId id="2147483980" r:id="rId22"/>
    <p:sldLayoutId id="2147483981" r:id="rId23"/>
    <p:sldLayoutId id="2147483982" r:id="rId24"/>
    <p:sldLayoutId id="2147483983" r:id="rId25"/>
    <p:sldLayoutId id="2147483984" r:id="rId26"/>
    <p:sldLayoutId id="2147483985" r:id="rId27"/>
    <p:sldLayoutId id="2147483986" r:id="rId28"/>
    <p:sldLayoutId id="2147483987" r:id="rId29"/>
    <p:sldLayoutId id="2147483988" r:id="rId30"/>
    <p:sldLayoutId id="2147483989" r:id="rId31"/>
    <p:sldLayoutId id="2147483990" r:id="rId32"/>
    <p:sldLayoutId id="2147483991" r:id="rId33"/>
    <p:sldLayoutId id="2147483992" r:id="rId34"/>
    <p:sldLayoutId id="2147483993" r:id="rId35"/>
    <p:sldLayoutId id="2147483994" r:id="rId36"/>
    <p:sldLayoutId id="2147483995" r:id="rId37"/>
    <p:sldLayoutId id="2147483996" r:id="rId38"/>
    <p:sldLayoutId id="2147483997" r:id="rId39"/>
    <p:sldLayoutId id="2147483998" r:id="rId40"/>
    <p:sldLayoutId id="2147483999" r:id="rId41"/>
    <p:sldLayoutId id="2147484000" r:id="rId42"/>
    <p:sldLayoutId id="2147484001" r:id="rId43"/>
    <p:sldLayoutId id="2147484002" r:id="rId44"/>
    <p:sldLayoutId id="2147484003" r:id="rId45"/>
    <p:sldLayoutId id="2147484004" r:id="rId46"/>
    <p:sldLayoutId id="2147484005" r:id="rId47"/>
    <p:sldLayoutId id="2147484006" r:id="rId48"/>
    <p:sldLayoutId id="2147484007" r:id="rId49"/>
    <p:sldLayoutId id="2147484008" r:id="rId50"/>
    <p:sldLayoutId id="2147484009" r:id="rId51"/>
    <p:sldLayoutId id="2147484010" r:id="rId52"/>
    <p:sldLayoutId id="2147484011" r:id="rId53"/>
    <p:sldLayoutId id="2147484012" r:id="rId54"/>
    <p:sldLayoutId id="2147484013" r:id="rId55"/>
    <p:sldLayoutId id="2147484014" r:id="rId56"/>
    <p:sldLayoutId id="2147484015" r:id="rId57"/>
    <p:sldLayoutId id="2147484016" r:id="rId58"/>
    <p:sldLayoutId id="2147484017" r:id="rId59"/>
    <p:sldLayoutId id="2147484018" r:id="rId60"/>
    <p:sldLayoutId id="2147484019" r:id="rId61"/>
    <p:sldLayoutId id="2147484020" r:id="rId62"/>
    <p:sldLayoutId id="2147484021" r:id="rId63"/>
    <p:sldLayoutId id="2147484022" r:id="rId64"/>
    <p:sldLayoutId id="2147484023" r:id="rId65"/>
    <p:sldLayoutId id="2147484024" r:id="rId66"/>
    <p:sldLayoutId id="2147484025" r:id="rId67"/>
    <p:sldLayoutId id="2147484026" r:id="rId68"/>
    <p:sldLayoutId id="2147484027" r:id="rId69"/>
    <p:sldLayoutId id="2147484028" r:id="rId70"/>
    <p:sldLayoutId id="2147484029" r:id="rId71"/>
    <p:sldLayoutId id="2147484030" r:id="rId72"/>
    <p:sldLayoutId id="2147484031" r:id="rId73"/>
    <p:sldLayoutId id="2147484032" r:id="rId74"/>
    <p:sldLayoutId id="2147484033" r:id="rId75"/>
    <p:sldLayoutId id="2147484034" r:id="rId76"/>
    <p:sldLayoutId id="2147484035" r:id="rId77"/>
    <p:sldLayoutId id="2147484036" r:id="rId78"/>
    <p:sldLayoutId id="2147484037" r:id="rId79"/>
    <p:sldLayoutId id="2147484038" r:id="rId80"/>
    <p:sldLayoutId id="2147484039" r:id="rId81"/>
    <p:sldLayoutId id="2147484040" r:id="rId82"/>
    <p:sldLayoutId id="2147484041" r:id="rId83"/>
    <p:sldLayoutId id="2147484042" r:id="rId84"/>
    <p:sldLayoutId id="2147484043" r:id="rId85"/>
    <p:sldLayoutId id="2147484044" r:id="rId86"/>
    <p:sldLayoutId id="2147484045" r:id="rId87"/>
    <p:sldLayoutId id="2147484046" r:id="rId88"/>
    <p:sldLayoutId id="2147484047" r:id="rId89"/>
    <p:sldLayoutId id="2147484048" r:id="rId90"/>
    <p:sldLayoutId id="2147484049" r:id="rId91"/>
    <p:sldLayoutId id="2147484050" r:id="rId92"/>
    <p:sldLayoutId id="2147484051" r:id="rId93"/>
    <p:sldLayoutId id="2147484052" r:id="rId94"/>
    <p:sldLayoutId id="2147484053" r:id="rId95"/>
    <p:sldLayoutId id="2147484054" r:id="rId96"/>
    <p:sldLayoutId id="2147484055" r:id="rId97"/>
    <p:sldLayoutId id="2147484056" r:id="rId98"/>
    <p:sldLayoutId id="2147484156" r:id="rId99"/>
  </p:sldLayoutIdLst>
  <p:hf hdr="0" dt="0"/>
  <p:txStyles>
    <p:titleStyle>
      <a:lvl1pPr algn="l" defTabSz="914324" rtl="0" eaLnBrk="1" latinLnBrk="0" hangingPunct="1">
        <a:lnSpc>
          <a:spcPct val="90000"/>
        </a:lnSpc>
        <a:spcBef>
          <a:spcPct val="0"/>
        </a:spcBef>
        <a:buNone/>
        <a:defRPr kumimoji="1" sz="3600" kern="1200" baseline="0">
          <a:solidFill>
            <a:schemeClr val="tx1"/>
          </a:solidFill>
          <a:latin typeface="+mj-lt"/>
          <a:ea typeface="+mj-ea"/>
          <a:cs typeface="+mj-cs"/>
        </a:defRPr>
      </a:lvl1pPr>
    </p:titleStyle>
    <p:bodyStyle>
      <a:lvl1pPr marL="0" indent="0" algn="l" defTabSz="914324" rtl="0" eaLnBrk="1" latinLnBrk="0" hangingPunct="1">
        <a:lnSpc>
          <a:spcPct val="160000"/>
        </a:lnSpc>
        <a:spcBef>
          <a:spcPts val="0"/>
        </a:spcBef>
        <a:buFont typeface="Arial" panose="020B0604020202020204" pitchFamily="34" charset="0"/>
        <a:buNone/>
        <a:defRPr kumimoji="1" sz="1067" kern="1200" baseline="0">
          <a:solidFill>
            <a:schemeClr val="tx2"/>
          </a:solidFill>
          <a:latin typeface="+mn-lt"/>
          <a:ea typeface="+mn-ea"/>
          <a:cs typeface="+mn-cs"/>
        </a:defRPr>
      </a:lvl1pPr>
      <a:lvl2pPr marL="685743" indent="-228581" algn="l" defTabSz="914324"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2904" indent="-228581" algn="l" defTabSz="914324"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067" indent="-228581" algn="l" defTabSz="914324"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229" indent="-228581" algn="l" defTabSz="914324"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390" indent="-228581" algn="l" defTabSz="914324"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553" indent="-228581" algn="l" defTabSz="914324"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8714" indent="-228581" algn="l" defTabSz="914324"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5876" indent="-228581" algn="l" defTabSz="914324"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324" rtl="0" eaLnBrk="1" latinLnBrk="0" hangingPunct="1">
        <a:defRPr kumimoji="1" sz="1800" kern="1200">
          <a:solidFill>
            <a:schemeClr val="tx1"/>
          </a:solidFill>
          <a:latin typeface="+mn-lt"/>
          <a:ea typeface="+mn-ea"/>
          <a:cs typeface="+mn-cs"/>
        </a:defRPr>
      </a:lvl1pPr>
      <a:lvl2pPr marL="457162" algn="l" defTabSz="914324" rtl="0" eaLnBrk="1" latinLnBrk="0" hangingPunct="1">
        <a:defRPr kumimoji="1" sz="1800" kern="1200">
          <a:solidFill>
            <a:schemeClr val="tx1"/>
          </a:solidFill>
          <a:latin typeface="+mn-lt"/>
          <a:ea typeface="+mn-ea"/>
          <a:cs typeface="+mn-cs"/>
        </a:defRPr>
      </a:lvl2pPr>
      <a:lvl3pPr marL="914324" algn="l" defTabSz="914324" rtl="0" eaLnBrk="1" latinLnBrk="0" hangingPunct="1">
        <a:defRPr kumimoji="1" sz="1800" kern="1200">
          <a:solidFill>
            <a:schemeClr val="tx1"/>
          </a:solidFill>
          <a:latin typeface="+mn-lt"/>
          <a:ea typeface="+mn-ea"/>
          <a:cs typeface="+mn-cs"/>
        </a:defRPr>
      </a:lvl3pPr>
      <a:lvl4pPr marL="1371486" algn="l" defTabSz="914324" rtl="0" eaLnBrk="1" latinLnBrk="0" hangingPunct="1">
        <a:defRPr kumimoji="1" sz="1800" kern="1200">
          <a:solidFill>
            <a:schemeClr val="tx1"/>
          </a:solidFill>
          <a:latin typeface="+mn-lt"/>
          <a:ea typeface="+mn-ea"/>
          <a:cs typeface="+mn-cs"/>
        </a:defRPr>
      </a:lvl4pPr>
      <a:lvl5pPr marL="1828647" algn="l" defTabSz="914324" rtl="0" eaLnBrk="1" latinLnBrk="0" hangingPunct="1">
        <a:defRPr kumimoji="1" sz="1800" kern="1200">
          <a:solidFill>
            <a:schemeClr val="tx1"/>
          </a:solidFill>
          <a:latin typeface="+mn-lt"/>
          <a:ea typeface="+mn-ea"/>
          <a:cs typeface="+mn-cs"/>
        </a:defRPr>
      </a:lvl5pPr>
      <a:lvl6pPr marL="2285810" algn="l" defTabSz="914324" rtl="0" eaLnBrk="1" latinLnBrk="0" hangingPunct="1">
        <a:defRPr kumimoji="1" sz="1800" kern="1200">
          <a:solidFill>
            <a:schemeClr val="tx1"/>
          </a:solidFill>
          <a:latin typeface="+mn-lt"/>
          <a:ea typeface="+mn-ea"/>
          <a:cs typeface="+mn-cs"/>
        </a:defRPr>
      </a:lvl6pPr>
      <a:lvl7pPr marL="2742971" algn="l" defTabSz="914324" rtl="0" eaLnBrk="1" latinLnBrk="0" hangingPunct="1">
        <a:defRPr kumimoji="1" sz="1800" kern="1200">
          <a:solidFill>
            <a:schemeClr val="tx1"/>
          </a:solidFill>
          <a:latin typeface="+mn-lt"/>
          <a:ea typeface="+mn-ea"/>
          <a:cs typeface="+mn-cs"/>
        </a:defRPr>
      </a:lvl7pPr>
      <a:lvl8pPr marL="3200133" algn="l" defTabSz="914324" rtl="0" eaLnBrk="1" latinLnBrk="0" hangingPunct="1">
        <a:defRPr kumimoji="1" sz="1800" kern="1200">
          <a:solidFill>
            <a:schemeClr val="tx1"/>
          </a:solidFill>
          <a:latin typeface="+mn-lt"/>
          <a:ea typeface="+mn-ea"/>
          <a:cs typeface="+mn-cs"/>
        </a:defRPr>
      </a:lvl8pPr>
      <a:lvl9pPr marL="3657295" algn="l" defTabSz="914324"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239">
          <p15:clr>
            <a:srgbClr val="F26B43"/>
          </p15:clr>
        </p15:guide>
        <p15:guide id="2" pos="5760">
          <p15:clr>
            <a:srgbClr val="F26B43"/>
          </p15:clr>
        </p15:guide>
        <p15:guide id="3" orient="horz" pos="881">
          <p15:clr>
            <a:srgbClr val="F26B43"/>
          </p15:clr>
        </p15:guide>
        <p15:guide id="4" orient="horz" pos="5598">
          <p15:clr>
            <a:srgbClr val="F26B43"/>
          </p15:clr>
        </p15:guide>
        <p15:guide id="5" pos="1224">
          <p15:clr>
            <a:srgbClr val="F26B43"/>
          </p15:clr>
        </p15:guide>
        <p15:guide id="6" pos="10296">
          <p15:clr>
            <a:srgbClr val="F26B43"/>
          </p15:clr>
        </p15:guide>
        <p15:guide id="7" pos="9616">
          <p15:clr>
            <a:srgbClr val="F26B43"/>
          </p15:clr>
        </p15:guide>
        <p15:guide id="8" pos="1904">
          <p15:clr>
            <a:srgbClr val="F26B43"/>
          </p15:clr>
        </p15:guide>
        <p15:guide id="9" pos="884">
          <p15:clr>
            <a:srgbClr val="F26B43"/>
          </p15:clr>
        </p15:guide>
        <p15:guide id="10" pos="10636">
          <p15:clr>
            <a:srgbClr val="F26B43"/>
          </p15:clr>
        </p15:guide>
        <p15:guide id="11" orient="horz" pos="2060">
          <p15:clr>
            <a:srgbClr val="F26B43"/>
          </p15:clr>
        </p15:guide>
        <p15:guide id="12" orient="horz" pos="4419">
          <p15:clr>
            <a:srgbClr val="F26B43"/>
          </p15:clr>
        </p15:guide>
        <p15:guide id="13" pos="7030">
          <p15:clr>
            <a:srgbClr val="F26B43"/>
          </p15:clr>
        </p15:guide>
        <p15:guide id="14" pos="4490">
          <p15:clr>
            <a:srgbClr val="F26B43"/>
          </p15:clr>
        </p15:guide>
        <p15:guide id="15" pos="4104">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35567" y="365126"/>
            <a:ext cx="10320867" cy="905070"/>
          </a:xfrm>
          <a:prstGeom prst="rect">
            <a:avLst/>
          </a:prstGeom>
        </p:spPr>
        <p:txBody>
          <a:bodyPr vert="horz" lIns="91440" tIns="45720" rIns="91440" bIns="45720" rtlCol="0" anchor="ctr">
            <a:normAutofit/>
          </a:bodyPr>
          <a:lstStyle/>
          <a:p>
            <a:r>
              <a:rPr lang="en-US" altLang="ja-JP" dirty="0"/>
              <a:t>Master Title</a:t>
            </a:r>
            <a:endParaRPr lang="en-US" dirty="0"/>
          </a:p>
        </p:txBody>
      </p:sp>
      <p:sp>
        <p:nvSpPr>
          <p:cNvPr id="3" name="Text Placeholder 2"/>
          <p:cNvSpPr>
            <a:spLocks noGrp="1"/>
          </p:cNvSpPr>
          <p:nvPr>
            <p:ph type="body" idx="1"/>
          </p:nvPr>
        </p:nvSpPr>
        <p:spPr>
          <a:xfrm>
            <a:off x="935567" y="1414153"/>
            <a:ext cx="10320867" cy="4488025"/>
          </a:xfrm>
          <a:prstGeom prst="rect">
            <a:avLst/>
          </a:prstGeom>
        </p:spPr>
        <p:txBody>
          <a:bodyPr vert="horz" lIns="91440" tIns="45720" rIns="91440" bIns="45720" rtlCol="0">
            <a:normAutofit/>
          </a:bodyPr>
          <a:lstStyle/>
          <a:p>
            <a:pPr lvl="0"/>
            <a:r>
              <a:rPr lang="en-US" dirty="0"/>
              <a:t>Master Text</a:t>
            </a:r>
          </a:p>
        </p:txBody>
      </p:sp>
      <p:sp>
        <p:nvSpPr>
          <p:cNvPr id="6" name="Slide Number Placeholder 5"/>
          <p:cNvSpPr>
            <a:spLocks noGrp="1"/>
          </p:cNvSpPr>
          <p:nvPr>
            <p:ph type="sldNum" sz="quarter" idx="4"/>
          </p:nvPr>
        </p:nvSpPr>
        <p:spPr>
          <a:xfrm>
            <a:off x="31751" y="6111988"/>
            <a:ext cx="711200" cy="675343"/>
          </a:xfrm>
          <a:prstGeom prst="rect">
            <a:avLst/>
          </a:prstGeom>
        </p:spPr>
        <p:txBody>
          <a:bodyPr vert="horz" lIns="91440" tIns="45720" rIns="91440" bIns="45720" rtlCol="0" anchor="b"/>
          <a:lstStyle>
            <a:lvl1pPr algn="r">
              <a:defRPr sz="2000">
                <a:solidFill>
                  <a:schemeClr val="tx2">
                    <a:lumMod val="20000"/>
                    <a:lumOff val="80000"/>
                  </a:schemeClr>
                </a:solidFill>
                <a:latin typeface="+mj-lt"/>
              </a:defRPr>
            </a:lvl1pPr>
          </a:lstStyle>
          <a:p>
            <a:fld id="{B54AD89C-DF1E-4948-B597-5DD47B34A9CA}" type="slidenum">
              <a:rPr kumimoji="1" lang="ja-JP" altLang="en-US" smtClean="0">
                <a:solidFill>
                  <a:srgbClr val="373545">
                    <a:lumMod val="20000"/>
                    <a:lumOff val="80000"/>
                  </a:srgbClr>
                </a:solidFill>
              </a:rPr>
              <a:pPr/>
              <a:t>‹#›</a:t>
            </a:fld>
            <a:endParaRPr kumimoji="1" lang="ja-JP" altLang="en-US" dirty="0">
              <a:solidFill>
                <a:srgbClr val="373545">
                  <a:lumMod val="20000"/>
                  <a:lumOff val="80000"/>
                </a:srgbClr>
              </a:solidFill>
            </a:endParaRPr>
          </a:p>
        </p:txBody>
      </p:sp>
    </p:spTree>
    <p:extLst>
      <p:ext uri="{BB962C8B-B14F-4D97-AF65-F5344CB8AC3E}">
        <p14:creationId xmlns:p14="http://schemas.microsoft.com/office/powerpoint/2010/main" val="1546683211"/>
      </p:ext>
    </p:extLst>
  </p:cSld>
  <p:clrMap bg1="lt1" tx1="dk1" bg2="lt2" tx2="dk2" accent1="accent1" accent2="accent2" accent3="accent3" accent4="accent4" accent5="accent5" accent6="accent6" hlink="hlink" folHlink="folHlink"/>
  <p:sldLayoutIdLst>
    <p:sldLayoutId id="2147484058" r:id="rId1"/>
    <p:sldLayoutId id="2147484059" r:id="rId2"/>
    <p:sldLayoutId id="2147484060" r:id="rId3"/>
    <p:sldLayoutId id="2147484061" r:id="rId4"/>
    <p:sldLayoutId id="2147484062" r:id="rId5"/>
    <p:sldLayoutId id="2147484063" r:id="rId6"/>
    <p:sldLayoutId id="2147484064" r:id="rId7"/>
    <p:sldLayoutId id="2147484065" r:id="rId8"/>
    <p:sldLayoutId id="2147484066" r:id="rId9"/>
    <p:sldLayoutId id="2147484067" r:id="rId10"/>
    <p:sldLayoutId id="2147484068" r:id="rId11"/>
    <p:sldLayoutId id="2147484069" r:id="rId12"/>
    <p:sldLayoutId id="2147484070" r:id="rId13"/>
    <p:sldLayoutId id="2147484071" r:id="rId14"/>
    <p:sldLayoutId id="2147484072" r:id="rId15"/>
    <p:sldLayoutId id="2147484073" r:id="rId16"/>
    <p:sldLayoutId id="2147484074" r:id="rId17"/>
    <p:sldLayoutId id="2147484075" r:id="rId18"/>
    <p:sldLayoutId id="2147484076" r:id="rId19"/>
    <p:sldLayoutId id="2147484077" r:id="rId20"/>
    <p:sldLayoutId id="2147484078" r:id="rId21"/>
    <p:sldLayoutId id="2147484079" r:id="rId22"/>
    <p:sldLayoutId id="2147484080" r:id="rId23"/>
    <p:sldLayoutId id="2147484081" r:id="rId24"/>
    <p:sldLayoutId id="2147484082" r:id="rId25"/>
    <p:sldLayoutId id="2147484083" r:id="rId26"/>
    <p:sldLayoutId id="2147484084" r:id="rId27"/>
    <p:sldLayoutId id="2147484085" r:id="rId28"/>
    <p:sldLayoutId id="2147484086" r:id="rId29"/>
    <p:sldLayoutId id="2147484087" r:id="rId30"/>
    <p:sldLayoutId id="2147484088" r:id="rId31"/>
    <p:sldLayoutId id="2147484089" r:id="rId32"/>
    <p:sldLayoutId id="2147484090" r:id="rId33"/>
    <p:sldLayoutId id="2147484091" r:id="rId34"/>
    <p:sldLayoutId id="2147484092" r:id="rId35"/>
    <p:sldLayoutId id="2147484093" r:id="rId36"/>
    <p:sldLayoutId id="2147484094" r:id="rId37"/>
    <p:sldLayoutId id="2147484095" r:id="rId38"/>
    <p:sldLayoutId id="2147484096" r:id="rId39"/>
    <p:sldLayoutId id="2147484097" r:id="rId40"/>
    <p:sldLayoutId id="2147484098" r:id="rId41"/>
    <p:sldLayoutId id="2147484099" r:id="rId42"/>
    <p:sldLayoutId id="2147484100" r:id="rId43"/>
    <p:sldLayoutId id="2147484101" r:id="rId44"/>
    <p:sldLayoutId id="2147484102" r:id="rId45"/>
    <p:sldLayoutId id="2147484103" r:id="rId46"/>
    <p:sldLayoutId id="2147484104" r:id="rId47"/>
    <p:sldLayoutId id="2147484105" r:id="rId48"/>
    <p:sldLayoutId id="2147484106" r:id="rId49"/>
    <p:sldLayoutId id="2147484107" r:id="rId50"/>
    <p:sldLayoutId id="2147484108" r:id="rId51"/>
    <p:sldLayoutId id="2147484109" r:id="rId52"/>
    <p:sldLayoutId id="2147484110" r:id="rId53"/>
    <p:sldLayoutId id="2147484111" r:id="rId54"/>
    <p:sldLayoutId id="2147484112" r:id="rId55"/>
    <p:sldLayoutId id="2147484113" r:id="rId56"/>
    <p:sldLayoutId id="2147484114" r:id="rId57"/>
    <p:sldLayoutId id="2147484115" r:id="rId58"/>
    <p:sldLayoutId id="2147484116" r:id="rId59"/>
    <p:sldLayoutId id="2147484117" r:id="rId60"/>
    <p:sldLayoutId id="2147484118" r:id="rId61"/>
    <p:sldLayoutId id="2147484119" r:id="rId62"/>
    <p:sldLayoutId id="2147484120" r:id="rId63"/>
    <p:sldLayoutId id="2147484121" r:id="rId64"/>
    <p:sldLayoutId id="2147484122" r:id="rId65"/>
    <p:sldLayoutId id="2147484123" r:id="rId66"/>
    <p:sldLayoutId id="2147484124" r:id="rId67"/>
    <p:sldLayoutId id="2147484125" r:id="rId68"/>
    <p:sldLayoutId id="2147484126" r:id="rId69"/>
    <p:sldLayoutId id="2147484127" r:id="rId70"/>
    <p:sldLayoutId id="2147484128" r:id="rId71"/>
    <p:sldLayoutId id="2147484129" r:id="rId72"/>
    <p:sldLayoutId id="2147484130" r:id="rId73"/>
    <p:sldLayoutId id="2147484131" r:id="rId74"/>
    <p:sldLayoutId id="2147484132" r:id="rId75"/>
    <p:sldLayoutId id="2147484133" r:id="rId76"/>
    <p:sldLayoutId id="2147484134" r:id="rId77"/>
    <p:sldLayoutId id="2147484135" r:id="rId78"/>
    <p:sldLayoutId id="2147484136" r:id="rId79"/>
    <p:sldLayoutId id="2147484137" r:id="rId80"/>
    <p:sldLayoutId id="2147484138" r:id="rId81"/>
    <p:sldLayoutId id="2147484139" r:id="rId82"/>
    <p:sldLayoutId id="2147484140" r:id="rId83"/>
    <p:sldLayoutId id="2147484141" r:id="rId84"/>
    <p:sldLayoutId id="2147484142" r:id="rId85"/>
    <p:sldLayoutId id="2147484143" r:id="rId86"/>
    <p:sldLayoutId id="2147484144" r:id="rId87"/>
    <p:sldLayoutId id="2147484145" r:id="rId88"/>
    <p:sldLayoutId id="2147484146" r:id="rId89"/>
    <p:sldLayoutId id="2147484147" r:id="rId90"/>
    <p:sldLayoutId id="2147484148" r:id="rId91"/>
    <p:sldLayoutId id="2147484149" r:id="rId92"/>
    <p:sldLayoutId id="2147484150" r:id="rId93"/>
    <p:sldLayoutId id="2147484151" r:id="rId94"/>
    <p:sldLayoutId id="2147484152" r:id="rId95"/>
    <p:sldLayoutId id="2147484153" r:id="rId96"/>
    <p:sldLayoutId id="2147484154" r:id="rId97"/>
    <p:sldLayoutId id="2147484155" r:id="rId98"/>
    <p:sldLayoutId id="2147484157" r:id="rId99"/>
    <p:sldLayoutId id="2147484158" r:id="rId100"/>
  </p:sldLayoutIdLst>
  <p:hf hdr="0" dt="0"/>
  <p:txStyles>
    <p:titleStyle>
      <a:lvl1pPr algn="l" defTabSz="914324" rtl="0" eaLnBrk="1" latinLnBrk="0" hangingPunct="1">
        <a:lnSpc>
          <a:spcPct val="90000"/>
        </a:lnSpc>
        <a:spcBef>
          <a:spcPct val="0"/>
        </a:spcBef>
        <a:buNone/>
        <a:defRPr kumimoji="1" sz="3600" kern="1200" baseline="0">
          <a:solidFill>
            <a:schemeClr val="tx1"/>
          </a:solidFill>
          <a:latin typeface="+mj-lt"/>
          <a:ea typeface="+mj-ea"/>
          <a:cs typeface="+mj-cs"/>
        </a:defRPr>
      </a:lvl1pPr>
    </p:titleStyle>
    <p:bodyStyle>
      <a:lvl1pPr marL="0" indent="0" algn="l" defTabSz="914324" rtl="0" eaLnBrk="1" latinLnBrk="0" hangingPunct="1">
        <a:lnSpc>
          <a:spcPct val="160000"/>
        </a:lnSpc>
        <a:spcBef>
          <a:spcPts val="0"/>
        </a:spcBef>
        <a:buFont typeface="Arial" panose="020B0604020202020204" pitchFamily="34" charset="0"/>
        <a:buNone/>
        <a:defRPr kumimoji="1" sz="1067" kern="1200" baseline="0">
          <a:solidFill>
            <a:schemeClr val="tx2"/>
          </a:solidFill>
          <a:latin typeface="+mn-lt"/>
          <a:ea typeface="+mn-ea"/>
          <a:cs typeface="+mn-cs"/>
        </a:defRPr>
      </a:lvl1pPr>
      <a:lvl2pPr marL="685743" indent="-228581" algn="l" defTabSz="914324"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2904" indent="-228581" algn="l" defTabSz="914324"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067" indent="-228581" algn="l" defTabSz="914324"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229" indent="-228581" algn="l" defTabSz="914324"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390" indent="-228581" algn="l" defTabSz="914324"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553" indent="-228581" algn="l" defTabSz="914324"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8714" indent="-228581" algn="l" defTabSz="914324"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5876" indent="-228581" algn="l" defTabSz="914324"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324" rtl="0" eaLnBrk="1" latinLnBrk="0" hangingPunct="1">
        <a:defRPr kumimoji="1" sz="1800" kern="1200">
          <a:solidFill>
            <a:schemeClr val="tx1"/>
          </a:solidFill>
          <a:latin typeface="+mn-lt"/>
          <a:ea typeface="+mn-ea"/>
          <a:cs typeface="+mn-cs"/>
        </a:defRPr>
      </a:lvl1pPr>
      <a:lvl2pPr marL="457162" algn="l" defTabSz="914324" rtl="0" eaLnBrk="1" latinLnBrk="0" hangingPunct="1">
        <a:defRPr kumimoji="1" sz="1800" kern="1200">
          <a:solidFill>
            <a:schemeClr val="tx1"/>
          </a:solidFill>
          <a:latin typeface="+mn-lt"/>
          <a:ea typeface="+mn-ea"/>
          <a:cs typeface="+mn-cs"/>
        </a:defRPr>
      </a:lvl2pPr>
      <a:lvl3pPr marL="914324" algn="l" defTabSz="914324" rtl="0" eaLnBrk="1" latinLnBrk="0" hangingPunct="1">
        <a:defRPr kumimoji="1" sz="1800" kern="1200">
          <a:solidFill>
            <a:schemeClr val="tx1"/>
          </a:solidFill>
          <a:latin typeface="+mn-lt"/>
          <a:ea typeface="+mn-ea"/>
          <a:cs typeface="+mn-cs"/>
        </a:defRPr>
      </a:lvl3pPr>
      <a:lvl4pPr marL="1371486" algn="l" defTabSz="914324" rtl="0" eaLnBrk="1" latinLnBrk="0" hangingPunct="1">
        <a:defRPr kumimoji="1" sz="1800" kern="1200">
          <a:solidFill>
            <a:schemeClr val="tx1"/>
          </a:solidFill>
          <a:latin typeface="+mn-lt"/>
          <a:ea typeface="+mn-ea"/>
          <a:cs typeface="+mn-cs"/>
        </a:defRPr>
      </a:lvl4pPr>
      <a:lvl5pPr marL="1828647" algn="l" defTabSz="914324" rtl="0" eaLnBrk="1" latinLnBrk="0" hangingPunct="1">
        <a:defRPr kumimoji="1" sz="1800" kern="1200">
          <a:solidFill>
            <a:schemeClr val="tx1"/>
          </a:solidFill>
          <a:latin typeface="+mn-lt"/>
          <a:ea typeface="+mn-ea"/>
          <a:cs typeface="+mn-cs"/>
        </a:defRPr>
      </a:lvl5pPr>
      <a:lvl6pPr marL="2285810" algn="l" defTabSz="914324" rtl="0" eaLnBrk="1" latinLnBrk="0" hangingPunct="1">
        <a:defRPr kumimoji="1" sz="1800" kern="1200">
          <a:solidFill>
            <a:schemeClr val="tx1"/>
          </a:solidFill>
          <a:latin typeface="+mn-lt"/>
          <a:ea typeface="+mn-ea"/>
          <a:cs typeface="+mn-cs"/>
        </a:defRPr>
      </a:lvl6pPr>
      <a:lvl7pPr marL="2742971" algn="l" defTabSz="914324" rtl="0" eaLnBrk="1" latinLnBrk="0" hangingPunct="1">
        <a:defRPr kumimoji="1" sz="1800" kern="1200">
          <a:solidFill>
            <a:schemeClr val="tx1"/>
          </a:solidFill>
          <a:latin typeface="+mn-lt"/>
          <a:ea typeface="+mn-ea"/>
          <a:cs typeface="+mn-cs"/>
        </a:defRPr>
      </a:lvl7pPr>
      <a:lvl8pPr marL="3200133" algn="l" defTabSz="914324" rtl="0" eaLnBrk="1" latinLnBrk="0" hangingPunct="1">
        <a:defRPr kumimoji="1" sz="1800" kern="1200">
          <a:solidFill>
            <a:schemeClr val="tx1"/>
          </a:solidFill>
          <a:latin typeface="+mn-lt"/>
          <a:ea typeface="+mn-ea"/>
          <a:cs typeface="+mn-cs"/>
        </a:defRPr>
      </a:lvl8pPr>
      <a:lvl9pPr marL="3657295" algn="l" defTabSz="914324"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239">
          <p15:clr>
            <a:srgbClr val="F26B43"/>
          </p15:clr>
        </p15:guide>
        <p15:guide id="2" pos="5760">
          <p15:clr>
            <a:srgbClr val="F26B43"/>
          </p15:clr>
        </p15:guide>
        <p15:guide id="3" orient="horz" pos="881">
          <p15:clr>
            <a:srgbClr val="F26B43"/>
          </p15:clr>
        </p15:guide>
        <p15:guide id="4" orient="horz" pos="5598">
          <p15:clr>
            <a:srgbClr val="F26B43"/>
          </p15:clr>
        </p15:guide>
        <p15:guide id="5" pos="1224">
          <p15:clr>
            <a:srgbClr val="F26B43"/>
          </p15:clr>
        </p15:guide>
        <p15:guide id="6" pos="10296">
          <p15:clr>
            <a:srgbClr val="F26B43"/>
          </p15:clr>
        </p15:guide>
        <p15:guide id="7" pos="9616">
          <p15:clr>
            <a:srgbClr val="F26B43"/>
          </p15:clr>
        </p15:guide>
        <p15:guide id="8" pos="1904">
          <p15:clr>
            <a:srgbClr val="F26B43"/>
          </p15:clr>
        </p15:guide>
        <p15:guide id="9" pos="884">
          <p15:clr>
            <a:srgbClr val="F26B43"/>
          </p15:clr>
        </p15:guide>
        <p15:guide id="10" pos="10636">
          <p15:clr>
            <a:srgbClr val="F26B43"/>
          </p15:clr>
        </p15:guide>
        <p15:guide id="11" orient="horz" pos="2060">
          <p15:clr>
            <a:srgbClr val="F26B43"/>
          </p15:clr>
        </p15:guide>
        <p15:guide id="12" orient="horz" pos="4419">
          <p15:clr>
            <a:srgbClr val="F26B43"/>
          </p15:clr>
        </p15:guide>
        <p15:guide id="13" pos="7030">
          <p15:clr>
            <a:srgbClr val="F26B43"/>
          </p15:clr>
        </p15:guide>
        <p15:guide id="14" pos="4490">
          <p15:clr>
            <a:srgbClr val="F26B43"/>
          </p15:clr>
        </p15:guide>
        <p15:guide id="15" pos="410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99.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114.xml"/></Relationships>
</file>

<file path=ppt/slides/_rels/slide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114.xml"/></Relationships>
</file>

<file path=ppt/slides/_rels/slide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xml"/><Relationship Id="rId1" Type="http://schemas.openxmlformats.org/officeDocument/2006/relationships/slideLayout" Target="../slideLayouts/slideLayout114.xml"/><Relationship Id="rId4" Type="http://schemas.openxmlformats.org/officeDocument/2006/relationships/chart" Target="../charts/chart7.xml"/></Relationships>
</file>

<file path=ppt/slides/_rels/slide8.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chart" Target="../charts/chart8.xml"/><Relationship Id="rId1" Type="http://schemas.openxmlformats.org/officeDocument/2006/relationships/slideLayout" Target="../slideLayouts/slideLayout114.xml"/></Relationships>
</file>

<file path=ppt/slides/_rels/slide9.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chart" Target="../charts/chart10.xml"/><Relationship Id="rId1" Type="http://schemas.openxmlformats.org/officeDocument/2006/relationships/slideLayout" Target="../slideLayouts/slideLayout114.xml"/></Relationships>
</file>

<file path=ppt/slides/_rels/slide10.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chart" Target="../charts/chart12.xml"/><Relationship Id="rId1" Type="http://schemas.openxmlformats.org/officeDocument/2006/relationships/slideLayout" Target="../slideLayouts/slideLayout114.xml"/></Relationships>
</file>

<file path=ppt/slides/_rels/slide11.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chart" Target="../charts/chart14.xml"/><Relationship Id="rId1" Type="http://schemas.openxmlformats.org/officeDocument/2006/relationships/slideLayout" Target="../slideLayouts/slideLayout114.xml"/></Relationships>
</file>

<file path=ppt/slides/_rels/slide12.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114.xml"/></Relationships>
</file>

<file path=ppt/slides/_rels/slide13.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chart" Target="../charts/chart17.xml"/><Relationship Id="rId1" Type="http://schemas.openxmlformats.org/officeDocument/2006/relationships/slideLayout" Target="../slideLayouts/slideLayout114.xml"/></Relationships>
</file>

<file path=ppt/slides/_rels/slide14.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114.xml"/></Relationships>
</file>

<file path=ppt/slides/_rels/slide15.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114.xml"/></Relationships>
</file>

<file path=ppt/slides/_rels/slide16.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1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2.xml"/></Relationships>
</file>

<file path=ppt/slides/_rels/slide18.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chart" Target="../charts/chart22.xml"/><Relationship Id="rId1" Type="http://schemas.openxmlformats.org/officeDocument/2006/relationships/slideLayout" Target="../slideLayouts/slideLayout114.xml"/></Relationships>
</file>

<file path=ppt/slides/_rels/slide19.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chart" Target="../charts/chart24.xml"/><Relationship Id="rId1" Type="http://schemas.openxmlformats.org/officeDocument/2006/relationships/slideLayout" Target="../slideLayouts/slideLayout114.xml"/></Relationships>
</file>

<file path=ppt/slides/_rels/slide20.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chart" Target="../charts/chart26.xml"/><Relationship Id="rId1" Type="http://schemas.openxmlformats.org/officeDocument/2006/relationships/slideLayout" Target="../slideLayouts/slideLayout114.xml"/></Relationships>
</file>

<file path=ppt/slides/_rels/slide21.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chart" Target="../charts/chart28.xml"/><Relationship Id="rId1" Type="http://schemas.openxmlformats.org/officeDocument/2006/relationships/slideLayout" Target="../slideLayouts/slideLayout114.xml"/></Relationships>
</file>

<file path=ppt/slides/_rels/slide22.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chart" Target="../charts/chart30.xml"/><Relationship Id="rId1" Type="http://schemas.openxmlformats.org/officeDocument/2006/relationships/slideLayout" Target="../slideLayouts/slideLayout114.xml"/></Relationships>
</file>

<file path=ppt/slides/_rels/slide23.xml.rels><?xml version="1.0" encoding="UTF-8" standalone="yes"?>
<Relationships xmlns="http://schemas.openxmlformats.org/package/2006/relationships"><Relationship Id="rId3" Type="http://schemas.openxmlformats.org/officeDocument/2006/relationships/chart" Target="../charts/chart32.xml"/><Relationship Id="rId2" Type="http://schemas.openxmlformats.org/officeDocument/2006/relationships/notesSlide" Target="../notesSlides/notesSlide3.xml"/><Relationship Id="rId1" Type="http://schemas.openxmlformats.org/officeDocument/2006/relationships/slideLayout" Target="../slideLayouts/slideLayout114.xml"/><Relationship Id="rId4" Type="http://schemas.openxmlformats.org/officeDocument/2006/relationships/chart" Target="../charts/chart33.xml"/></Relationships>
</file>

<file path=ppt/slides/_rels/slide24.xml.rels><?xml version="1.0" encoding="UTF-8" standalone="yes"?>
<Relationships xmlns="http://schemas.openxmlformats.org/package/2006/relationships"><Relationship Id="rId3" Type="http://schemas.openxmlformats.org/officeDocument/2006/relationships/chart" Target="../charts/chart34.xml"/><Relationship Id="rId2" Type="http://schemas.openxmlformats.org/officeDocument/2006/relationships/notesSlide" Target="../notesSlides/notesSlide4.xml"/><Relationship Id="rId1" Type="http://schemas.openxmlformats.org/officeDocument/2006/relationships/slideLayout" Target="../slideLayouts/slideLayout114.xml"/><Relationship Id="rId4" Type="http://schemas.openxmlformats.org/officeDocument/2006/relationships/chart" Target="../charts/chart3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2.xml"/></Relationships>
</file>

<file path=ppt/slides/_rels/slide26.xml.rels><?xml version="1.0" encoding="UTF-8" standalone="yes"?>
<Relationships xmlns="http://schemas.openxmlformats.org/package/2006/relationships"><Relationship Id="rId3" Type="http://schemas.openxmlformats.org/officeDocument/2006/relationships/chart" Target="../charts/chart36.xml"/><Relationship Id="rId2" Type="http://schemas.openxmlformats.org/officeDocument/2006/relationships/notesSlide" Target="../notesSlides/notesSlide5.xml"/><Relationship Id="rId1" Type="http://schemas.openxmlformats.org/officeDocument/2006/relationships/slideLayout" Target="../slideLayouts/slideLayout114.xml"/><Relationship Id="rId5" Type="http://schemas.openxmlformats.org/officeDocument/2006/relationships/chart" Target="../charts/chart38.xml"/><Relationship Id="rId4" Type="http://schemas.openxmlformats.org/officeDocument/2006/relationships/chart" Target="../charts/chart37.xml"/></Relationships>
</file>

<file path=ppt/slides/_rels/slide27.xml.rels><?xml version="1.0" encoding="UTF-8" standalone="yes"?>
<Relationships xmlns="http://schemas.openxmlformats.org/package/2006/relationships"><Relationship Id="rId3" Type="http://schemas.openxmlformats.org/officeDocument/2006/relationships/chart" Target="../charts/chart40.xml"/><Relationship Id="rId2" Type="http://schemas.openxmlformats.org/officeDocument/2006/relationships/chart" Target="../charts/chart39.xml"/><Relationship Id="rId1" Type="http://schemas.openxmlformats.org/officeDocument/2006/relationships/slideLayout" Target="../slideLayouts/slideLayout114.xml"/></Relationships>
</file>

<file path=ppt/slides/_rels/slide28.xml.rels><?xml version="1.0" encoding="UTF-8" standalone="yes"?>
<Relationships xmlns="http://schemas.openxmlformats.org/package/2006/relationships"><Relationship Id="rId2" Type="http://schemas.openxmlformats.org/officeDocument/2006/relationships/chart" Target="../charts/chart41.xml"/><Relationship Id="rId1" Type="http://schemas.openxmlformats.org/officeDocument/2006/relationships/slideLayout" Target="../slideLayouts/slideLayout11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2.xml"/></Relationships>
</file>

<file path=ppt/slides/_rels/slide30.xml.rels><?xml version="1.0" encoding="UTF-8" standalone="yes"?>
<Relationships xmlns="http://schemas.openxmlformats.org/package/2006/relationships"><Relationship Id="rId2" Type="http://schemas.openxmlformats.org/officeDocument/2006/relationships/chart" Target="../charts/chart42.xml"/><Relationship Id="rId1" Type="http://schemas.openxmlformats.org/officeDocument/2006/relationships/slideLayout" Target="../slideLayouts/slideLayout93.xml"/></Relationships>
</file>

<file path=ppt/slides/_rels/slide31.xml.rels><?xml version="1.0" encoding="UTF-8" standalone="yes"?>
<Relationships xmlns="http://schemas.openxmlformats.org/package/2006/relationships"><Relationship Id="rId2" Type="http://schemas.openxmlformats.org/officeDocument/2006/relationships/chart" Target="../charts/chart43.xml"/><Relationship Id="rId1" Type="http://schemas.openxmlformats.org/officeDocument/2006/relationships/slideLayout" Target="../slideLayouts/slideLayout9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3.xml.rels><?xml version="1.0" encoding="UTF-8" standalone="yes"?>
<Relationships xmlns="http://schemas.openxmlformats.org/package/2006/relationships"><Relationship Id="rId3" Type="http://schemas.openxmlformats.org/officeDocument/2006/relationships/chart" Target="../charts/chart44.xml"/><Relationship Id="rId2" Type="http://schemas.openxmlformats.org/officeDocument/2006/relationships/notesSlide" Target="../notesSlides/notesSlide6.xml"/><Relationship Id="rId1" Type="http://schemas.openxmlformats.org/officeDocument/2006/relationships/slideLayout" Target="../slideLayouts/slideLayout114.xml"/><Relationship Id="rId4" Type="http://schemas.openxmlformats.org/officeDocument/2006/relationships/chart" Target="../charts/chart45.xml"/></Relationships>
</file>

<file path=ppt/slides/_rels/slide34.xml.rels><?xml version="1.0" encoding="UTF-8" standalone="yes"?>
<Relationships xmlns="http://schemas.openxmlformats.org/package/2006/relationships"><Relationship Id="rId3" Type="http://schemas.openxmlformats.org/officeDocument/2006/relationships/chart" Target="../charts/chart46.xml"/><Relationship Id="rId2" Type="http://schemas.openxmlformats.org/officeDocument/2006/relationships/notesSlide" Target="../notesSlides/notesSlide7.xml"/><Relationship Id="rId1" Type="http://schemas.openxmlformats.org/officeDocument/2006/relationships/slideLayout" Target="../slideLayouts/slideLayout114.xml"/><Relationship Id="rId4" Type="http://schemas.openxmlformats.org/officeDocument/2006/relationships/chart" Target="../charts/chart47.xml"/></Relationships>
</file>

<file path=ppt/slides/_rels/slide3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122.xml"/></Relationships>
</file>

<file path=ppt/slides/_rels/slide3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chart" Target="../charts/chart48.xml"/><Relationship Id="rId7" Type="http://schemas.openxmlformats.org/officeDocument/2006/relationships/image" Target="../media/image8.png"/><Relationship Id="rId12" Type="http://schemas.openxmlformats.org/officeDocument/2006/relationships/chart" Target="../charts/chart51.xml"/><Relationship Id="rId2" Type="http://schemas.openxmlformats.org/officeDocument/2006/relationships/notesSlide" Target="../notesSlides/notesSlide8.xml"/><Relationship Id="rId1" Type="http://schemas.openxmlformats.org/officeDocument/2006/relationships/slideLayout" Target="../slideLayouts/slideLayout199.xml"/><Relationship Id="rId6" Type="http://schemas.microsoft.com/office/2007/relationships/hdphoto" Target="../media/hdphoto2.wdp"/><Relationship Id="rId11" Type="http://schemas.openxmlformats.org/officeDocument/2006/relationships/chart" Target="../charts/chart50.xml"/><Relationship Id="rId5" Type="http://schemas.openxmlformats.org/officeDocument/2006/relationships/image" Target="../media/image7.png"/><Relationship Id="rId10" Type="http://schemas.openxmlformats.org/officeDocument/2006/relationships/image" Target="../media/image11.jpg"/><Relationship Id="rId4" Type="http://schemas.openxmlformats.org/officeDocument/2006/relationships/chart" Target="../charts/chart49.xml"/><Relationship Id="rId9" Type="http://schemas.openxmlformats.org/officeDocument/2006/relationships/image" Target="../media/image10.png"/></Relationships>
</file>

<file path=ppt/slides/_rels/slide37.xml.rels><?xml version="1.0" encoding="UTF-8" standalone="yes"?>
<Relationships xmlns="http://schemas.openxmlformats.org/package/2006/relationships"><Relationship Id="rId3" Type="http://schemas.openxmlformats.org/officeDocument/2006/relationships/chart" Target="../charts/chart52.xml"/><Relationship Id="rId2" Type="http://schemas.openxmlformats.org/officeDocument/2006/relationships/notesSlide" Target="../notesSlides/notesSlide9.xml"/><Relationship Id="rId1" Type="http://schemas.openxmlformats.org/officeDocument/2006/relationships/slideLayout" Target="../slideLayouts/slideLayout199.xml"/><Relationship Id="rId5" Type="http://schemas.openxmlformats.org/officeDocument/2006/relationships/image" Target="../media/image5.png"/><Relationship Id="rId4" Type="http://schemas.openxmlformats.org/officeDocument/2006/relationships/chart" Target="../charts/chart5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4.xml"/></Relationships>
</file>

<file path=ppt/slides/_rels/slide40.xml.rels><?xml version="1.0" encoding="UTF-8" standalone="yes"?>
<Relationships xmlns="http://schemas.openxmlformats.org/package/2006/relationships"><Relationship Id="rId3" Type="http://schemas.openxmlformats.org/officeDocument/2006/relationships/chart" Target="../charts/chart54.xml"/><Relationship Id="rId2" Type="http://schemas.openxmlformats.org/officeDocument/2006/relationships/notesSlide" Target="../notesSlides/notesSlide11.xml"/><Relationship Id="rId1" Type="http://schemas.openxmlformats.org/officeDocument/2006/relationships/slideLayout" Target="../slideLayouts/slideLayout114.xml"/></Relationships>
</file>

<file path=ppt/slides/_rels/slide41.xml.rels><?xml version="1.0" encoding="UTF-8" standalone="yes"?>
<Relationships xmlns="http://schemas.openxmlformats.org/package/2006/relationships"><Relationship Id="rId3" Type="http://schemas.openxmlformats.org/officeDocument/2006/relationships/chart" Target="../charts/chart55.xml"/><Relationship Id="rId2" Type="http://schemas.openxmlformats.org/officeDocument/2006/relationships/notesSlide" Target="../notesSlides/notesSlide12.xml"/><Relationship Id="rId1" Type="http://schemas.openxmlformats.org/officeDocument/2006/relationships/slideLayout" Target="../slideLayouts/slideLayout11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4.xml"/></Relationships>
</file>

<file path=ppt/slides/_rels/slide44.xml.rels><?xml version="1.0" encoding="UTF-8" standalone="yes"?>
<Relationships xmlns="http://schemas.openxmlformats.org/package/2006/relationships"><Relationship Id="rId3" Type="http://schemas.openxmlformats.org/officeDocument/2006/relationships/chart" Target="../charts/chart56.xml"/><Relationship Id="rId2" Type="http://schemas.openxmlformats.org/officeDocument/2006/relationships/notesSlide" Target="../notesSlides/notesSlide14.xml"/><Relationship Id="rId1" Type="http://schemas.openxmlformats.org/officeDocument/2006/relationships/slideLayout" Target="../slideLayouts/slideLayout114.xml"/></Relationships>
</file>

<file path=ppt/slides/_rels/slide45.xml.rels><?xml version="1.0" encoding="UTF-8" standalone="yes"?>
<Relationships xmlns="http://schemas.openxmlformats.org/package/2006/relationships"><Relationship Id="rId3" Type="http://schemas.openxmlformats.org/officeDocument/2006/relationships/chart" Target="../charts/chart57.xml"/><Relationship Id="rId2" Type="http://schemas.openxmlformats.org/officeDocument/2006/relationships/notesSlide" Target="../notesSlides/notesSlide15.xml"/><Relationship Id="rId1" Type="http://schemas.openxmlformats.org/officeDocument/2006/relationships/slideLayout" Target="../slideLayouts/slideLayout114.xml"/></Relationships>
</file>

<file path=ppt/slides/_rels/slide46.xml.rels><?xml version="1.0" encoding="UTF-8" standalone="yes"?>
<Relationships xmlns="http://schemas.openxmlformats.org/package/2006/relationships"><Relationship Id="rId8" Type="http://schemas.openxmlformats.org/officeDocument/2006/relationships/hyperlink" Target="http://www.linkedin.com/company/gfk" TargetMode="External"/><Relationship Id="rId3" Type="http://schemas.openxmlformats.org/officeDocument/2006/relationships/image" Target="../media/image13.jpeg"/><Relationship Id="rId7" Type="http://schemas.microsoft.com/office/2007/relationships/hdphoto" Target="../media/hdphoto3.wdp"/><Relationship Id="rId12" Type="http://schemas.openxmlformats.org/officeDocument/2006/relationships/image" Target="../media/image18.png"/><Relationship Id="rId2" Type="http://schemas.openxmlformats.org/officeDocument/2006/relationships/image" Target="../media/image12.png"/><Relationship Id="rId1" Type="http://schemas.openxmlformats.org/officeDocument/2006/relationships/slideLayout" Target="../slideLayouts/slideLayout114.xml"/><Relationship Id="rId6" Type="http://schemas.openxmlformats.org/officeDocument/2006/relationships/image" Target="../media/image15.png"/><Relationship Id="rId11" Type="http://schemas.openxmlformats.org/officeDocument/2006/relationships/image" Target="../media/image17.png"/><Relationship Id="rId5" Type="http://schemas.openxmlformats.org/officeDocument/2006/relationships/hyperlink" Target="ttps://www.facebook.com/gfk.market.research" TargetMode="External"/><Relationship Id="rId10" Type="http://schemas.microsoft.com/office/2007/relationships/hdphoto" Target="../media/hdphoto4.wdp"/><Relationship Id="rId4" Type="http://schemas.openxmlformats.org/officeDocument/2006/relationships/image" Target="../media/image14.emf"/><Relationship Id="rId9"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C169077-8548-33F7-0041-9A05CD6E5337}"/>
              </a:ext>
            </a:extLst>
          </p:cNvPr>
          <p:cNvPicPr>
            <a:picLocks noChangeAspect="1"/>
          </p:cNvPicPr>
          <p:nvPr/>
        </p:nvPicPr>
        <p:blipFill>
          <a:blip r:embed="rId2"/>
          <a:srcRect l="339" t="38175" r="1579" b="22459"/>
          <a:stretch/>
        </p:blipFill>
        <p:spPr>
          <a:xfrm>
            <a:off x="0" y="-1116"/>
            <a:ext cx="12198326" cy="2753941"/>
          </a:xfrm>
          <a:prstGeom prst="rect">
            <a:avLst/>
          </a:prstGeom>
          <a:noFill/>
        </p:spPr>
      </p:pic>
      <p:sp>
        <p:nvSpPr>
          <p:cNvPr id="3" name="Slide Number Placeholder 2">
            <a:extLst>
              <a:ext uri="{FF2B5EF4-FFF2-40B4-BE49-F238E27FC236}">
                <a16:creationId xmlns:a16="http://schemas.microsoft.com/office/drawing/2014/main" id="{3BD42FA3-3D77-BD78-BEC5-F57B9DB5642A}"/>
              </a:ext>
            </a:extLst>
          </p:cNvPr>
          <p:cNvSpPr>
            <a:spLocks noGrp="1"/>
          </p:cNvSpPr>
          <p:nvPr>
            <p:ph type="sldNum" sz="quarter" idx="11"/>
          </p:nvPr>
        </p:nvSpPr>
        <p:spPr>
          <a:xfrm>
            <a:off x="31751" y="6131429"/>
            <a:ext cx="833664" cy="675343"/>
          </a:xfrm>
        </p:spPr>
        <p:txBody>
          <a:bodyPr anchor="b">
            <a:normAutofit/>
          </a:bodyPr>
          <a:lstStyle/>
          <a:p>
            <a:pPr>
              <a:spcAft>
                <a:spcPts val="600"/>
              </a:spcAft>
            </a:pPr>
            <a:fld id="{B54AD89C-DF1E-4948-B597-5DD47B34A9CA}" type="slidenum">
              <a:rPr kumimoji="1" lang="ja-JP" altLang="en-US" smtClean="0">
                <a:solidFill>
                  <a:srgbClr val="373545">
                    <a:lumMod val="20000"/>
                    <a:lumOff val="80000"/>
                  </a:srgbClr>
                </a:solidFill>
              </a:rPr>
              <a:pPr>
                <a:spcAft>
                  <a:spcPts val="600"/>
                </a:spcAft>
              </a:pPr>
              <a:t>1</a:t>
            </a:fld>
            <a:endParaRPr kumimoji="1" lang="ja-JP" altLang="en-US">
              <a:solidFill>
                <a:srgbClr val="373545">
                  <a:lumMod val="20000"/>
                  <a:lumOff val="80000"/>
                </a:srgbClr>
              </a:solidFill>
            </a:endParaRPr>
          </a:p>
        </p:txBody>
      </p:sp>
      <p:sp>
        <p:nvSpPr>
          <p:cNvPr id="23" name="Text Placeholder 3">
            <a:extLst>
              <a:ext uri="{FF2B5EF4-FFF2-40B4-BE49-F238E27FC236}">
                <a16:creationId xmlns:a16="http://schemas.microsoft.com/office/drawing/2014/main" id="{1BA55407-2E0F-CAD6-5D9A-D0CA9D93368C}"/>
              </a:ext>
            </a:extLst>
          </p:cNvPr>
          <p:cNvSpPr>
            <a:spLocks noGrp="1"/>
          </p:cNvSpPr>
          <p:nvPr>
            <p:ph type="body" sz="quarter" idx="12"/>
          </p:nvPr>
        </p:nvSpPr>
        <p:spPr>
          <a:xfrm>
            <a:off x="2891367" y="4446996"/>
            <a:ext cx="6409267" cy="1288087"/>
          </a:xfrm>
        </p:spPr>
        <p:txBody>
          <a:bodyPr>
            <a:normAutofit/>
          </a:bodyPr>
          <a:lstStyle/>
          <a:p>
            <a:r>
              <a:rPr lang="en-US" sz="1400" dirty="0"/>
              <a:t>Implemented by: Data Centrum Research Institute</a:t>
            </a:r>
          </a:p>
          <a:p>
            <a:endParaRPr lang="en-US" sz="1400" dirty="0"/>
          </a:p>
          <a:p>
            <a:r>
              <a:rPr lang="en-US" sz="1400" dirty="0"/>
              <a:t>February 2025</a:t>
            </a:r>
          </a:p>
          <a:p>
            <a:endParaRPr lang="en-US" sz="1200" dirty="0"/>
          </a:p>
        </p:txBody>
      </p:sp>
      <p:sp>
        <p:nvSpPr>
          <p:cNvPr id="25" name="Title 4">
            <a:extLst>
              <a:ext uri="{FF2B5EF4-FFF2-40B4-BE49-F238E27FC236}">
                <a16:creationId xmlns:a16="http://schemas.microsoft.com/office/drawing/2014/main" id="{3606724E-FBBB-D636-00D2-D237AF16C880}"/>
              </a:ext>
            </a:extLst>
          </p:cNvPr>
          <p:cNvSpPr>
            <a:spLocks noGrp="1"/>
          </p:cNvSpPr>
          <p:nvPr>
            <p:ph type="title"/>
          </p:nvPr>
        </p:nvSpPr>
        <p:spPr>
          <a:xfrm>
            <a:off x="358588" y="3589058"/>
            <a:ext cx="11259671" cy="761163"/>
          </a:xfrm>
        </p:spPr>
        <p:txBody>
          <a:bodyPr>
            <a:normAutofit/>
          </a:bodyPr>
          <a:lstStyle/>
          <a:p>
            <a:r>
              <a:rPr lang="en-US" b="1" dirty="0"/>
              <a:t>Quantitative Study Report on </a:t>
            </a:r>
            <a:r>
              <a:rPr lang="en-US" b="1" dirty="0">
                <a:ea typeface="Segoe UI" panose="020B0502040204020203" pitchFamily="34" charset="0"/>
                <a:cs typeface="Segoe UI" panose="020B0502040204020203" pitchFamily="34" charset="0"/>
              </a:rPr>
              <a:t>WPIP/MIP V </a:t>
            </a:r>
            <a:r>
              <a:rPr lang="en-US" b="1" dirty="0" err="1">
                <a:ea typeface="Segoe UI" panose="020B0502040204020203" pitchFamily="34" charset="0"/>
                <a:cs typeface="Segoe UI" panose="020B0502040204020203" pitchFamily="34" charset="0"/>
              </a:rPr>
              <a:t>Programme</a:t>
            </a:r>
            <a:r>
              <a:rPr lang="en-US" b="1" dirty="0">
                <a:ea typeface="Segoe UI" panose="020B0502040204020203" pitchFamily="34" charset="0"/>
                <a:cs typeface="Segoe UI" panose="020B0502040204020203" pitchFamily="34" charset="0"/>
              </a:rPr>
              <a:t> </a:t>
            </a:r>
            <a:endParaRPr lang="en-US" dirty="0"/>
          </a:p>
        </p:txBody>
      </p:sp>
    </p:spTree>
    <p:extLst>
      <p:ext uri="{BB962C8B-B14F-4D97-AF65-F5344CB8AC3E}">
        <p14:creationId xmlns:p14="http://schemas.microsoft.com/office/powerpoint/2010/main" val="19112860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2B5076-07A6-960E-846B-D8CA4236ED55}"/>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B13BF5B-A664-17A8-2972-704861830C4E}"/>
              </a:ext>
            </a:extLst>
          </p:cNvPr>
          <p:cNvSpPr>
            <a:spLocks noGrp="1"/>
          </p:cNvSpPr>
          <p:nvPr>
            <p:ph type="sldNum" sz="quarter" idx="11"/>
          </p:nvPr>
        </p:nvSpPr>
        <p:spPr>
          <a:xfrm>
            <a:off x="31751" y="6131429"/>
            <a:ext cx="833664" cy="675343"/>
          </a:xfrm>
        </p:spPr>
        <p:txBody>
          <a:bodyPr anchor="b">
            <a:normAutofit/>
          </a:bodyPr>
          <a:lstStyle/>
          <a:p>
            <a:pPr>
              <a:spcAft>
                <a:spcPts val="600"/>
              </a:spcAft>
            </a:pPr>
            <a:fld id="{B54AD89C-DF1E-4948-B597-5DD47B34A9CA}" type="slidenum">
              <a:rPr kumimoji="1" lang="ja-JP" altLang="en-US" smtClean="0">
                <a:solidFill>
                  <a:srgbClr val="373545">
                    <a:lumMod val="20000"/>
                    <a:lumOff val="80000"/>
                  </a:srgbClr>
                </a:solidFill>
              </a:rPr>
              <a:pPr>
                <a:spcAft>
                  <a:spcPts val="600"/>
                </a:spcAft>
              </a:pPr>
              <a:t>2</a:t>
            </a:fld>
            <a:endParaRPr kumimoji="1" lang="ja-JP" altLang="en-US">
              <a:solidFill>
                <a:srgbClr val="373545">
                  <a:lumMod val="20000"/>
                  <a:lumOff val="80000"/>
                </a:srgbClr>
              </a:solidFill>
            </a:endParaRPr>
          </a:p>
        </p:txBody>
      </p:sp>
      <p:pic>
        <p:nvPicPr>
          <p:cNvPr id="7" name="Picture 2" descr="Image result for focus group">
            <a:extLst>
              <a:ext uri="{FF2B5EF4-FFF2-40B4-BE49-F238E27FC236}">
                <a16:creationId xmlns:a16="http://schemas.microsoft.com/office/drawing/2014/main" id="{C8009690-E7CA-1D58-D849-391BA9E29053}"/>
              </a:ext>
            </a:extLst>
          </p:cNvPr>
          <p:cNvPicPr>
            <a:picLocks noChangeAspect="1" noChangeArrowheads="1"/>
          </p:cNvPicPr>
          <p:nvPr/>
        </p:nvPicPr>
        <p:blipFill rotWithShape="1">
          <a:blip r:embed="rId2">
            <a:alphaModFix/>
            <a:extLst>
              <a:ext uri="{28A0092B-C50C-407E-A947-70E740481C1C}">
                <a14:useLocalDpi xmlns:a14="http://schemas.microsoft.com/office/drawing/2010/main" val="0"/>
              </a:ext>
            </a:extLst>
          </a:blip>
          <a:srcRect l="14713" r="21503" b="1"/>
          <a:stretch/>
        </p:blipFill>
        <p:spPr bwMode="auto">
          <a:xfrm>
            <a:off x="0" y="983218"/>
            <a:ext cx="4838027" cy="5062957"/>
          </a:xfrm>
          <a:custGeom>
            <a:avLst/>
            <a:gdLst>
              <a:gd name="connsiteX0" fmla="*/ 2306172 w 4838041"/>
              <a:gd name="connsiteY0" fmla="*/ 0 h 5063738"/>
              <a:gd name="connsiteX1" fmla="*/ 4838041 w 4838041"/>
              <a:gd name="connsiteY1" fmla="*/ 2531869 h 5063738"/>
              <a:gd name="connsiteX2" fmla="*/ 2306172 w 4838041"/>
              <a:gd name="connsiteY2" fmla="*/ 5063738 h 5063738"/>
              <a:gd name="connsiteX3" fmla="*/ 79886 w 4838041"/>
              <a:gd name="connsiteY3" fmla="*/ 3738709 h 5063738"/>
              <a:gd name="connsiteX4" fmla="*/ 0 w 4838041"/>
              <a:gd name="connsiteY4" fmla="*/ 3572876 h 5063738"/>
              <a:gd name="connsiteX5" fmla="*/ 0 w 4838041"/>
              <a:gd name="connsiteY5" fmla="*/ 1490863 h 5063738"/>
              <a:gd name="connsiteX6" fmla="*/ 79886 w 4838041"/>
              <a:gd name="connsiteY6" fmla="*/ 1325030 h 5063738"/>
              <a:gd name="connsiteX7" fmla="*/ 2306172 w 4838041"/>
              <a:gd name="connsiteY7" fmla="*/ 0 h 5063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noFill/>
          <a:effectLst>
            <a:softEdge rad="0"/>
          </a:effectLst>
          <a:extLst>
            <a:ext uri="{909E8E84-426E-40DD-AFC4-6F175D3DCCD1}">
              <a14:hiddenFill xmlns:a14="http://schemas.microsoft.com/office/drawing/2010/main">
                <a:solidFill>
                  <a:srgbClr val="FFFFFF"/>
                </a:solidFill>
              </a14:hiddenFill>
            </a:ext>
          </a:extLst>
        </p:spPr>
      </p:pic>
      <p:sp>
        <p:nvSpPr>
          <p:cNvPr id="8" name="Rounded Rectangle 2">
            <a:extLst>
              <a:ext uri="{FF2B5EF4-FFF2-40B4-BE49-F238E27FC236}">
                <a16:creationId xmlns:a16="http://schemas.microsoft.com/office/drawing/2014/main" id="{A2BBDFFD-4F4A-5D22-A164-0F04664A9769}"/>
              </a:ext>
            </a:extLst>
          </p:cNvPr>
          <p:cNvSpPr/>
          <p:nvPr/>
        </p:nvSpPr>
        <p:spPr>
          <a:xfrm>
            <a:off x="5614876" y="1544452"/>
            <a:ext cx="5931665" cy="3538536"/>
          </a:xfrm>
          <a:prstGeom prst="roundRect">
            <a:avLst/>
          </a:prstGeom>
          <a:solidFill>
            <a:srgbClr val="82C3C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600" dirty="0">
                <a:solidFill>
                  <a:schemeClr val="bg1"/>
                </a:solidFill>
              </a:rPr>
              <a:t>The research has two main objectives: </a:t>
            </a:r>
          </a:p>
          <a:p>
            <a:pPr algn="ctr"/>
            <a:r>
              <a:rPr lang="en-US" sz="1600" dirty="0" err="1">
                <a:solidFill>
                  <a:schemeClr val="bg1"/>
                </a:solidFill>
              </a:rPr>
              <a:t>i</a:t>
            </a:r>
            <a:r>
              <a:rPr lang="en-US" sz="1600" dirty="0">
                <a:solidFill>
                  <a:schemeClr val="bg1"/>
                </a:solidFill>
              </a:rPr>
              <a:t>) to measure the awareness and expectations of the residents on the WPIP/MIP V investment program aimed at improving water and wastewater services by focusing on different municipalities. </a:t>
            </a:r>
          </a:p>
          <a:p>
            <a:pPr algn="ctr"/>
            <a:endParaRPr lang="en-US" sz="1600" dirty="0">
              <a:solidFill>
                <a:schemeClr val="bg1"/>
              </a:solidFill>
            </a:endParaRPr>
          </a:p>
          <a:p>
            <a:pPr algn="ctr"/>
            <a:r>
              <a:rPr lang="en-US" sz="1600" dirty="0">
                <a:solidFill>
                  <a:schemeClr val="bg1"/>
                </a:solidFill>
              </a:rPr>
              <a:t>ii) to measure the awareness and satisfaction of the residents with the water and wastewater services provided by their respective municipality</a:t>
            </a:r>
            <a:r>
              <a:rPr lang="en-US" sz="1600" dirty="0"/>
              <a:t>. </a:t>
            </a:r>
          </a:p>
        </p:txBody>
      </p:sp>
      <p:sp>
        <p:nvSpPr>
          <p:cNvPr id="9" name="Title 2">
            <a:extLst>
              <a:ext uri="{FF2B5EF4-FFF2-40B4-BE49-F238E27FC236}">
                <a16:creationId xmlns:a16="http://schemas.microsoft.com/office/drawing/2014/main" id="{E990F6C1-FEFE-2560-DD04-C6B1F8CF175A}"/>
              </a:ext>
            </a:extLst>
          </p:cNvPr>
          <p:cNvSpPr>
            <a:spLocks noGrp="1"/>
          </p:cNvSpPr>
          <p:nvPr>
            <p:ph type="title"/>
          </p:nvPr>
        </p:nvSpPr>
        <p:spPr>
          <a:xfrm>
            <a:off x="0" y="287839"/>
            <a:ext cx="12192000" cy="695379"/>
          </a:xfrm>
        </p:spPr>
        <p:txBody>
          <a:bodyPr>
            <a:normAutofit/>
          </a:bodyPr>
          <a:lstStyle/>
          <a:p>
            <a:pPr algn="ctr"/>
            <a:r>
              <a:rPr lang="en-US" dirty="0">
                <a:solidFill>
                  <a:schemeClr val="tx1">
                    <a:lumMod val="65000"/>
                    <a:lumOff val="35000"/>
                  </a:schemeClr>
                </a:solidFill>
                <a:latin typeface="+mn-lt"/>
              </a:rPr>
              <a:t>Research objectives </a:t>
            </a:r>
          </a:p>
        </p:txBody>
      </p:sp>
    </p:spTree>
    <p:extLst>
      <p:ext uri="{BB962C8B-B14F-4D97-AF65-F5344CB8AC3E}">
        <p14:creationId xmlns:p14="http://schemas.microsoft.com/office/powerpoint/2010/main" val="31359496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B54AD89C-DF1E-4948-B597-5DD47B34A9CA}" type="slidenum">
              <a:rPr kumimoji="1" lang="ja-JP" altLang="en-US" smtClean="0"/>
              <a:pPr/>
              <a:t>3</a:t>
            </a:fld>
            <a:endParaRPr kumimoji="1" lang="ja-JP" altLang="en-US" dirty="0"/>
          </a:p>
        </p:txBody>
      </p:sp>
      <p:graphicFrame>
        <p:nvGraphicFramePr>
          <p:cNvPr id="19" name="Table 18"/>
          <p:cNvGraphicFramePr>
            <a:graphicFrameLocks noGrp="1"/>
          </p:cNvGraphicFramePr>
          <p:nvPr>
            <p:extLst>
              <p:ext uri="{D42A27DB-BD31-4B8C-83A1-F6EECF244321}">
                <p14:modId xmlns:p14="http://schemas.microsoft.com/office/powerpoint/2010/main" val="4206702534"/>
              </p:ext>
            </p:extLst>
          </p:nvPr>
        </p:nvGraphicFramePr>
        <p:xfrm>
          <a:off x="279401" y="1396514"/>
          <a:ext cx="6375899" cy="4351696"/>
        </p:xfrm>
        <a:graphic>
          <a:graphicData uri="http://schemas.openxmlformats.org/drawingml/2006/table">
            <a:tbl>
              <a:tblPr firstRow="1" bandRow="1">
                <a:tableStyleId>{2D5ABB26-0587-4C30-8999-92F81FD0307C}</a:tableStyleId>
              </a:tblPr>
              <a:tblGrid>
                <a:gridCol w="1511299">
                  <a:extLst>
                    <a:ext uri="{9D8B030D-6E8A-4147-A177-3AD203B41FA5}">
                      <a16:colId xmlns:a16="http://schemas.microsoft.com/office/drawing/2014/main" val="20000"/>
                    </a:ext>
                  </a:extLst>
                </a:gridCol>
                <a:gridCol w="4864600">
                  <a:extLst>
                    <a:ext uri="{9D8B030D-6E8A-4147-A177-3AD203B41FA5}">
                      <a16:colId xmlns:a16="http://schemas.microsoft.com/office/drawing/2014/main" val="20001"/>
                    </a:ext>
                  </a:extLst>
                </a:gridCol>
              </a:tblGrid>
              <a:tr h="595606">
                <a:tc>
                  <a:txBody>
                    <a:bodyPr/>
                    <a:lstStyle/>
                    <a:p>
                      <a:endParaRPr lang="en-US" dirty="0"/>
                    </a:p>
                  </a:txBody>
                  <a:tcPr/>
                </a:tc>
                <a:tc>
                  <a:txBody>
                    <a:bodyPr/>
                    <a:lstStyle/>
                    <a:p>
                      <a:r>
                        <a:rPr lang="en-US" sz="1400" dirty="0"/>
                        <a:t>Quantitative survey, Face-to-Face, Door-to-Door interviews using a structured questionnaire in form of CAPI (computer-assisted personal interviewing) with average length of interview 12 minutes</a:t>
                      </a:r>
                      <a:endParaRPr lang="en-GB" sz="14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1300" dirty="0">
                        <a:solidFill>
                          <a:schemeClr val="tx1">
                            <a:lumMod val="50000"/>
                            <a:lumOff val="50000"/>
                          </a:schemeClr>
                        </a:solidFill>
                      </a:endParaRPr>
                    </a:p>
                  </a:txBody>
                  <a:tcPr anchor="ctr"/>
                </a:tc>
                <a:extLst>
                  <a:ext uri="{0D108BD9-81ED-4DB2-BD59-A6C34878D82A}">
                    <a16:rowId xmlns:a16="http://schemas.microsoft.com/office/drawing/2014/main" val="10000"/>
                  </a:ext>
                </a:extLst>
              </a:tr>
              <a:tr h="939759">
                <a:tc>
                  <a:txBody>
                    <a:bodyPr/>
                    <a:lstStyle/>
                    <a:p>
                      <a:endParaRPr lang="en-US" dirty="0"/>
                    </a:p>
                  </a:txBody>
                  <a:tcPr/>
                </a:tc>
                <a:tc>
                  <a:txBody>
                    <a:bodyPr/>
                    <a:lstStyle/>
                    <a:p>
                      <a:r>
                        <a:rPr kumimoji="1" lang="en-US" sz="1400" kern="1200" dirty="0"/>
                        <a:t>The survey was conducted in the municipalities of Berat, </a:t>
                      </a:r>
                      <a:r>
                        <a:rPr kumimoji="1" lang="en-US" sz="1400" kern="1200" dirty="0" err="1"/>
                        <a:t>Fier</a:t>
                      </a:r>
                      <a:r>
                        <a:rPr kumimoji="1" lang="en-US" sz="1400" kern="1200" dirty="0"/>
                        <a:t>, Elbasan, </a:t>
                      </a:r>
                      <a:r>
                        <a:rPr kumimoji="1" lang="en-US" sz="1400" kern="1200" dirty="0" err="1"/>
                        <a:t>Lezhe</a:t>
                      </a:r>
                      <a:r>
                        <a:rPr kumimoji="1" lang="en-US" sz="1400" kern="1200" dirty="0"/>
                        <a:t>, Shkoder, Vlore</a:t>
                      </a:r>
                    </a:p>
                    <a:p>
                      <a:endParaRPr kumimoji="1" lang="it-IT" sz="1400" kern="1200" baseline="0" dirty="0"/>
                    </a:p>
                    <a:p>
                      <a:endParaRPr kumimoji="1" lang="en-US" sz="1400" kern="1200" dirty="0"/>
                    </a:p>
                    <a:p>
                      <a:pPr marL="0" marR="0" lvl="0" indent="0" algn="l" defTabSz="914324" rtl="0" eaLnBrk="1" fontAlgn="auto" latinLnBrk="0" hangingPunct="1">
                        <a:lnSpc>
                          <a:spcPct val="100000"/>
                        </a:lnSpc>
                        <a:spcBef>
                          <a:spcPts val="0"/>
                        </a:spcBef>
                        <a:spcAft>
                          <a:spcPts val="0"/>
                        </a:spcAft>
                        <a:buClrTx/>
                        <a:buSzTx/>
                        <a:buFontTx/>
                        <a:buNone/>
                        <a:tabLst/>
                        <a:defRPr/>
                      </a:pPr>
                      <a:r>
                        <a:rPr lang="en-US" sz="1400" dirty="0"/>
                        <a:t>Resident in the respective </a:t>
                      </a:r>
                      <a:r>
                        <a:rPr lang="en-US" sz="1400" dirty="0" err="1"/>
                        <a:t>Municipalites</a:t>
                      </a:r>
                      <a:r>
                        <a:rPr lang="en-US" sz="1400" dirty="0"/>
                        <a:t>, 18+ years old, male &amp; female</a:t>
                      </a:r>
                      <a:r>
                        <a:rPr kumimoji="1" lang="en-US" sz="1400" kern="1200" dirty="0"/>
                        <a:t> </a:t>
                      </a:r>
                      <a:endParaRPr kumimoji="1" lang="en-US" sz="1400" kern="1200" dirty="0">
                        <a:solidFill>
                          <a:schemeClr val="tx1"/>
                        </a:solidFill>
                        <a:latin typeface="+mn-lt"/>
                        <a:ea typeface="+mn-ea"/>
                        <a:cs typeface="+mn-cs"/>
                      </a:endParaRPr>
                    </a:p>
                    <a:p>
                      <a:pPr lvl="0"/>
                      <a:r>
                        <a:rPr kumimoji="1" lang="en-US" sz="1400" kern="1200" dirty="0"/>
                        <a:t>Representative sample n=800</a:t>
                      </a:r>
                      <a:r>
                        <a:rPr kumimoji="1" lang="en-US" sz="1400" kern="1200" dirty="0">
                          <a:solidFill>
                            <a:schemeClr val="tx1"/>
                          </a:solidFill>
                          <a:latin typeface="+mn-lt"/>
                          <a:ea typeface="+mn-ea"/>
                          <a:cs typeface="+mn-cs"/>
                        </a:rPr>
                        <a:t>, by using </a:t>
                      </a:r>
                      <a:r>
                        <a:rPr kumimoji="1" lang="en-GB" sz="1400" kern="1200" dirty="0">
                          <a:solidFill>
                            <a:schemeClr val="tx1"/>
                          </a:solidFill>
                          <a:latin typeface="+mn-lt"/>
                          <a:ea typeface="+mn-ea"/>
                          <a:cs typeface="+mn-cs"/>
                        </a:rPr>
                        <a:t>multi-stratified sampling </a:t>
                      </a:r>
                      <a:r>
                        <a:rPr kumimoji="1" lang="en-US" sz="1400" kern="1200" dirty="0">
                          <a:solidFill>
                            <a:schemeClr val="tx1"/>
                          </a:solidFill>
                          <a:latin typeface="+mn-lt"/>
                          <a:ea typeface="+mn-ea"/>
                          <a:cs typeface="+mn-cs"/>
                        </a:rPr>
                        <a:t>technique.</a:t>
                      </a:r>
                    </a:p>
                  </a:txBody>
                  <a:tcPr anchor="ctr"/>
                </a:tc>
                <a:extLst>
                  <a:ext uri="{0D108BD9-81ED-4DB2-BD59-A6C34878D82A}">
                    <a16:rowId xmlns:a16="http://schemas.microsoft.com/office/drawing/2014/main" val="10001"/>
                  </a:ext>
                </a:extLst>
              </a:tr>
              <a:tr h="673437">
                <a:tc>
                  <a:txBody>
                    <a:bodyPr/>
                    <a:lstStyle/>
                    <a:p>
                      <a:endParaRPr lang="en-US" dirty="0"/>
                    </a:p>
                  </a:txBody>
                  <a:tcPr/>
                </a:tc>
                <a:tc>
                  <a:txBody>
                    <a:bodyPr/>
                    <a:lstStyle/>
                    <a:p>
                      <a:pPr marL="0" marR="0" lvl="0" indent="0" algn="l" defTabSz="914324" rtl="0" eaLnBrk="1" fontAlgn="auto" latinLnBrk="0" hangingPunct="1">
                        <a:lnSpc>
                          <a:spcPct val="100000"/>
                        </a:lnSpc>
                        <a:spcBef>
                          <a:spcPts val="0"/>
                        </a:spcBef>
                        <a:spcAft>
                          <a:spcPts val="0"/>
                        </a:spcAft>
                        <a:buClrTx/>
                        <a:buSzTx/>
                        <a:buFontTx/>
                        <a:buNone/>
                        <a:tabLst/>
                        <a:defRPr/>
                      </a:pPr>
                      <a:r>
                        <a:rPr kumimoji="1" lang="en-US" sz="1400" kern="1200" dirty="0"/>
                        <a:t>Fieldwork dates: 23.12.2024 up to 14.01.2025</a:t>
                      </a:r>
                      <a:endParaRPr kumimoji="1" lang="en-US" sz="1400" kern="1200" dirty="0">
                        <a:solidFill>
                          <a:schemeClr val="tx1"/>
                        </a:solidFill>
                        <a:latin typeface="+mn-lt"/>
                        <a:ea typeface="+mn-ea"/>
                        <a:cs typeface="+mn-cs"/>
                      </a:endParaRPr>
                    </a:p>
                  </a:txBody>
                  <a:tcPr/>
                </a:tc>
                <a:extLst>
                  <a:ext uri="{0D108BD9-81ED-4DB2-BD59-A6C34878D82A}">
                    <a16:rowId xmlns:a16="http://schemas.microsoft.com/office/drawing/2014/main" val="10002"/>
                  </a:ext>
                </a:extLst>
              </a:tr>
              <a:tr h="736939">
                <a:tc>
                  <a:txBody>
                    <a:bodyPr/>
                    <a:lstStyle/>
                    <a:p>
                      <a:endParaRPr lang="en-US" dirty="0"/>
                    </a:p>
                  </a:txBody>
                  <a:tcPr/>
                </a:tc>
                <a:tc>
                  <a:txBody>
                    <a:bodyPr/>
                    <a:lstStyle/>
                    <a:p>
                      <a:pPr marL="0" marR="0" lvl="0" indent="0" algn="l" defTabSz="914324" rtl="0" eaLnBrk="1" fontAlgn="auto" latinLnBrk="0" hangingPunct="1">
                        <a:lnSpc>
                          <a:spcPct val="100000"/>
                        </a:lnSpc>
                        <a:spcBef>
                          <a:spcPts val="0"/>
                        </a:spcBef>
                        <a:spcAft>
                          <a:spcPts val="0"/>
                        </a:spcAft>
                        <a:buClrTx/>
                        <a:buSzTx/>
                        <a:buFontTx/>
                        <a:buNone/>
                        <a:tabLst/>
                        <a:defRPr/>
                      </a:pPr>
                      <a:r>
                        <a:rPr kumimoji="1" lang="en-US" sz="1400" kern="1200" dirty="0">
                          <a:solidFill>
                            <a:schemeClr val="tx1"/>
                          </a:solidFill>
                          <a:latin typeface="+mn-lt"/>
                          <a:ea typeface="+mn-ea"/>
                          <a:cs typeface="+mn-cs"/>
                        </a:rPr>
                        <a:t>3,810 household have been contacted in total to achieve the required sample, achieving a final response rate of 21%. </a:t>
                      </a:r>
                    </a:p>
                    <a:p>
                      <a:pPr marL="0" marR="0" lvl="0" indent="0" algn="l" defTabSz="914324" rtl="0" eaLnBrk="1" fontAlgn="auto" latinLnBrk="0" hangingPunct="1">
                        <a:lnSpc>
                          <a:spcPct val="100000"/>
                        </a:lnSpc>
                        <a:spcBef>
                          <a:spcPts val="0"/>
                        </a:spcBef>
                        <a:spcAft>
                          <a:spcPts val="0"/>
                        </a:spcAft>
                        <a:buClrTx/>
                        <a:buSzTx/>
                        <a:buFontTx/>
                        <a:buNone/>
                        <a:tabLst/>
                        <a:defRPr/>
                      </a:pPr>
                      <a:endParaRPr kumimoji="1" lang="en-US" sz="1400" kern="1200" dirty="0"/>
                    </a:p>
                  </a:txBody>
                  <a:tcPr anchor="ctr">
                    <a:noFill/>
                  </a:tcPr>
                </a:tc>
                <a:extLst>
                  <a:ext uri="{0D108BD9-81ED-4DB2-BD59-A6C34878D82A}">
                    <a16:rowId xmlns:a16="http://schemas.microsoft.com/office/drawing/2014/main" val="10003"/>
                  </a:ext>
                </a:extLst>
              </a:tr>
            </a:tbl>
          </a:graphicData>
        </a:graphic>
      </p:graphicFrame>
      <p:sp>
        <p:nvSpPr>
          <p:cNvPr id="20" name="Pentagon 19"/>
          <p:cNvSpPr/>
          <p:nvPr/>
        </p:nvSpPr>
        <p:spPr>
          <a:xfrm>
            <a:off x="376411" y="1504952"/>
            <a:ext cx="1347537" cy="484632"/>
          </a:xfrm>
          <a:prstGeom prst="homePlate">
            <a:avLst/>
          </a:prstGeom>
          <a:solidFill>
            <a:srgbClr val="008080"/>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US" sz="1400" kern="1200" dirty="0">
                <a:solidFill>
                  <a:schemeClr val="bg1"/>
                </a:solidFill>
                <a:ea typeface="+mn-ea"/>
                <a:cs typeface="+mn-cs"/>
              </a:rPr>
              <a:t>Method </a:t>
            </a:r>
          </a:p>
        </p:txBody>
      </p:sp>
      <p:sp>
        <p:nvSpPr>
          <p:cNvPr id="21" name="Pentagon 20"/>
          <p:cNvSpPr/>
          <p:nvPr/>
        </p:nvSpPr>
        <p:spPr>
          <a:xfrm>
            <a:off x="376411" y="2440947"/>
            <a:ext cx="1347537" cy="484632"/>
          </a:xfrm>
          <a:prstGeom prst="homePlate">
            <a:avLst/>
          </a:prstGeom>
          <a:solidFill>
            <a:srgbClr val="CC0066"/>
          </a:solidFill>
          <a:ln w="25400" cap="flat" cmpd="sng" algn="ctr">
            <a:solidFill>
              <a:srgbClr val="CC0066"/>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US" sz="1400" kern="1200" dirty="0">
                <a:solidFill>
                  <a:schemeClr val="bg1"/>
                </a:solidFill>
                <a:ea typeface="+mn-ea"/>
                <a:cs typeface="+mn-cs"/>
              </a:rPr>
              <a:t>Sampling </a:t>
            </a:r>
          </a:p>
        </p:txBody>
      </p:sp>
      <p:sp>
        <p:nvSpPr>
          <p:cNvPr id="22" name="Pentagon 21"/>
          <p:cNvSpPr/>
          <p:nvPr/>
        </p:nvSpPr>
        <p:spPr>
          <a:xfrm>
            <a:off x="376411" y="3376943"/>
            <a:ext cx="1347537" cy="484632"/>
          </a:xfrm>
          <a:prstGeom prst="homePlate">
            <a:avLst/>
          </a:prstGeom>
          <a:solidFill>
            <a:srgbClr val="666699"/>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US" sz="1400" kern="1200" dirty="0">
                <a:solidFill>
                  <a:schemeClr val="bg1"/>
                </a:solidFill>
                <a:ea typeface="+mn-ea"/>
                <a:cs typeface="+mn-cs"/>
              </a:rPr>
              <a:t>Target group </a:t>
            </a:r>
          </a:p>
        </p:txBody>
      </p:sp>
      <p:sp>
        <p:nvSpPr>
          <p:cNvPr id="23" name="Pentagon 22"/>
          <p:cNvSpPr/>
          <p:nvPr/>
        </p:nvSpPr>
        <p:spPr>
          <a:xfrm>
            <a:off x="376410" y="4299248"/>
            <a:ext cx="1347537" cy="484632"/>
          </a:xfrm>
          <a:prstGeom prst="homePlate">
            <a:avLst>
              <a:gd name="adj" fmla="val 50000"/>
            </a:avLst>
          </a:prstGeom>
          <a:solidFill>
            <a:srgbClr val="FFC000"/>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US" sz="1400" dirty="0">
                <a:solidFill>
                  <a:schemeClr val="bg1"/>
                </a:solidFill>
              </a:rPr>
              <a:t>Timeline </a:t>
            </a:r>
            <a:endParaRPr lang="en-US" sz="1400" kern="1200" dirty="0">
              <a:solidFill>
                <a:schemeClr val="bg1"/>
              </a:solidFill>
            </a:endParaRPr>
          </a:p>
        </p:txBody>
      </p:sp>
      <p:sp>
        <p:nvSpPr>
          <p:cNvPr id="24" name="Title 22"/>
          <p:cNvSpPr>
            <a:spLocks noGrp="1"/>
          </p:cNvSpPr>
          <p:nvPr>
            <p:ph type="title"/>
          </p:nvPr>
        </p:nvSpPr>
        <p:spPr>
          <a:xfrm>
            <a:off x="47446" y="302213"/>
            <a:ext cx="11953874" cy="695379"/>
          </a:xfrm>
        </p:spPr>
        <p:txBody>
          <a:bodyPr>
            <a:normAutofit/>
          </a:bodyPr>
          <a:lstStyle/>
          <a:p>
            <a:r>
              <a:rPr lang="en-US" dirty="0">
                <a:solidFill>
                  <a:schemeClr val="tx1">
                    <a:lumMod val="65000"/>
                    <a:lumOff val="35000"/>
                  </a:schemeClr>
                </a:solidFill>
                <a:latin typeface="+mn-lt"/>
              </a:rPr>
              <a:t>Methodology </a:t>
            </a:r>
          </a:p>
        </p:txBody>
      </p:sp>
      <p:sp>
        <p:nvSpPr>
          <p:cNvPr id="25" name="Pentagon 24"/>
          <p:cNvSpPr/>
          <p:nvPr/>
        </p:nvSpPr>
        <p:spPr>
          <a:xfrm>
            <a:off x="376410" y="5013525"/>
            <a:ext cx="1347537" cy="484632"/>
          </a:xfrm>
          <a:prstGeom prst="homePlate">
            <a:avLst/>
          </a:prstGeom>
          <a:solidFill>
            <a:srgbClr val="FF7C80"/>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en-US" sz="1400" dirty="0">
                <a:solidFill>
                  <a:schemeClr val="bg1"/>
                </a:solidFill>
              </a:rPr>
              <a:t>Response rate </a:t>
            </a:r>
            <a:endParaRPr lang="en-US" sz="1400" kern="1200" dirty="0">
              <a:solidFill>
                <a:schemeClr val="bg1"/>
              </a:solidFill>
            </a:endParaRPr>
          </a:p>
        </p:txBody>
      </p:sp>
      <p:sp>
        <p:nvSpPr>
          <p:cNvPr id="26" name="Rectangle 25"/>
          <p:cNvSpPr/>
          <p:nvPr/>
        </p:nvSpPr>
        <p:spPr>
          <a:xfrm>
            <a:off x="8641945" y="1288559"/>
            <a:ext cx="3359375" cy="4912216"/>
          </a:xfrm>
          <a:prstGeom prst="rect">
            <a:avLst/>
          </a:prstGeom>
          <a:solidFill>
            <a:sysClr val="window" lastClr="FFFFFF"/>
          </a:solidFill>
          <a:ln w="25400" cap="flat" cmpd="sng" algn="ctr">
            <a:noFill/>
            <a:prstDash val="solid"/>
            <a:miter lim="800000"/>
          </a:ln>
          <a:effectLst>
            <a:glow rad="63500">
              <a:sysClr val="window" lastClr="FFFFFF">
                <a:lumMod val="95000"/>
                <a:alpha val="40000"/>
              </a:sysClr>
            </a:glow>
            <a:outerShdw blurRad="50800" dist="38100" algn="l" rotWithShape="0">
              <a:prstClr val="black">
                <a:alpha val="40000"/>
              </a:prstClr>
            </a:outerShdw>
          </a:effectLst>
        </p:spPr>
        <p:txBody>
          <a:bodyPr spcFirstLastPara="0" vert="horz" wrap="square" lIns="4763" tIns="4763" rIns="4763" bIns="4763" numCol="1" spcCol="953" rtlCol="0" anchor="ctr" anchorCtr="0">
            <a:noAutofit/>
          </a:bodyPr>
          <a:lstStyle/>
          <a:p>
            <a:pPr>
              <a:defRPr/>
            </a:pPr>
            <a:endParaRPr lang="en-US" sz="900" kern="0" dirty="0">
              <a:solidFill>
                <a:prstClr val="black"/>
              </a:solidFill>
              <a:latin typeface="Calibri" panose="020F0502020204030204"/>
            </a:endParaRPr>
          </a:p>
        </p:txBody>
      </p:sp>
      <p:graphicFrame>
        <p:nvGraphicFramePr>
          <p:cNvPr id="27" name="Content Placeholder 12"/>
          <p:cNvGraphicFramePr>
            <a:graphicFrameLocks/>
          </p:cNvGraphicFramePr>
          <p:nvPr>
            <p:extLst>
              <p:ext uri="{D42A27DB-BD31-4B8C-83A1-F6EECF244321}">
                <p14:modId xmlns:p14="http://schemas.microsoft.com/office/powerpoint/2010/main" val="2714298899"/>
              </p:ext>
            </p:extLst>
          </p:nvPr>
        </p:nvGraphicFramePr>
        <p:xfrm>
          <a:off x="8641945" y="1288559"/>
          <a:ext cx="3351825" cy="4803985"/>
        </p:xfrm>
        <a:graphic>
          <a:graphicData uri="http://schemas.openxmlformats.org/drawingml/2006/chart">
            <c:chart xmlns:c="http://schemas.openxmlformats.org/drawingml/2006/chart" xmlns:r="http://schemas.openxmlformats.org/officeDocument/2006/relationships" r:id="rId3"/>
          </a:graphicData>
        </a:graphic>
      </p:graphicFrame>
      <p:sp>
        <p:nvSpPr>
          <p:cNvPr id="41" name="object 4"/>
          <p:cNvSpPr txBox="1"/>
          <p:nvPr/>
        </p:nvSpPr>
        <p:spPr>
          <a:xfrm>
            <a:off x="1209027" y="6352927"/>
            <a:ext cx="8763647" cy="338554"/>
          </a:xfrm>
          <a:prstGeom prst="rect">
            <a:avLst/>
          </a:prstGeom>
          <a:ln w="9143">
            <a:noFill/>
            <a:prstDash val="sysDash"/>
          </a:ln>
        </p:spPr>
        <p:txBody>
          <a:bodyPr vert="horz" wrap="square" lIns="0" tIns="30480" rIns="0" bIns="0" rtlCol="0">
            <a:spAutoFit/>
          </a:bodyPr>
          <a:lstStyle/>
          <a:p>
            <a:pPr marL="86995">
              <a:spcBef>
                <a:spcPts val="240"/>
              </a:spcBef>
            </a:pPr>
            <a:r>
              <a:rPr lang="en-US" sz="1000" i="1" dirty="0">
                <a:solidFill>
                  <a:schemeClr val="tx1">
                    <a:lumMod val="50000"/>
                    <a:lumOff val="50000"/>
                  </a:schemeClr>
                </a:solidFill>
                <a:latin typeface="Gidole (Body)"/>
              </a:rPr>
              <a:t>Data Centrum as an official member of ESOMAR (European Society for Opinion and Market Research) fully complies with the provisions of the ICC/ESOMAR International Code on Market, Opinion and Social Research and Data Analytics and implements ESOMAR the fieldwork quality standards.</a:t>
            </a:r>
          </a:p>
        </p:txBody>
      </p:sp>
      <p:pic>
        <p:nvPicPr>
          <p:cNvPr id="16" name="Picture 15">
            <a:extLst>
              <a:ext uri="{FF2B5EF4-FFF2-40B4-BE49-F238E27FC236}">
                <a16:creationId xmlns:a16="http://schemas.microsoft.com/office/drawing/2014/main" id="{5FD728D4-FACF-A24B-BD38-6187E41A903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655300" y="1396514"/>
            <a:ext cx="1852659" cy="4151616"/>
          </a:xfrm>
          <a:prstGeom prst="rect">
            <a:avLst/>
          </a:prstGeom>
        </p:spPr>
      </p:pic>
    </p:spTree>
    <p:extLst>
      <p:ext uri="{BB962C8B-B14F-4D97-AF65-F5344CB8AC3E}">
        <p14:creationId xmlns:p14="http://schemas.microsoft.com/office/powerpoint/2010/main" val="34501699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p:cNvSpPr>
            <a:spLocks noGrp="1"/>
          </p:cNvSpPr>
          <p:nvPr>
            <p:ph type="title"/>
          </p:nvPr>
        </p:nvSpPr>
        <p:spPr>
          <a:xfrm>
            <a:off x="935914" y="1391319"/>
            <a:ext cx="4470476" cy="4074304"/>
          </a:xfrm>
        </p:spPr>
        <p:txBody>
          <a:bodyPr/>
          <a:lstStyle/>
          <a:p>
            <a:r>
              <a:rPr lang="en-US" dirty="0"/>
              <a:t>1. Awareness of Municipal Water and Wastewater Services</a:t>
            </a:r>
            <a:br>
              <a:rPr lang="en-GB" dirty="0"/>
            </a:br>
            <a:endParaRPr lang="en-GB" sz="1800" dirty="0"/>
          </a:p>
        </p:txBody>
      </p:sp>
      <p:sp>
        <p:nvSpPr>
          <p:cNvPr id="2" name="Rectangle 1">
            <a:extLst>
              <a:ext uri="{FF2B5EF4-FFF2-40B4-BE49-F238E27FC236}">
                <a16:creationId xmlns:a16="http://schemas.microsoft.com/office/drawing/2014/main" id="{05BB6474-97F2-FAA8-755C-B779846527C8}"/>
              </a:ext>
            </a:extLst>
          </p:cNvPr>
          <p:cNvSpPr/>
          <p:nvPr/>
        </p:nvSpPr>
        <p:spPr>
          <a:xfrm>
            <a:off x="721193" y="5805085"/>
            <a:ext cx="4367862" cy="646331"/>
          </a:xfrm>
          <a:prstGeom prst="rect">
            <a:avLst/>
          </a:prstGeom>
        </p:spPr>
        <p:txBody>
          <a:bodyPr wrap="none">
            <a:spAutoFit/>
          </a:bodyPr>
          <a:lstStyle/>
          <a:p>
            <a:r>
              <a:rPr lang="en-GB" sz="1800" dirty="0">
                <a:solidFill>
                  <a:schemeClr val="bg1"/>
                </a:solidFill>
              </a:rPr>
              <a:t>*Total Sample n=800</a:t>
            </a:r>
            <a:br>
              <a:rPr lang="en-GB" sz="1800" dirty="0">
                <a:solidFill>
                  <a:schemeClr val="bg1"/>
                </a:solidFill>
              </a:rPr>
            </a:br>
            <a:r>
              <a:rPr lang="en-GB" sz="1800" dirty="0">
                <a:solidFill>
                  <a:schemeClr val="bg1"/>
                </a:solidFill>
              </a:rPr>
              <a:t>*All the data are expressed in percentages %</a:t>
            </a:r>
            <a:endParaRPr lang="en-US" dirty="0">
              <a:solidFill>
                <a:schemeClr val="bg1"/>
              </a:solidFill>
            </a:endParaRPr>
          </a:p>
        </p:txBody>
      </p:sp>
      <p:sp>
        <p:nvSpPr>
          <p:cNvPr id="3" name="TextBox 2">
            <a:extLst>
              <a:ext uri="{FF2B5EF4-FFF2-40B4-BE49-F238E27FC236}">
                <a16:creationId xmlns:a16="http://schemas.microsoft.com/office/drawing/2014/main" id="{5308B68C-CB0C-1BB4-7618-EA8EC01E0BE1}"/>
              </a:ext>
            </a:extLst>
          </p:cNvPr>
          <p:cNvSpPr txBox="1"/>
          <p:nvPr/>
        </p:nvSpPr>
        <p:spPr>
          <a:xfrm>
            <a:off x="6520917" y="624369"/>
            <a:ext cx="5148413" cy="5078313"/>
          </a:xfrm>
          <a:prstGeom prst="rect">
            <a:avLst/>
          </a:prstGeom>
          <a:noFill/>
        </p:spPr>
        <p:txBody>
          <a:bodyPr wrap="square" rtlCol="0">
            <a:spAutoFit/>
          </a:bodyPr>
          <a:lstStyle>
            <a:defPPr>
              <a:defRPr lang="en-US"/>
            </a:defPPr>
            <a:lvl1pPr>
              <a:defRPr b="1" i="1">
                <a:solidFill>
                  <a:schemeClr val="bg1">
                    <a:lumMod val="50000"/>
                  </a:schemeClr>
                </a:solidFill>
              </a:defRPr>
            </a:lvl1pPr>
          </a:lstStyle>
          <a:p>
            <a:pPr marL="285750" indent="-285750" algn="just">
              <a:buFont typeface="Wingdings" panose="05000000000000000000" pitchFamily="2" charset="2"/>
              <a:buChar char="Ø"/>
            </a:pPr>
            <a:r>
              <a:rPr lang="en-US" b="0" dirty="0"/>
              <a:t>The study reveals that </a:t>
            </a:r>
            <a:r>
              <a:rPr lang="en-US" dirty="0"/>
              <a:t>46% </a:t>
            </a:r>
            <a:r>
              <a:rPr lang="en-US" b="0" dirty="0"/>
              <a:t>of respondents claim to be well-aware of the water and wastewater services provided in their municipalities. </a:t>
            </a:r>
          </a:p>
          <a:p>
            <a:pPr marL="285750" indent="-285750" algn="just">
              <a:buFont typeface="Wingdings" panose="05000000000000000000" pitchFamily="2" charset="2"/>
              <a:buChar char="Ø"/>
            </a:pPr>
            <a:r>
              <a:rPr lang="en-US" b="0" dirty="0"/>
              <a:t>Regarding the main objectives of municipal water and wastewater services, </a:t>
            </a:r>
            <a:r>
              <a:rPr lang="en-US" dirty="0"/>
              <a:t>55% </a:t>
            </a:r>
            <a:r>
              <a:rPr lang="en-US" b="0" dirty="0"/>
              <a:t>of respondents are aware. </a:t>
            </a:r>
          </a:p>
          <a:p>
            <a:pPr marL="285750" indent="-285750" algn="just">
              <a:buFont typeface="Wingdings" panose="05000000000000000000" pitchFamily="2" charset="2"/>
              <a:buChar char="Ø"/>
            </a:pPr>
            <a:r>
              <a:rPr lang="en-US" b="0" dirty="0"/>
              <a:t>Residents show a slightly higher awareness of water services over wastewater services.</a:t>
            </a:r>
          </a:p>
          <a:p>
            <a:pPr marL="285750" indent="-285750" algn="just">
              <a:buFont typeface="Wingdings" panose="05000000000000000000" pitchFamily="2" charset="2"/>
              <a:buChar char="Ø"/>
            </a:pPr>
            <a:r>
              <a:rPr lang="en-US" b="0" dirty="0"/>
              <a:t>About </a:t>
            </a:r>
            <a:r>
              <a:rPr lang="en-US" dirty="0"/>
              <a:t>37% </a:t>
            </a:r>
            <a:r>
              <a:rPr lang="en-US" b="0" dirty="0"/>
              <a:t>of respondents report frequent issues with water supply including limitations on water availability, dirty or substandard water, and low water pressure. Hence only three out of ten respondents' express satisfaction with water supply services and wastewater services</a:t>
            </a:r>
          </a:p>
          <a:p>
            <a:pPr marL="285750" indent="-285750" algn="just">
              <a:buFont typeface="Wingdings" panose="05000000000000000000" pitchFamily="2" charset="2"/>
              <a:buChar char="Ø"/>
            </a:pPr>
            <a:r>
              <a:rPr lang="en-US" b="0" dirty="0"/>
              <a:t>Overall, the findings indicate a mixed awareness of municipal services, prevalent issues with supply and wastewater, and generally low satisfaction among the residents.</a:t>
            </a:r>
          </a:p>
        </p:txBody>
      </p:sp>
    </p:spTree>
    <p:extLst>
      <p:ext uri="{BB962C8B-B14F-4D97-AF65-F5344CB8AC3E}">
        <p14:creationId xmlns:p14="http://schemas.microsoft.com/office/powerpoint/2010/main" val="7598850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4AD89C-DF1E-4948-B597-5DD47B34A9CA}" type="slidenum">
              <a:rPr kumimoji="1" lang="ja-JP" altLang="en-US" sz="2000" b="0" i="0" u="none" strike="noStrike" kern="1200" cap="none" spc="0" normalizeH="0" baseline="0" noProof="0" smtClean="0">
                <a:ln>
                  <a:noFill/>
                </a:ln>
                <a:solidFill>
                  <a:srgbClr val="373545">
                    <a:lumMod val="20000"/>
                    <a:lumOff val="80000"/>
                  </a:srgbClr>
                </a:solidFill>
                <a:effectLst/>
                <a:uLnTx/>
                <a:uFillTx/>
                <a:latin typeface="Coo Hew"/>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1" lang="ja-JP" altLang="en-US" sz="2000" b="0" i="0" u="none" strike="noStrike" kern="1200" cap="none" spc="0" normalizeH="0" baseline="0" noProof="0" dirty="0">
              <a:ln>
                <a:noFill/>
              </a:ln>
              <a:solidFill>
                <a:srgbClr val="373545">
                  <a:lumMod val="20000"/>
                  <a:lumOff val="80000"/>
                </a:srgbClr>
              </a:solidFill>
              <a:effectLst/>
              <a:uLnTx/>
              <a:uFillTx/>
              <a:latin typeface="Coo Hew"/>
              <a:cs typeface="+mn-cs"/>
            </a:endParaRPr>
          </a:p>
        </p:txBody>
      </p:sp>
      <p:sp>
        <p:nvSpPr>
          <p:cNvPr id="6" name="Title 5"/>
          <p:cNvSpPr>
            <a:spLocks noGrp="1"/>
          </p:cNvSpPr>
          <p:nvPr>
            <p:ph type="title"/>
          </p:nvPr>
        </p:nvSpPr>
        <p:spPr>
          <a:xfrm>
            <a:off x="935566" y="32658"/>
            <a:ext cx="10395822" cy="1042095"/>
          </a:xfrm>
        </p:spPr>
        <p:txBody>
          <a:bodyPr>
            <a:normAutofit fontScale="90000"/>
          </a:bodyPr>
          <a:lstStyle/>
          <a:p>
            <a:r>
              <a:rPr lang="en-US" dirty="0"/>
              <a:t>Awareness of water and wastewater services provided in their municipality</a:t>
            </a:r>
          </a:p>
        </p:txBody>
      </p:sp>
      <p:sp>
        <p:nvSpPr>
          <p:cNvPr id="18" name="Rectangle 17"/>
          <p:cNvSpPr/>
          <p:nvPr/>
        </p:nvSpPr>
        <p:spPr>
          <a:xfrm>
            <a:off x="935566" y="1083803"/>
            <a:ext cx="6724627" cy="246221"/>
          </a:xfrm>
          <a:prstGeom prst="rect">
            <a:avLst/>
          </a:prstGeom>
          <a:noFill/>
        </p:spPr>
        <p:txBody>
          <a:bodyPr wrap="square">
            <a:spAutoFit/>
          </a:bodyPr>
          <a:lstStyle/>
          <a:p>
            <a:pPr lvl="0">
              <a:spcAft>
                <a:spcPts val="800"/>
              </a:spcAft>
            </a:pPr>
            <a:r>
              <a:rPr lang="en-US" sz="1000" dirty="0">
                <a:solidFill>
                  <a:prstClr val="black"/>
                </a:solidFill>
                <a:latin typeface="Arial" panose="020B0604020202020204" pitchFamily="34" charset="0"/>
                <a:ea typeface="Calibri" panose="020F0502020204030204" pitchFamily="34" charset="0"/>
                <a:cs typeface="Times New Roman" panose="02020603050405020304" pitchFamily="18" charset="0"/>
              </a:rPr>
              <a:t>1.How well do you know the water and wastewater services provided in your municipality?</a:t>
            </a:r>
          </a:p>
        </p:txBody>
      </p:sp>
      <p:sp>
        <p:nvSpPr>
          <p:cNvPr id="12" name="TextBox 11"/>
          <p:cNvSpPr txBox="1"/>
          <p:nvPr/>
        </p:nvSpPr>
        <p:spPr>
          <a:xfrm>
            <a:off x="935566" y="1648521"/>
            <a:ext cx="10316634" cy="461665"/>
          </a:xfrm>
          <a:prstGeom prst="rect">
            <a:avLst/>
          </a:prstGeom>
          <a:solidFill>
            <a:schemeClr val="bg1">
              <a:lumMod val="95000"/>
            </a:schemeClr>
          </a:solidFill>
          <a:ln>
            <a:solidFill>
              <a:schemeClr val="bg1">
                <a:lumMod val="95000"/>
              </a:schemeClr>
            </a:solidFill>
          </a:ln>
        </p:spPr>
        <p:txBody>
          <a:bodyPr wrap="square" rtlCol="0">
            <a:spAutoFit/>
          </a:bodyPr>
          <a:lstStyle/>
          <a:p>
            <a:r>
              <a:rPr lang="en-US" sz="1200" dirty="0"/>
              <a:t>46% of the respondents claim that they know well the water and wastewater services provided in their municipality. Slightly higher awareness in Berat (52%) and </a:t>
            </a:r>
            <a:r>
              <a:rPr lang="en-US" sz="1200" dirty="0" err="1"/>
              <a:t>Lezhe</a:t>
            </a:r>
            <a:r>
              <a:rPr lang="en-US" sz="1200" dirty="0"/>
              <a:t> (50%), while lower in </a:t>
            </a:r>
            <a:r>
              <a:rPr lang="en-US" sz="1200" dirty="0" err="1"/>
              <a:t>Fier</a:t>
            </a:r>
            <a:r>
              <a:rPr lang="en-US" sz="1200" dirty="0"/>
              <a:t> (41%) and Elbasan (41%).</a:t>
            </a:r>
            <a:endParaRPr lang="en-GB" sz="1200" dirty="0"/>
          </a:p>
        </p:txBody>
      </p:sp>
      <p:graphicFrame>
        <p:nvGraphicFramePr>
          <p:cNvPr id="9" name="Chart 8">
            <a:extLst>
              <a:ext uri="{FF2B5EF4-FFF2-40B4-BE49-F238E27FC236}">
                <a16:creationId xmlns:a16="http://schemas.microsoft.com/office/drawing/2014/main" id="{27A5E845-C9D8-383E-BDDB-448F595CDD6F}"/>
              </a:ext>
            </a:extLst>
          </p:cNvPr>
          <p:cNvGraphicFramePr/>
          <p:nvPr>
            <p:extLst>
              <p:ext uri="{D42A27DB-BD31-4B8C-83A1-F6EECF244321}">
                <p14:modId xmlns:p14="http://schemas.microsoft.com/office/powerpoint/2010/main" val="2809555687"/>
              </p:ext>
            </p:extLst>
          </p:nvPr>
        </p:nvGraphicFramePr>
        <p:xfrm>
          <a:off x="1111624" y="2361456"/>
          <a:ext cx="10049435" cy="106754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 name="Chart 1">
            <a:extLst>
              <a:ext uri="{FF2B5EF4-FFF2-40B4-BE49-F238E27FC236}">
                <a16:creationId xmlns:a16="http://schemas.microsoft.com/office/drawing/2014/main" id="{2FEE51AC-3BA3-BC18-4A41-4AA6A7238BD7}"/>
              </a:ext>
            </a:extLst>
          </p:cNvPr>
          <p:cNvGraphicFramePr/>
          <p:nvPr>
            <p:extLst>
              <p:ext uri="{D42A27DB-BD31-4B8C-83A1-F6EECF244321}">
                <p14:modId xmlns:p14="http://schemas.microsoft.com/office/powerpoint/2010/main" val="3996304856"/>
              </p:ext>
            </p:extLst>
          </p:nvPr>
        </p:nvGraphicFramePr>
        <p:xfrm>
          <a:off x="418011" y="3141617"/>
          <a:ext cx="11225349" cy="3055995"/>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ED9FB67A-C0CC-835B-E011-ED49D3E46CBC}"/>
              </a:ext>
            </a:extLst>
          </p:cNvPr>
          <p:cNvSpPr txBox="1"/>
          <p:nvPr/>
        </p:nvSpPr>
        <p:spPr>
          <a:xfrm>
            <a:off x="2745050" y="5878990"/>
            <a:ext cx="1149674" cy="246221"/>
          </a:xfrm>
          <a:prstGeom prst="rect">
            <a:avLst/>
          </a:prstGeom>
          <a:noFill/>
        </p:spPr>
        <p:txBody>
          <a:bodyPr wrap="none" rtlCol="0">
            <a:spAutoFit/>
          </a:bodyPr>
          <a:lstStyle/>
          <a:p>
            <a:r>
              <a:rPr lang="sr-Latn-BA" sz="1000" dirty="0">
                <a:latin typeface="Arial" panose="020B0604020202020204" pitchFamily="34" charset="0"/>
                <a:cs typeface="Arial" panose="020B0604020202020204" pitchFamily="34" charset="0"/>
              </a:rPr>
              <a:t>Awareness level:</a:t>
            </a:r>
            <a:endParaRPr lang="en-US"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186846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9D1385-DDE7-9CA2-D48E-41BFE00262F5}"/>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00A9C5B-91D8-2FF0-ED8F-497C02B9FE0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4AD89C-DF1E-4948-B597-5DD47B34A9CA}" type="slidenum">
              <a:rPr kumimoji="1" lang="ja-JP" altLang="en-US" sz="2000" b="0" i="0" u="none" strike="noStrike" kern="1200" cap="none" spc="0" normalizeH="0" baseline="0" noProof="0" smtClean="0">
                <a:ln>
                  <a:noFill/>
                </a:ln>
                <a:solidFill>
                  <a:srgbClr val="373545">
                    <a:lumMod val="20000"/>
                    <a:lumOff val="80000"/>
                  </a:srgbClr>
                </a:solidFill>
                <a:effectLst/>
                <a:uLnTx/>
                <a:uFillTx/>
                <a:latin typeface="Coo Hew"/>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1" lang="ja-JP" altLang="en-US" sz="2000" b="0" i="0" u="none" strike="noStrike" kern="1200" cap="none" spc="0" normalizeH="0" baseline="0" noProof="0" dirty="0">
              <a:ln>
                <a:noFill/>
              </a:ln>
              <a:solidFill>
                <a:srgbClr val="373545">
                  <a:lumMod val="20000"/>
                  <a:lumOff val="80000"/>
                </a:srgbClr>
              </a:solidFill>
              <a:effectLst/>
              <a:uLnTx/>
              <a:uFillTx/>
              <a:latin typeface="Coo Hew"/>
              <a:cs typeface="+mn-cs"/>
            </a:endParaRPr>
          </a:p>
        </p:txBody>
      </p:sp>
      <p:sp>
        <p:nvSpPr>
          <p:cNvPr id="6" name="Title 5">
            <a:extLst>
              <a:ext uri="{FF2B5EF4-FFF2-40B4-BE49-F238E27FC236}">
                <a16:creationId xmlns:a16="http://schemas.microsoft.com/office/drawing/2014/main" id="{BA04F6B3-3210-694E-1575-83DAF3E1439E}"/>
              </a:ext>
            </a:extLst>
          </p:cNvPr>
          <p:cNvSpPr>
            <a:spLocks noGrp="1"/>
          </p:cNvSpPr>
          <p:nvPr>
            <p:ph type="title"/>
          </p:nvPr>
        </p:nvSpPr>
        <p:spPr>
          <a:xfrm>
            <a:off x="935566" y="0"/>
            <a:ext cx="10395822" cy="1042095"/>
          </a:xfrm>
        </p:spPr>
        <p:txBody>
          <a:bodyPr>
            <a:normAutofit fontScale="90000"/>
          </a:bodyPr>
          <a:lstStyle/>
          <a:p>
            <a:r>
              <a:rPr lang="en-US" dirty="0"/>
              <a:t>Awareness of water and wastewater services provided in their municipality-age group</a:t>
            </a:r>
          </a:p>
        </p:txBody>
      </p:sp>
      <p:sp>
        <p:nvSpPr>
          <p:cNvPr id="18" name="Rectangle 17">
            <a:extLst>
              <a:ext uri="{FF2B5EF4-FFF2-40B4-BE49-F238E27FC236}">
                <a16:creationId xmlns:a16="http://schemas.microsoft.com/office/drawing/2014/main" id="{7CBD083E-FA60-93FE-BD04-2BC9E2A1F34B}"/>
              </a:ext>
            </a:extLst>
          </p:cNvPr>
          <p:cNvSpPr/>
          <p:nvPr/>
        </p:nvSpPr>
        <p:spPr>
          <a:xfrm>
            <a:off x="961742" y="1107408"/>
            <a:ext cx="6724627" cy="246221"/>
          </a:xfrm>
          <a:prstGeom prst="rect">
            <a:avLst/>
          </a:prstGeom>
          <a:noFill/>
        </p:spPr>
        <p:txBody>
          <a:bodyPr wrap="square">
            <a:spAutoFit/>
          </a:bodyPr>
          <a:lstStyle/>
          <a:p>
            <a:pPr lvl="0">
              <a:spcAft>
                <a:spcPts val="800"/>
              </a:spcAft>
            </a:pPr>
            <a:r>
              <a:rPr lang="en-US" sz="1000" dirty="0">
                <a:solidFill>
                  <a:prstClr val="black"/>
                </a:solidFill>
                <a:latin typeface="Arial" panose="020B0604020202020204" pitchFamily="34" charset="0"/>
                <a:ea typeface="Calibri" panose="020F0502020204030204" pitchFamily="34" charset="0"/>
                <a:cs typeface="Times New Roman" panose="02020603050405020304" pitchFamily="18" charset="0"/>
              </a:rPr>
              <a:t>1.How well do you know the water and wastewater services provided in your municipality?</a:t>
            </a:r>
          </a:p>
        </p:txBody>
      </p:sp>
      <p:sp>
        <p:nvSpPr>
          <p:cNvPr id="12" name="TextBox 11">
            <a:extLst>
              <a:ext uri="{FF2B5EF4-FFF2-40B4-BE49-F238E27FC236}">
                <a16:creationId xmlns:a16="http://schemas.microsoft.com/office/drawing/2014/main" id="{CC8CFF70-EC99-F4CD-7E22-ABBF2231C1B6}"/>
              </a:ext>
            </a:extLst>
          </p:cNvPr>
          <p:cNvSpPr txBox="1"/>
          <p:nvPr/>
        </p:nvSpPr>
        <p:spPr>
          <a:xfrm>
            <a:off x="950856" y="1626107"/>
            <a:ext cx="10316634" cy="461665"/>
          </a:xfrm>
          <a:prstGeom prst="rect">
            <a:avLst/>
          </a:prstGeom>
          <a:solidFill>
            <a:schemeClr val="bg1">
              <a:lumMod val="95000"/>
            </a:schemeClr>
          </a:solidFill>
          <a:ln>
            <a:solidFill>
              <a:schemeClr val="bg1">
                <a:lumMod val="95000"/>
              </a:schemeClr>
            </a:solidFill>
          </a:ln>
        </p:spPr>
        <p:txBody>
          <a:bodyPr wrap="square" rtlCol="0">
            <a:spAutoFit/>
          </a:bodyPr>
          <a:lstStyle/>
          <a:p>
            <a:r>
              <a:rPr lang="en-US" sz="1200" dirty="0"/>
              <a:t>46% of the respondents claim that they know well the water and wastewater services provided in their municipality. Slightly higher awareness for older group of ages compared to younger ones. 66+ years olds are the ones that know more about the water and wastewater services provided in their municipality.</a:t>
            </a:r>
          </a:p>
        </p:txBody>
      </p:sp>
      <p:graphicFrame>
        <p:nvGraphicFramePr>
          <p:cNvPr id="7" name="Chart 6">
            <a:extLst>
              <a:ext uri="{FF2B5EF4-FFF2-40B4-BE49-F238E27FC236}">
                <a16:creationId xmlns:a16="http://schemas.microsoft.com/office/drawing/2014/main" id="{1BEA6ED5-45C7-5987-3935-D40B55869C28}"/>
              </a:ext>
            </a:extLst>
          </p:cNvPr>
          <p:cNvGraphicFramePr/>
          <p:nvPr>
            <p:extLst>
              <p:ext uri="{D42A27DB-BD31-4B8C-83A1-F6EECF244321}">
                <p14:modId xmlns:p14="http://schemas.microsoft.com/office/powerpoint/2010/main" val="697642419"/>
              </p:ext>
            </p:extLst>
          </p:nvPr>
        </p:nvGraphicFramePr>
        <p:xfrm>
          <a:off x="1084730" y="2252883"/>
          <a:ext cx="10085294" cy="92574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 7">
            <a:extLst>
              <a:ext uri="{FF2B5EF4-FFF2-40B4-BE49-F238E27FC236}">
                <a16:creationId xmlns:a16="http://schemas.microsoft.com/office/drawing/2014/main" id="{8FF0659C-EC28-6722-10F6-CB2F1D74137F}"/>
              </a:ext>
            </a:extLst>
          </p:cNvPr>
          <p:cNvGraphicFramePr/>
          <p:nvPr>
            <p:extLst>
              <p:ext uri="{D42A27DB-BD31-4B8C-83A1-F6EECF244321}">
                <p14:modId xmlns:p14="http://schemas.microsoft.com/office/powerpoint/2010/main" val="210963598"/>
              </p:ext>
            </p:extLst>
          </p:nvPr>
        </p:nvGraphicFramePr>
        <p:xfrm>
          <a:off x="483325" y="3131866"/>
          <a:ext cx="11225349" cy="3055995"/>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7B24D0AF-5B18-4222-0435-02CB453F6BFD}"/>
              </a:ext>
            </a:extLst>
          </p:cNvPr>
          <p:cNvSpPr txBox="1"/>
          <p:nvPr/>
        </p:nvSpPr>
        <p:spPr>
          <a:xfrm>
            <a:off x="2745050" y="5852063"/>
            <a:ext cx="1149674" cy="246221"/>
          </a:xfrm>
          <a:prstGeom prst="rect">
            <a:avLst/>
          </a:prstGeom>
          <a:noFill/>
        </p:spPr>
        <p:txBody>
          <a:bodyPr wrap="none" rtlCol="0">
            <a:spAutoFit/>
          </a:bodyPr>
          <a:lstStyle/>
          <a:p>
            <a:r>
              <a:rPr lang="sr-Latn-BA" sz="1000" dirty="0">
                <a:latin typeface="Arial" panose="020B0604020202020204" pitchFamily="34" charset="0"/>
                <a:cs typeface="Arial" panose="020B0604020202020204" pitchFamily="34" charset="0"/>
              </a:rPr>
              <a:t>Awareness level:</a:t>
            </a:r>
            <a:endParaRPr lang="en-US" sz="10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7ABB8989-B5EE-9FA5-F45A-5353DB8FE7A7}"/>
              </a:ext>
            </a:extLst>
          </p:cNvPr>
          <p:cNvSpPr txBox="1"/>
          <p:nvPr/>
        </p:nvSpPr>
        <p:spPr>
          <a:xfrm>
            <a:off x="616443" y="5448731"/>
            <a:ext cx="835485" cy="246221"/>
          </a:xfrm>
          <a:prstGeom prst="rect">
            <a:avLst/>
          </a:prstGeom>
          <a:noFill/>
        </p:spPr>
        <p:txBody>
          <a:bodyPr wrap="none" rtlCol="0">
            <a:spAutoFit/>
          </a:bodyPr>
          <a:lstStyle/>
          <a:p>
            <a:r>
              <a:rPr lang="sr-Latn-BA" sz="1000" dirty="0">
                <a:latin typeface="Arial" panose="020B0604020202020204" pitchFamily="34" charset="0"/>
                <a:cs typeface="Arial" panose="020B0604020202020204" pitchFamily="34" charset="0"/>
              </a:rPr>
              <a:t>Age Group:</a:t>
            </a:r>
            <a:endParaRPr lang="en-US"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247457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97831C-FF18-7EDF-4B8C-24BA266B92DB}"/>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E984C115-1B6C-2D86-C8E1-1CF5BEB67B49}"/>
              </a:ext>
            </a:extLst>
          </p:cNvPr>
          <p:cNvSpPr/>
          <p:nvPr/>
        </p:nvSpPr>
        <p:spPr>
          <a:xfrm>
            <a:off x="956728" y="1890183"/>
            <a:ext cx="10316633" cy="1972579"/>
          </a:xfrm>
          <a:prstGeom prst="rect">
            <a:avLst/>
          </a:prstGeom>
          <a:solidFill>
            <a:sysClr val="window" lastClr="FFFFFF"/>
          </a:solidFill>
          <a:ln w="25400" cap="flat" cmpd="sng" algn="ctr">
            <a:noFill/>
            <a:prstDash val="solid"/>
            <a:miter lim="800000"/>
          </a:ln>
          <a:effectLst>
            <a:glow rad="63500">
              <a:sysClr val="window" lastClr="FFFFFF">
                <a:lumMod val="95000"/>
                <a:alpha val="40000"/>
              </a:sysClr>
            </a:glow>
            <a:outerShdw blurRad="50800" dist="38100" algn="l" rotWithShape="0">
              <a:prstClr val="black">
                <a:alpha val="40000"/>
              </a:prstClr>
            </a:outerShdw>
          </a:effectLst>
        </p:spPr>
        <p:txBody>
          <a:bodyPr spcFirstLastPara="0" vert="horz" wrap="square" lIns="4763" tIns="4763" rIns="4763" bIns="4763" numCol="1" spcCol="953" rtlCol="0" anchor="ctr" anchorCtr="0">
            <a:noAutofit/>
          </a:bodyPr>
          <a:lstStyle/>
          <a:p>
            <a:pPr>
              <a:defRPr/>
            </a:pPr>
            <a:endParaRPr lang="en-US" sz="900" b="1" kern="0" dirty="0">
              <a:solidFill>
                <a:prstClr val="black"/>
              </a:solidFill>
              <a:latin typeface="Calibri" panose="020F0502020204030204"/>
            </a:endParaRPr>
          </a:p>
        </p:txBody>
      </p:sp>
      <p:sp>
        <p:nvSpPr>
          <p:cNvPr id="3" name="Slide Number Placeholder 2">
            <a:extLst>
              <a:ext uri="{FF2B5EF4-FFF2-40B4-BE49-F238E27FC236}">
                <a16:creationId xmlns:a16="http://schemas.microsoft.com/office/drawing/2014/main" id="{1A87C48D-9A19-DC41-E516-1D0361A421E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4AD89C-DF1E-4948-B597-5DD47B34A9CA}" type="slidenum">
              <a:rPr kumimoji="1" lang="ja-JP" altLang="en-US" sz="2000" b="0" i="0" u="none" strike="noStrike" kern="1200" cap="none" spc="0" normalizeH="0" baseline="0" noProof="0" smtClean="0">
                <a:ln>
                  <a:noFill/>
                </a:ln>
                <a:solidFill>
                  <a:srgbClr val="373545">
                    <a:lumMod val="20000"/>
                    <a:lumOff val="80000"/>
                  </a:srgbClr>
                </a:solidFill>
                <a:effectLst/>
                <a:uLnTx/>
                <a:uFillTx/>
                <a:latin typeface="Coo Hew"/>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1" lang="ja-JP" altLang="en-US" sz="2000" b="0" i="0" u="none" strike="noStrike" kern="1200" cap="none" spc="0" normalizeH="0" baseline="0" noProof="0" dirty="0">
              <a:ln>
                <a:noFill/>
              </a:ln>
              <a:solidFill>
                <a:srgbClr val="373545">
                  <a:lumMod val="20000"/>
                  <a:lumOff val="80000"/>
                </a:srgbClr>
              </a:solidFill>
              <a:effectLst/>
              <a:uLnTx/>
              <a:uFillTx/>
              <a:latin typeface="Coo Hew"/>
              <a:cs typeface="+mn-cs"/>
            </a:endParaRPr>
          </a:p>
        </p:txBody>
      </p:sp>
      <p:sp>
        <p:nvSpPr>
          <p:cNvPr id="6" name="Title 5">
            <a:extLst>
              <a:ext uri="{FF2B5EF4-FFF2-40B4-BE49-F238E27FC236}">
                <a16:creationId xmlns:a16="http://schemas.microsoft.com/office/drawing/2014/main" id="{C74B020A-4DFC-55E8-D3DA-C4E38F14C49D}"/>
              </a:ext>
            </a:extLst>
          </p:cNvPr>
          <p:cNvSpPr>
            <a:spLocks noGrp="1"/>
          </p:cNvSpPr>
          <p:nvPr>
            <p:ph type="title"/>
          </p:nvPr>
        </p:nvSpPr>
        <p:spPr>
          <a:xfrm>
            <a:off x="935566" y="0"/>
            <a:ext cx="10395822" cy="1042095"/>
          </a:xfrm>
        </p:spPr>
        <p:txBody>
          <a:bodyPr>
            <a:normAutofit fontScale="90000"/>
          </a:bodyPr>
          <a:lstStyle/>
          <a:p>
            <a:r>
              <a:rPr lang="en-US" dirty="0"/>
              <a:t>Awareness of the main objectives of Municipality for water and wastewater services</a:t>
            </a:r>
          </a:p>
        </p:txBody>
      </p:sp>
      <p:sp>
        <p:nvSpPr>
          <p:cNvPr id="18" name="Rectangle 17">
            <a:extLst>
              <a:ext uri="{FF2B5EF4-FFF2-40B4-BE49-F238E27FC236}">
                <a16:creationId xmlns:a16="http://schemas.microsoft.com/office/drawing/2014/main" id="{F1E2187D-0E0B-A4BA-5EF1-38E55D7B31DB}"/>
              </a:ext>
            </a:extLst>
          </p:cNvPr>
          <p:cNvSpPr/>
          <p:nvPr/>
        </p:nvSpPr>
        <p:spPr>
          <a:xfrm>
            <a:off x="935565" y="1006323"/>
            <a:ext cx="7588807" cy="246221"/>
          </a:xfrm>
          <a:prstGeom prst="rect">
            <a:avLst/>
          </a:prstGeom>
          <a:noFill/>
        </p:spPr>
        <p:txBody>
          <a:bodyPr wrap="square">
            <a:spAutoFit/>
          </a:bodyPr>
          <a:lstStyle/>
          <a:p>
            <a:pPr lvl="0">
              <a:spcAft>
                <a:spcPts val="800"/>
              </a:spcAft>
            </a:pPr>
            <a:r>
              <a:rPr lang="en-US" sz="1000" dirty="0">
                <a:solidFill>
                  <a:prstClr val="black"/>
                </a:solidFill>
                <a:latin typeface="Arial" panose="020B0604020202020204" pitchFamily="34" charset="0"/>
                <a:ea typeface="Calibri" panose="020F0502020204030204" pitchFamily="34" charset="0"/>
                <a:cs typeface="Times New Roman" panose="02020603050405020304" pitchFamily="18" charset="0"/>
              </a:rPr>
              <a:t>2.Do you know the main objectives of your municipality as regards water and wastewater services?</a:t>
            </a:r>
          </a:p>
        </p:txBody>
      </p:sp>
      <p:sp>
        <p:nvSpPr>
          <p:cNvPr id="12" name="TextBox 11">
            <a:extLst>
              <a:ext uri="{FF2B5EF4-FFF2-40B4-BE49-F238E27FC236}">
                <a16:creationId xmlns:a16="http://schemas.microsoft.com/office/drawing/2014/main" id="{777A1524-2759-944A-608F-BF6F36C9E258}"/>
              </a:ext>
            </a:extLst>
          </p:cNvPr>
          <p:cNvSpPr txBox="1"/>
          <p:nvPr/>
        </p:nvSpPr>
        <p:spPr>
          <a:xfrm>
            <a:off x="935564" y="4167103"/>
            <a:ext cx="10316634" cy="461665"/>
          </a:xfrm>
          <a:prstGeom prst="rect">
            <a:avLst/>
          </a:prstGeom>
          <a:solidFill>
            <a:schemeClr val="bg1">
              <a:lumMod val="95000"/>
            </a:schemeClr>
          </a:solidFill>
          <a:ln>
            <a:solidFill>
              <a:schemeClr val="bg1">
                <a:lumMod val="95000"/>
              </a:schemeClr>
            </a:solidFill>
          </a:ln>
        </p:spPr>
        <p:txBody>
          <a:bodyPr wrap="square" rtlCol="0">
            <a:spAutoFit/>
          </a:bodyPr>
          <a:lstStyle/>
          <a:p>
            <a:r>
              <a:rPr lang="en-US" sz="1200" dirty="0"/>
              <a:t>The objectives most mentioned spontaneously are: “24-hour water supply”, “Drinkable, good quality of water”, “ Maintenance of the wastewater system”, and “collection of fees/payments”.</a:t>
            </a:r>
            <a:endParaRPr lang="en-GB" sz="1200" dirty="0"/>
          </a:p>
        </p:txBody>
      </p:sp>
      <p:graphicFrame>
        <p:nvGraphicFramePr>
          <p:cNvPr id="4" name="Chart 3">
            <a:extLst>
              <a:ext uri="{FF2B5EF4-FFF2-40B4-BE49-F238E27FC236}">
                <a16:creationId xmlns:a16="http://schemas.microsoft.com/office/drawing/2014/main" id="{D28D4324-66B3-A8D2-5D3B-BBF1A6D3BA00}"/>
              </a:ext>
            </a:extLst>
          </p:cNvPr>
          <p:cNvGraphicFramePr/>
          <p:nvPr>
            <p:extLst>
              <p:ext uri="{D42A27DB-BD31-4B8C-83A1-F6EECF244321}">
                <p14:modId xmlns:p14="http://schemas.microsoft.com/office/powerpoint/2010/main" val="1693424258"/>
              </p:ext>
            </p:extLst>
          </p:nvPr>
        </p:nvGraphicFramePr>
        <p:xfrm>
          <a:off x="1096930" y="1669822"/>
          <a:ext cx="10155270" cy="2258641"/>
        </p:xfrm>
        <a:graphic>
          <a:graphicData uri="http://schemas.openxmlformats.org/drawingml/2006/chart">
            <c:chart xmlns:c="http://schemas.openxmlformats.org/drawingml/2006/chart" xmlns:r="http://schemas.openxmlformats.org/officeDocument/2006/relationships" r:id="rId3"/>
          </a:graphicData>
        </a:graphic>
      </p:graphicFrame>
      <p:sp>
        <p:nvSpPr>
          <p:cNvPr id="9" name="Rectangle 8">
            <a:extLst>
              <a:ext uri="{FF2B5EF4-FFF2-40B4-BE49-F238E27FC236}">
                <a16:creationId xmlns:a16="http://schemas.microsoft.com/office/drawing/2014/main" id="{36D50B3D-5FCB-2EDF-E533-4F6B1084FBC1}"/>
              </a:ext>
            </a:extLst>
          </p:cNvPr>
          <p:cNvSpPr/>
          <p:nvPr/>
        </p:nvSpPr>
        <p:spPr>
          <a:xfrm>
            <a:off x="935565" y="4754469"/>
            <a:ext cx="10316633" cy="1444852"/>
          </a:xfrm>
          <a:prstGeom prst="rect">
            <a:avLst/>
          </a:prstGeom>
          <a:solidFill>
            <a:sysClr val="window" lastClr="FFFFFF"/>
          </a:solidFill>
          <a:ln w="25400" cap="flat" cmpd="sng" algn="ctr">
            <a:noFill/>
            <a:prstDash val="solid"/>
            <a:miter lim="800000"/>
          </a:ln>
          <a:effectLst>
            <a:glow rad="63500">
              <a:sysClr val="window" lastClr="FFFFFF">
                <a:lumMod val="95000"/>
                <a:alpha val="40000"/>
              </a:sysClr>
            </a:glow>
            <a:outerShdw blurRad="50800" dist="38100" algn="l" rotWithShape="0">
              <a:prstClr val="black">
                <a:alpha val="40000"/>
              </a:prstClr>
            </a:outerShdw>
          </a:effectLst>
        </p:spPr>
        <p:txBody>
          <a:bodyPr spcFirstLastPara="0" vert="horz" wrap="square" lIns="4763" tIns="4763" rIns="4763" bIns="4763" numCol="1" spcCol="953" rtlCol="0" anchor="ctr" anchorCtr="0">
            <a:noAutofit/>
          </a:bodyPr>
          <a:lstStyle/>
          <a:p>
            <a:pPr>
              <a:defRPr/>
            </a:pPr>
            <a:endParaRPr lang="en-US" sz="900" kern="0" dirty="0">
              <a:solidFill>
                <a:prstClr val="black"/>
              </a:solidFill>
              <a:latin typeface="Calibri" panose="020F0502020204030204"/>
            </a:endParaRPr>
          </a:p>
        </p:txBody>
      </p:sp>
      <p:graphicFrame>
        <p:nvGraphicFramePr>
          <p:cNvPr id="11" name="Content Placeholder 11">
            <a:extLst>
              <a:ext uri="{FF2B5EF4-FFF2-40B4-BE49-F238E27FC236}">
                <a16:creationId xmlns:a16="http://schemas.microsoft.com/office/drawing/2014/main" id="{1E48BB61-0102-729C-9CAE-3972AB30AC22}"/>
              </a:ext>
            </a:extLst>
          </p:cNvPr>
          <p:cNvGraphicFramePr>
            <a:graphicFrameLocks/>
          </p:cNvGraphicFramePr>
          <p:nvPr>
            <p:extLst>
              <p:ext uri="{D42A27DB-BD31-4B8C-83A1-F6EECF244321}">
                <p14:modId xmlns:p14="http://schemas.microsoft.com/office/powerpoint/2010/main" val="1407551505"/>
              </p:ext>
            </p:extLst>
          </p:nvPr>
        </p:nvGraphicFramePr>
        <p:xfrm>
          <a:off x="949540" y="4645982"/>
          <a:ext cx="9790177" cy="1574412"/>
        </p:xfrm>
        <a:graphic>
          <a:graphicData uri="http://schemas.openxmlformats.org/drawingml/2006/chart">
            <c:chart xmlns:c="http://schemas.openxmlformats.org/drawingml/2006/chart" xmlns:r="http://schemas.openxmlformats.org/officeDocument/2006/relationships" r:id="rId4"/>
          </a:graphicData>
        </a:graphic>
      </p:graphicFrame>
      <p:sp>
        <p:nvSpPr>
          <p:cNvPr id="2" name="Rectangle 1">
            <a:extLst>
              <a:ext uri="{FF2B5EF4-FFF2-40B4-BE49-F238E27FC236}">
                <a16:creationId xmlns:a16="http://schemas.microsoft.com/office/drawing/2014/main" id="{55800BE0-4165-8D35-D616-DFAE76C919B4}"/>
              </a:ext>
            </a:extLst>
          </p:cNvPr>
          <p:cNvSpPr/>
          <p:nvPr/>
        </p:nvSpPr>
        <p:spPr>
          <a:xfrm>
            <a:off x="890619" y="3928745"/>
            <a:ext cx="7588807" cy="246221"/>
          </a:xfrm>
          <a:prstGeom prst="rect">
            <a:avLst/>
          </a:prstGeom>
          <a:noFill/>
        </p:spPr>
        <p:txBody>
          <a:bodyPr wrap="square">
            <a:spAutoFit/>
          </a:bodyPr>
          <a:lstStyle/>
          <a:p>
            <a:pPr lvl="0">
              <a:spcAft>
                <a:spcPts val="800"/>
              </a:spcAft>
            </a:pPr>
            <a:r>
              <a:rPr lang="en-US" sz="1000" dirty="0">
                <a:solidFill>
                  <a:prstClr val="black"/>
                </a:solidFill>
                <a:latin typeface="Arial" panose="020B0604020202020204" pitchFamily="34" charset="0"/>
                <a:ea typeface="Calibri" panose="020F0502020204030204" pitchFamily="34" charset="0"/>
                <a:cs typeface="Times New Roman" panose="02020603050405020304" pitchFamily="18" charset="0"/>
              </a:rPr>
              <a:t>3.According to you, what are the objectives of the municipality as regards the water utility? Spontaneous</a:t>
            </a:r>
          </a:p>
        </p:txBody>
      </p:sp>
      <p:sp>
        <p:nvSpPr>
          <p:cNvPr id="7" name="TextBox 6">
            <a:extLst>
              <a:ext uri="{FF2B5EF4-FFF2-40B4-BE49-F238E27FC236}">
                <a16:creationId xmlns:a16="http://schemas.microsoft.com/office/drawing/2014/main" id="{8C187506-E8CD-3BC7-F51A-87B19F716C68}"/>
              </a:ext>
            </a:extLst>
          </p:cNvPr>
          <p:cNvSpPr txBox="1"/>
          <p:nvPr/>
        </p:nvSpPr>
        <p:spPr>
          <a:xfrm>
            <a:off x="968224" y="1309623"/>
            <a:ext cx="10316634" cy="461665"/>
          </a:xfrm>
          <a:prstGeom prst="rect">
            <a:avLst/>
          </a:prstGeom>
          <a:solidFill>
            <a:schemeClr val="bg1">
              <a:lumMod val="95000"/>
            </a:schemeClr>
          </a:solidFill>
          <a:ln>
            <a:solidFill>
              <a:schemeClr val="bg1">
                <a:lumMod val="95000"/>
              </a:schemeClr>
            </a:solidFill>
          </a:ln>
        </p:spPr>
        <p:txBody>
          <a:bodyPr wrap="square" rtlCol="0">
            <a:spAutoFit/>
          </a:bodyPr>
          <a:lstStyle/>
          <a:p>
            <a:r>
              <a:rPr lang="en-US" sz="1200" dirty="0"/>
              <a:t>55% of the respondents claim they know the main objectives of their municipality as regards water and wastewater services, while 46% </a:t>
            </a:r>
            <a:r>
              <a:rPr lang="sr-Latn-BA" sz="1200" dirty="0"/>
              <a:t>claim they </a:t>
            </a:r>
            <a:r>
              <a:rPr lang="en-US" sz="1200" dirty="0"/>
              <a:t>don’t know such objectives or are not sure.</a:t>
            </a:r>
            <a:endParaRPr lang="en-GB" sz="1200" dirty="0"/>
          </a:p>
        </p:txBody>
      </p:sp>
    </p:spTree>
    <p:extLst>
      <p:ext uri="{BB962C8B-B14F-4D97-AF65-F5344CB8AC3E}">
        <p14:creationId xmlns:p14="http://schemas.microsoft.com/office/powerpoint/2010/main" val="22876041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D4EB362-AFB4-84DD-2668-570AA3F57095}"/>
              </a:ext>
            </a:extLst>
          </p:cNvPr>
          <p:cNvSpPr/>
          <p:nvPr/>
        </p:nvSpPr>
        <p:spPr>
          <a:xfrm>
            <a:off x="6320121" y="2303078"/>
            <a:ext cx="4838655" cy="3654622"/>
          </a:xfrm>
          <a:prstGeom prst="rect">
            <a:avLst/>
          </a:prstGeom>
          <a:solidFill>
            <a:sysClr val="window" lastClr="FFFFFF"/>
          </a:solidFill>
          <a:ln w="25400" cap="flat" cmpd="sng" algn="ctr">
            <a:noFill/>
            <a:prstDash val="solid"/>
            <a:miter lim="800000"/>
          </a:ln>
          <a:effectLst>
            <a:glow rad="63500">
              <a:sysClr val="window" lastClr="FFFFFF">
                <a:lumMod val="95000"/>
                <a:alpha val="40000"/>
              </a:sysClr>
            </a:glow>
            <a:outerShdw blurRad="50800" dist="38100" algn="l" rotWithShape="0">
              <a:prstClr val="black">
                <a:alpha val="40000"/>
              </a:prstClr>
            </a:outerShdw>
          </a:effectLst>
        </p:spPr>
        <p:txBody>
          <a:bodyPr spcFirstLastPara="0" vert="horz" wrap="square" lIns="4763" tIns="4763" rIns="4763" bIns="4763" numCol="1" spcCol="953" rtlCol="0" anchor="ctr" anchorCtr="0">
            <a:noAutofit/>
          </a:bodyPr>
          <a:lstStyle/>
          <a:p>
            <a:pPr>
              <a:defRPr/>
            </a:pPr>
            <a:endParaRPr lang="en-US" sz="900" kern="0" dirty="0">
              <a:solidFill>
                <a:prstClr val="black"/>
              </a:solidFill>
              <a:latin typeface="Calibri" panose="020F0502020204030204"/>
            </a:endParaRPr>
          </a:p>
        </p:txBody>
      </p:sp>
      <p:sp>
        <p:nvSpPr>
          <p:cNvPr id="5" name="Rectangle 4">
            <a:extLst>
              <a:ext uri="{FF2B5EF4-FFF2-40B4-BE49-F238E27FC236}">
                <a16:creationId xmlns:a16="http://schemas.microsoft.com/office/drawing/2014/main" id="{02A49433-B267-105E-5AAD-455AE135A13B}"/>
              </a:ext>
            </a:extLst>
          </p:cNvPr>
          <p:cNvSpPr/>
          <p:nvPr/>
        </p:nvSpPr>
        <p:spPr>
          <a:xfrm>
            <a:off x="941274" y="2340892"/>
            <a:ext cx="4930607" cy="3651837"/>
          </a:xfrm>
          <a:prstGeom prst="rect">
            <a:avLst/>
          </a:prstGeom>
          <a:solidFill>
            <a:sysClr val="window" lastClr="FFFFFF"/>
          </a:solidFill>
          <a:ln w="25400" cap="flat" cmpd="sng" algn="ctr">
            <a:noFill/>
            <a:prstDash val="solid"/>
            <a:miter lim="800000"/>
          </a:ln>
          <a:effectLst>
            <a:glow rad="63500">
              <a:sysClr val="window" lastClr="FFFFFF">
                <a:lumMod val="95000"/>
                <a:alpha val="40000"/>
              </a:sysClr>
            </a:glow>
            <a:outerShdw blurRad="50800" dist="38100" algn="l" rotWithShape="0">
              <a:prstClr val="black">
                <a:alpha val="40000"/>
              </a:prstClr>
            </a:outerShdw>
          </a:effectLst>
        </p:spPr>
        <p:txBody>
          <a:bodyPr spcFirstLastPara="0" vert="horz" wrap="square" lIns="4763" tIns="4763" rIns="4763" bIns="4763" numCol="1" spcCol="953" rtlCol="0" anchor="ctr" anchorCtr="0">
            <a:noAutofit/>
          </a:bodyPr>
          <a:lstStyle/>
          <a:p>
            <a:pPr>
              <a:defRPr/>
            </a:pPr>
            <a:endParaRPr lang="en-US" sz="900" kern="0" dirty="0">
              <a:solidFill>
                <a:prstClr val="black"/>
              </a:solidFill>
              <a:latin typeface="Calibri" panose="020F0502020204030204"/>
            </a:endParaRP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4AD89C-DF1E-4948-B597-5DD47B34A9CA}" type="slidenum">
              <a:rPr kumimoji="1" lang="ja-JP" altLang="en-US" sz="2000" b="0" i="0" u="none" strike="noStrike" kern="1200" cap="none" spc="0" normalizeH="0" baseline="0" noProof="0" smtClean="0">
                <a:ln>
                  <a:noFill/>
                </a:ln>
                <a:solidFill>
                  <a:srgbClr val="373545">
                    <a:lumMod val="20000"/>
                    <a:lumOff val="80000"/>
                  </a:srgbClr>
                </a:solidFill>
                <a:effectLst/>
                <a:uLnTx/>
                <a:uFillTx/>
                <a:latin typeface="Coo Hew"/>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1" lang="ja-JP" altLang="en-US" sz="2000" b="0" i="0" u="none" strike="noStrike" kern="1200" cap="none" spc="0" normalizeH="0" baseline="0" noProof="0" dirty="0">
              <a:ln>
                <a:noFill/>
              </a:ln>
              <a:solidFill>
                <a:srgbClr val="373545">
                  <a:lumMod val="20000"/>
                  <a:lumOff val="80000"/>
                </a:srgbClr>
              </a:solidFill>
              <a:effectLst/>
              <a:uLnTx/>
              <a:uFillTx/>
              <a:latin typeface="Coo Hew"/>
              <a:cs typeface="+mn-cs"/>
            </a:endParaRPr>
          </a:p>
        </p:txBody>
      </p:sp>
      <p:sp>
        <p:nvSpPr>
          <p:cNvPr id="6" name="Title 5"/>
          <p:cNvSpPr>
            <a:spLocks noGrp="1"/>
          </p:cNvSpPr>
          <p:nvPr>
            <p:ph type="title"/>
          </p:nvPr>
        </p:nvSpPr>
        <p:spPr>
          <a:xfrm>
            <a:off x="935566" y="175530"/>
            <a:ext cx="10315160" cy="648850"/>
          </a:xfrm>
        </p:spPr>
        <p:txBody>
          <a:bodyPr>
            <a:normAutofit fontScale="90000"/>
          </a:bodyPr>
          <a:lstStyle/>
          <a:p>
            <a:r>
              <a:rPr lang="en-US" dirty="0"/>
              <a:t>Awareness of main services provided by the municipality</a:t>
            </a:r>
          </a:p>
        </p:txBody>
      </p:sp>
      <p:sp>
        <p:nvSpPr>
          <p:cNvPr id="18" name="Rectangle 17"/>
          <p:cNvSpPr/>
          <p:nvPr/>
        </p:nvSpPr>
        <p:spPr>
          <a:xfrm>
            <a:off x="925288" y="859312"/>
            <a:ext cx="8734692" cy="400110"/>
          </a:xfrm>
          <a:prstGeom prst="rect">
            <a:avLst/>
          </a:prstGeom>
          <a:noFill/>
        </p:spPr>
        <p:txBody>
          <a:bodyPr wrap="square">
            <a:spAutoFit/>
          </a:bodyPr>
          <a:lstStyle/>
          <a:p>
            <a:pPr lvl="0">
              <a:spcAft>
                <a:spcPts val="800"/>
              </a:spcAft>
            </a:pPr>
            <a:r>
              <a:rPr lang="en-US" sz="1000" dirty="0">
                <a:solidFill>
                  <a:prstClr val="black"/>
                </a:solidFill>
                <a:latin typeface="Arial" panose="020B0604020202020204" pitchFamily="34" charset="0"/>
                <a:ea typeface="Calibri" panose="020F0502020204030204" pitchFamily="34" charset="0"/>
                <a:cs typeface="Times New Roman" panose="02020603050405020304" pitchFamily="18" charset="0"/>
              </a:rPr>
              <a:t>4.Let’s list some of the main services provided by your municipality as regards water and wastewater, and let me know if you are aware that the municipality provides such services:</a:t>
            </a:r>
          </a:p>
        </p:txBody>
      </p:sp>
      <p:sp>
        <p:nvSpPr>
          <p:cNvPr id="12" name="TextBox 11"/>
          <p:cNvSpPr txBox="1"/>
          <p:nvPr/>
        </p:nvSpPr>
        <p:spPr>
          <a:xfrm>
            <a:off x="935565" y="1464810"/>
            <a:ext cx="10363805" cy="646331"/>
          </a:xfrm>
          <a:prstGeom prst="rect">
            <a:avLst/>
          </a:prstGeom>
          <a:solidFill>
            <a:schemeClr val="bg1">
              <a:lumMod val="95000"/>
            </a:schemeClr>
          </a:solidFill>
          <a:ln>
            <a:solidFill>
              <a:schemeClr val="bg1">
                <a:lumMod val="95000"/>
              </a:schemeClr>
            </a:solidFill>
          </a:ln>
        </p:spPr>
        <p:txBody>
          <a:bodyPr wrap="square" rtlCol="0">
            <a:spAutoFit/>
          </a:bodyPr>
          <a:lstStyle/>
          <a:p>
            <a:r>
              <a:rPr lang="en-US" sz="1200" dirty="0"/>
              <a:t>They are slightly more aware of the water services, vs. wastewater services. The water services that they are less aware of are: Managing arbitrary network intrusions by private entities and Managing abuses of the network by residents. The wastewater service that they are less aware of: Construction of side additions to the buildings over the existing sewerage network.</a:t>
            </a:r>
          </a:p>
        </p:txBody>
      </p:sp>
      <p:graphicFrame>
        <p:nvGraphicFramePr>
          <p:cNvPr id="10" name="Content Placeholder 11">
            <a:extLst>
              <a:ext uri="{FF2B5EF4-FFF2-40B4-BE49-F238E27FC236}">
                <a16:creationId xmlns:a16="http://schemas.microsoft.com/office/drawing/2014/main" id="{CC90DB7E-30D2-4BD3-33FE-84A4793E9100}"/>
              </a:ext>
            </a:extLst>
          </p:cNvPr>
          <p:cNvGraphicFramePr>
            <a:graphicFrameLocks/>
          </p:cNvGraphicFramePr>
          <p:nvPr>
            <p:extLst>
              <p:ext uri="{D42A27DB-BD31-4B8C-83A1-F6EECF244321}">
                <p14:modId xmlns:p14="http://schemas.microsoft.com/office/powerpoint/2010/main" val="903207247"/>
              </p:ext>
            </p:extLst>
          </p:nvPr>
        </p:nvGraphicFramePr>
        <p:xfrm>
          <a:off x="1020867" y="2289371"/>
          <a:ext cx="4675598" cy="368068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0" name="Content Placeholder 11">
            <a:extLst>
              <a:ext uri="{FF2B5EF4-FFF2-40B4-BE49-F238E27FC236}">
                <a16:creationId xmlns:a16="http://schemas.microsoft.com/office/drawing/2014/main" id="{0E8A0F93-5D12-8142-BA5F-1F39B786C631}"/>
              </a:ext>
            </a:extLst>
          </p:cNvPr>
          <p:cNvGraphicFramePr>
            <a:graphicFrameLocks/>
          </p:cNvGraphicFramePr>
          <p:nvPr>
            <p:extLst>
              <p:ext uri="{D42A27DB-BD31-4B8C-83A1-F6EECF244321}">
                <p14:modId xmlns:p14="http://schemas.microsoft.com/office/powerpoint/2010/main" val="537352706"/>
              </p:ext>
            </p:extLst>
          </p:nvPr>
        </p:nvGraphicFramePr>
        <p:xfrm>
          <a:off x="6590659" y="2285091"/>
          <a:ext cx="4471086" cy="368068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454258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7556AA-FA07-6C08-CEEA-25C168B0174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249F339A-7CC0-684B-7D35-0AE02F2B2565}"/>
              </a:ext>
            </a:extLst>
          </p:cNvPr>
          <p:cNvSpPr/>
          <p:nvPr/>
        </p:nvSpPr>
        <p:spPr>
          <a:xfrm>
            <a:off x="935565" y="2083859"/>
            <a:ext cx="6021047" cy="3823881"/>
          </a:xfrm>
          <a:prstGeom prst="rect">
            <a:avLst/>
          </a:prstGeom>
          <a:solidFill>
            <a:sysClr val="window" lastClr="FFFFFF"/>
          </a:solidFill>
          <a:ln w="25400" cap="flat" cmpd="sng" algn="ctr">
            <a:noFill/>
            <a:prstDash val="solid"/>
            <a:miter lim="800000"/>
          </a:ln>
          <a:effectLst>
            <a:glow rad="63500">
              <a:sysClr val="window" lastClr="FFFFFF">
                <a:lumMod val="95000"/>
                <a:alpha val="40000"/>
              </a:sysClr>
            </a:glow>
            <a:outerShdw blurRad="50800" dist="38100" algn="l" rotWithShape="0">
              <a:prstClr val="black">
                <a:alpha val="40000"/>
              </a:prstClr>
            </a:outerShdw>
          </a:effectLst>
        </p:spPr>
        <p:txBody>
          <a:bodyPr spcFirstLastPara="0" vert="horz" wrap="square" lIns="4763" tIns="4763" rIns="4763" bIns="4763" numCol="1" spcCol="953" rtlCol="0" anchor="ctr" anchorCtr="0">
            <a:noAutofit/>
          </a:bodyPr>
          <a:lstStyle/>
          <a:p>
            <a:pPr>
              <a:defRPr/>
            </a:pPr>
            <a:endParaRPr lang="en-US" sz="900" b="1" kern="0" dirty="0">
              <a:solidFill>
                <a:prstClr val="black"/>
              </a:solidFill>
              <a:latin typeface="Calibri" panose="020F0502020204030204"/>
            </a:endParaRPr>
          </a:p>
        </p:txBody>
      </p:sp>
      <p:sp>
        <p:nvSpPr>
          <p:cNvPr id="3" name="Slide Number Placeholder 2">
            <a:extLst>
              <a:ext uri="{FF2B5EF4-FFF2-40B4-BE49-F238E27FC236}">
                <a16:creationId xmlns:a16="http://schemas.microsoft.com/office/drawing/2014/main" id="{89DE355E-2C43-D386-E67A-0BF0797CAC5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4AD89C-DF1E-4948-B597-5DD47B34A9CA}" type="slidenum">
              <a:rPr kumimoji="1" lang="ja-JP" altLang="en-US" sz="2000" b="0" i="0" u="none" strike="noStrike" kern="1200" cap="none" spc="0" normalizeH="0" baseline="0" noProof="0" smtClean="0">
                <a:ln>
                  <a:noFill/>
                </a:ln>
                <a:solidFill>
                  <a:srgbClr val="373545">
                    <a:lumMod val="20000"/>
                    <a:lumOff val="80000"/>
                  </a:srgbClr>
                </a:solidFill>
                <a:effectLst/>
                <a:uLnTx/>
                <a:uFillTx/>
                <a:latin typeface="Coo Hew"/>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1" lang="ja-JP" altLang="en-US" sz="2000" b="0" i="0" u="none" strike="noStrike" kern="1200" cap="none" spc="0" normalizeH="0" baseline="0" noProof="0" dirty="0">
              <a:ln>
                <a:noFill/>
              </a:ln>
              <a:solidFill>
                <a:srgbClr val="373545">
                  <a:lumMod val="20000"/>
                  <a:lumOff val="80000"/>
                </a:srgbClr>
              </a:solidFill>
              <a:effectLst/>
              <a:uLnTx/>
              <a:uFillTx/>
              <a:latin typeface="Coo Hew"/>
              <a:cs typeface="+mn-cs"/>
            </a:endParaRPr>
          </a:p>
        </p:txBody>
      </p:sp>
      <p:sp>
        <p:nvSpPr>
          <p:cNvPr id="6" name="Title 5">
            <a:extLst>
              <a:ext uri="{FF2B5EF4-FFF2-40B4-BE49-F238E27FC236}">
                <a16:creationId xmlns:a16="http://schemas.microsoft.com/office/drawing/2014/main" id="{753AC438-FDBA-ADF1-D575-04EE8782E091}"/>
              </a:ext>
            </a:extLst>
          </p:cNvPr>
          <p:cNvSpPr>
            <a:spLocks noGrp="1"/>
          </p:cNvSpPr>
          <p:nvPr>
            <p:ph type="title"/>
          </p:nvPr>
        </p:nvSpPr>
        <p:spPr>
          <a:xfrm>
            <a:off x="935566" y="36536"/>
            <a:ext cx="10395822" cy="646331"/>
          </a:xfrm>
        </p:spPr>
        <p:txBody>
          <a:bodyPr>
            <a:normAutofit/>
          </a:bodyPr>
          <a:lstStyle/>
          <a:p>
            <a:r>
              <a:rPr lang="en-US" dirty="0"/>
              <a:t>Issues with water supply and frequency </a:t>
            </a:r>
          </a:p>
        </p:txBody>
      </p:sp>
      <p:sp>
        <p:nvSpPr>
          <p:cNvPr id="18" name="Rectangle 17">
            <a:extLst>
              <a:ext uri="{FF2B5EF4-FFF2-40B4-BE49-F238E27FC236}">
                <a16:creationId xmlns:a16="http://schemas.microsoft.com/office/drawing/2014/main" id="{6D4CD7DA-A6FD-09A6-BBA3-6C38CB66C661}"/>
              </a:ext>
            </a:extLst>
          </p:cNvPr>
          <p:cNvSpPr/>
          <p:nvPr/>
        </p:nvSpPr>
        <p:spPr>
          <a:xfrm>
            <a:off x="900089" y="1714557"/>
            <a:ext cx="4443933" cy="246221"/>
          </a:xfrm>
          <a:prstGeom prst="rect">
            <a:avLst/>
          </a:prstGeom>
          <a:noFill/>
        </p:spPr>
        <p:txBody>
          <a:bodyPr wrap="square">
            <a:spAutoFit/>
          </a:bodyPr>
          <a:lstStyle/>
          <a:p>
            <a:pPr lvl="0">
              <a:spcAft>
                <a:spcPts val="800"/>
              </a:spcAft>
            </a:pPr>
            <a:r>
              <a:rPr lang="en-US" sz="1000" dirty="0">
                <a:solidFill>
                  <a:prstClr val="black"/>
                </a:solidFill>
                <a:latin typeface="Arial" panose="020B0604020202020204" pitchFamily="34" charset="0"/>
                <a:ea typeface="Calibri" panose="020F0502020204030204" pitchFamily="34" charset="0"/>
                <a:cs typeface="Times New Roman" panose="02020603050405020304" pitchFamily="18" charset="0"/>
              </a:rPr>
              <a:t>5. How often do you encounter issues with water supply in your area?</a:t>
            </a:r>
          </a:p>
        </p:txBody>
      </p:sp>
      <p:sp>
        <p:nvSpPr>
          <p:cNvPr id="9" name="Rectangle 8">
            <a:extLst>
              <a:ext uri="{FF2B5EF4-FFF2-40B4-BE49-F238E27FC236}">
                <a16:creationId xmlns:a16="http://schemas.microsoft.com/office/drawing/2014/main" id="{C1D76B4B-091F-566F-EB30-AA1EACC87832}"/>
              </a:ext>
            </a:extLst>
          </p:cNvPr>
          <p:cNvSpPr/>
          <p:nvPr/>
        </p:nvSpPr>
        <p:spPr>
          <a:xfrm>
            <a:off x="7252447" y="2083859"/>
            <a:ext cx="4513455" cy="3823881"/>
          </a:xfrm>
          <a:prstGeom prst="rect">
            <a:avLst/>
          </a:prstGeom>
          <a:solidFill>
            <a:sysClr val="window" lastClr="FFFFFF"/>
          </a:solidFill>
          <a:ln w="25400" cap="flat" cmpd="sng" algn="ctr">
            <a:noFill/>
            <a:prstDash val="solid"/>
            <a:miter lim="800000"/>
          </a:ln>
          <a:effectLst>
            <a:glow rad="63500">
              <a:sysClr val="window" lastClr="FFFFFF">
                <a:lumMod val="95000"/>
                <a:alpha val="40000"/>
              </a:sysClr>
            </a:glow>
            <a:outerShdw blurRad="50800" dist="38100" algn="l" rotWithShape="0">
              <a:prstClr val="black">
                <a:alpha val="40000"/>
              </a:prstClr>
            </a:outerShdw>
          </a:effectLst>
        </p:spPr>
        <p:txBody>
          <a:bodyPr spcFirstLastPara="0" vert="horz" wrap="square" lIns="4763" tIns="4763" rIns="4763" bIns="4763" numCol="1" spcCol="953" rtlCol="0" anchor="ctr" anchorCtr="0">
            <a:noAutofit/>
          </a:bodyPr>
          <a:lstStyle/>
          <a:p>
            <a:pPr>
              <a:defRPr/>
            </a:pPr>
            <a:endParaRPr lang="en-US" sz="900" kern="0" dirty="0">
              <a:solidFill>
                <a:prstClr val="black"/>
              </a:solidFill>
              <a:latin typeface="Calibri" panose="020F0502020204030204"/>
            </a:endParaRPr>
          </a:p>
        </p:txBody>
      </p:sp>
      <p:graphicFrame>
        <p:nvGraphicFramePr>
          <p:cNvPr id="7" name="Chart 6">
            <a:extLst>
              <a:ext uri="{FF2B5EF4-FFF2-40B4-BE49-F238E27FC236}">
                <a16:creationId xmlns:a16="http://schemas.microsoft.com/office/drawing/2014/main" id="{7FCE2361-A5B4-19F0-1FBF-B4C30EA29549}"/>
              </a:ext>
            </a:extLst>
          </p:cNvPr>
          <p:cNvGraphicFramePr/>
          <p:nvPr>
            <p:extLst>
              <p:ext uri="{D42A27DB-BD31-4B8C-83A1-F6EECF244321}">
                <p14:modId xmlns:p14="http://schemas.microsoft.com/office/powerpoint/2010/main" val="168019984"/>
              </p:ext>
            </p:extLst>
          </p:nvPr>
        </p:nvGraphicFramePr>
        <p:xfrm>
          <a:off x="1021977" y="2083860"/>
          <a:ext cx="5683624" cy="371630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6" name="Content Placeholder 11">
            <a:extLst>
              <a:ext uri="{FF2B5EF4-FFF2-40B4-BE49-F238E27FC236}">
                <a16:creationId xmlns:a16="http://schemas.microsoft.com/office/drawing/2014/main" id="{4DB5B9B3-ED9D-2A16-782A-847924B5AA9F}"/>
              </a:ext>
            </a:extLst>
          </p:cNvPr>
          <p:cNvGraphicFramePr>
            <a:graphicFrameLocks/>
          </p:cNvGraphicFramePr>
          <p:nvPr>
            <p:extLst>
              <p:ext uri="{D42A27DB-BD31-4B8C-83A1-F6EECF244321}">
                <p14:modId xmlns:p14="http://schemas.microsoft.com/office/powerpoint/2010/main" val="4040878977"/>
              </p:ext>
            </p:extLst>
          </p:nvPr>
        </p:nvGraphicFramePr>
        <p:xfrm>
          <a:off x="7252448" y="2181112"/>
          <a:ext cx="4513454" cy="3619054"/>
        </p:xfrm>
        <a:graphic>
          <a:graphicData uri="http://schemas.openxmlformats.org/drawingml/2006/chart">
            <c:chart xmlns:c="http://schemas.openxmlformats.org/drawingml/2006/chart" xmlns:r="http://schemas.openxmlformats.org/officeDocument/2006/relationships" r:id="rId3"/>
          </a:graphicData>
        </a:graphic>
      </p:graphicFrame>
      <p:sp>
        <p:nvSpPr>
          <p:cNvPr id="17" name="TextBox 16">
            <a:extLst>
              <a:ext uri="{FF2B5EF4-FFF2-40B4-BE49-F238E27FC236}">
                <a16:creationId xmlns:a16="http://schemas.microsoft.com/office/drawing/2014/main" id="{768A6BB3-E143-209D-6B99-90B43B5968D2}"/>
              </a:ext>
            </a:extLst>
          </p:cNvPr>
          <p:cNvSpPr txBox="1"/>
          <p:nvPr/>
        </p:nvSpPr>
        <p:spPr>
          <a:xfrm>
            <a:off x="7252446" y="5611913"/>
            <a:ext cx="3087705"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prstClr val="black"/>
                </a:solidFill>
                <a:effectLst/>
                <a:uLnTx/>
                <a:uFillTx/>
                <a:latin typeface="Gidole"/>
                <a:cs typeface="+mn-cs"/>
              </a:rPr>
              <a:t>Base: Those who have encountered problems with water (</a:t>
            </a:r>
            <a:r>
              <a:rPr lang="en-US" sz="900" i="1" dirty="0">
                <a:solidFill>
                  <a:prstClr val="black"/>
                </a:solidFill>
                <a:latin typeface="Gidole"/>
              </a:rPr>
              <a:t>567</a:t>
            </a:r>
            <a:r>
              <a:rPr kumimoji="0" lang="en-US" sz="900" b="0" i="1" u="none" strike="noStrike" kern="1200" cap="none" spc="0" normalizeH="0" baseline="0" noProof="0" dirty="0">
                <a:ln>
                  <a:noFill/>
                </a:ln>
                <a:solidFill>
                  <a:prstClr val="black"/>
                </a:solidFill>
                <a:effectLst/>
                <a:uLnTx/>
                <a:uFillTx/>
                <a:latin typeface="Gidole"/>
                <a:cs typeface="+mn-cs"/>
              </a:rPr>
              <a:t>)</a:t>
            </a:r>
          </a:p>
        </p:txBody>
      </p:sp>
      <p:sp>
        <p:nvSpPr>
          <p:cNvPr id="2" name="TextBox 1">
            <a:extLst>
              <a:ext uri="{FF2B5EF4-FFF2-40B4-BE49-F238E27FC236}">
                <a16:creationId xmlns:a16="http://schemas.microsoft.com/office/drawing/2014/main" id="{E76F8ADD-2B56-B430-8E26-802B2487CE03}"/>
              </a:ext>
            </a:extLst>
          </p:cNvPr>
          <p:cNvSpPr txBox="1"/>
          <p:nvPr/>
        </p:nvSpPr>
        <p:spPr>
          <a:xfrm>
            <a:off x="935565" y="816024"/>
            <a:ext cx="10363805" cy="461665"/>
          </a:xfrm>
          <a:prstGeom prst="rect">
            <a:avLst/>
          </a:prstGeom>
          <a:solidFill>
            <a:schemeClr val="bg1">
              <a:lumMod val="95000"/>
            </a:schemeClr>
          </a:solidFill>
          <a:ln>
            <a:solidFill>
              <a:schemeClr val="bg1">
                <a:lumMod val="95000"/>
              </a:schemeClr>
            </a:solidFill>
          </a:ln>
        </p:spPr>
        <p:txBody>
          <a:bodyPr wrap="square" rtlCol="0">
            <a:spAutoFit/>
          </a:bodyPr>
          <a:lstStyle/>
          <a:p>
            <a:r>
              <a:rPr lang="en-US" sz="1200" dirty="0"/>
              <a:t>37% reported often or very often issues with water supply in their area. The main issues mentioned spontaneously are: Limitation of water supply, Dirty, not clean water, and no quantity/no pressure of the water. The residents in Elbasan and Vlore municipalities seem to encounter issues more often than others.</a:t>
            </a:r>
          </a:p>
        </p:txBody>
      </p:sp>
      <p:sp>
        <p:nvSpPr>
          <p:cNvPr id="4" name="Rectangle 3">
            <a:extLst>
              <a:ext uri="{FF2B5EF4-FFF2-40B4-BE49-F238E27FC236}">
                <a16:creationId xmlns:a16="http://schemas.microsoft.com/office/drawing/2014/main" id="{D1B11B68-7581-D594-4B07-D8D7EF5F73EF}"/>
              </a:ext>
            </a:extLst>
          </p:cNvPr>
          <p:cNvSpPr/>
          <p:nvPr/>
        </p:nvSpPr>
        <p:spPr>
          <a:xfrm>
            <a:off x="7240282" y="1716728"/>
            <a:ext cx="4513454" cy="246221"/>
          </a:xfrm>
          <a:prstGeom prst="rect">
            <a:avLst/>
          </a:prstGeom>
          <a:noFill/>
        </p:spPr>
        <p:txBody>
          <a:bodyPr wrap="square">
            <a:spAutoFit/>
          </a:bodyPr>
          <a:lstStyle/>
          <a:p>
            <a:pPr lvl="0">
              <a:spcAft>
                <a:spcPts val="800"/>
              </a:spcAft>
            </a:pPr>
            <a:r>
              <a:rPr lang="en-US" sz="1000" dirty="0">
                <a:solidFill>
                  <a:prstClr val="black"/>
                </a:solidFill>
                <a:latin typeface="Arial" panose="020B0604020202020204" pitchFamily="34" charset="0"/>
                <a:ea typeface="Calibri" panose="020F0502020204030204" pitchFamily="34" charset="0"/>
                <a:cs typeface="Times New Roman" panose="02020603050405020304" pitchFamily="18" charset="0"/>
              </a:rPr>
              <a:t>6. What types of issues do you encounter with water supply? Spontaneous</a:t>
            </a:r>
          </a:p>
        </p:txBody>
      </p:sp>
    </p:spTree>
    <p:extLst>
      <p:ext uri="{BB962C8B-B14F-4D97-AF65-F5344CB8AC3E}">
        <p14:creationId xmlns:p14="http://schemas.microsoft.com/office/powerpoint/2010/main" val="27442724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FF345B-27A9-89A1-4A2B-72AFAE7496BF}"/>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2E596054-8C70-CDB3-A2AF-A00D01A6C905}"/>
              </a:ext>
            </a:extLst>
          </p:cNvPr>
          <p:cNvSpPr/>
          <p:nvPr/>
        </p:nvSpPr>
        <p:spPr>
          <a:xfrm>
            <a:off x="7252447" y="2083859"/>
            <a:ext cx="4513455" cy="3823881"/>
          </a:xfrm>
          <a:prstGeom prst="rect">
            <a:avLst/>
          </a:prstGeom>
          <a:solidFill>
            <a:sysClr val="window" lastClr="FFFFFF"/>
          </a:solidFill>
          <a:ln w="25400" cap="flat" cmpd="sng" algn="ctr">
            <a:noFill/>
            <a:prstDash val="solid"/>
            <a:miter lim="800000"/>
          </a:ln>
          <a:effectLst>
            <a:glow rad="63500">
              <a:sysClr val="window" lastClr="FFFFFF">
                <a:lumMod val="95000"/>
                <a:alpha val="40000"/>
              </a:sysClr>
            </a:glow>
            <a:outerShdw blurRad="50800" dist="38100" algn="l" rotWithShape="0">
              <a:prstClr val="black">
                <a:alpha val="40000"/>
              </a:prstClr>
            </a:outerShdw>
          </a:effectLst>
        </p:spPr>
        <p:txBody>
          <a:bodyPr spcFirstLastPara="0" vert="horz" wrap="square" lIns="4763" tIns="4763" rIns="4763" bIns="4763" numCol="1" spcCol="953" rtlCol="0" anchor="ctr" anchorCtr="0">
            <a:noAutofit/>
          </a:bodyPr>
          <a:lstStyle/>
          <a:p>
            <a:pPr>
              <a:defRPr/>
            </a:pPr>
            <a:endParaRPr lang="en-US" sz="900" kern="0" dirty="0">
              <a:solidFill>
                <a:prstClr val="black"/>
              </a:solidFill>
              <a:latin typeface="Calibri" panose="020F0502020204030204"/>
            </a:endParaRPr>
          </a:p>
        </p:txBody>
      </p:sp>
      <p:sp>
        <p:nvSpPr>
          <p:cNvPr id="5" name="Rectangle 4">
            <a:extLst>
              <a:ext uri="{FF2B5EF4-FFF2-40B4-BE49-F238E27FC236}">
                <a16:creationId xmlns:a16="http://schemas.microsoft.com/office/drawing/2014/main" id="{F62E65C7-00E3-2111-C236-FCCBD53856A6}"/>
              </a:ext>
            </a:extLst>
          </p:cNvPr>
          <p:cNvSpPr/>
          <p:nvPr/>
        </p:nvSpPr>
        <p:spPr>
          <a:xfrm>
            <a:off x="935565" y="2083859"/>
            <a:ext cx="6021047" cy="3823881"/>
          </a:xfrm>
          <a:prstGeom prst="rect">
            <a:avLst/>
          </a:prstGeom>
          <a:solidFill>
            <a:sysClr val="window" lastClr="FFFFFF"/>
          </a:solidFill>
          <a:ln w="25400" cap="flat" cmpd="sng" algn="ctr">
            <a:noFill/>
            <a:prstDash val="solid"/>
            <a:miter lim="800000"/>
          </a:ln>
          <a:effectLst>
            <a:glow rad="63500">
              <a:sysClr val="window" lastClr="FFFFFF">
                <a:lumMod val="95000"/>
                <a:alpha val="40000"/>
              </a:sysClr>
            </a:glow>
            <a:outerShdw blurRad="50800" dist="38100" algn="l" rotWithShape="0">
              <a:prstClr val="black">
                <a:alpha val="40000"/>
              </a:prstClr>
            </a:outerShdw>
          </a:effectLst>
        </p:spPr>
        <p:txBody>
          <a:bodyPr spcFirstLastPara="0" vert="horz" wrap="square" lIns="4763" tIns="4763" rIns="4763" bIns="4763" numCol="1" spcCol="953" rtlCol="0" anchor="ctr" anchorCtr="0">
            <a:noAutofit/>
          </a:bodyPr>
          <a:lstStyle/>
          <a:p>
            <a:pPr>
              <a:defRPr/>
            </a:pPr>
            <a:endParaRPr lang="en-US" sz="900" b="1" kern="0" dirty="0">
              <a:solidFill>
                <a:prstClr val="black"/>
              </a:solidFill>
              <a:latin typeface="Calibri" panose="020F0502020204030204"/>
            </a:endParaRPr>
          </a:p>
        </p:txBody>
      </p:sp>
      <p:sp>
        <p:nvSpPr>
          <p:cNvPr id="3" name="Slide Number Placeholder 2">
            <a:extLst>
              <a:ext uri="{FF2B5EF4-FFF2-40B4-BE49-F238E27FC236}">
                <a16:creationId xmlns:a16="http://schemas.microsoft.com/office/drawing/2014/main" id="{DB5E0755-11E5-B974-07A7-523C043EC63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4AD89C-DF1E-4948-B597-5DD47B34A9CA}" type="slidenum">
              <a:rPr kumimoji="1" lang="ja-JP" altLang="en-US" sz="2000" b="0" i="0" u="none" strike="noStrike" kern="1200" cap="none" spc="0" normalizeH="0" baseline="0" noProof="0" smtClean="0">
                <a:ln>
                  <a:noFill/>
                </a:ln>
                <a:solidFill>
                  <a:srgbClr val="373545">
                    <a:lumMod val="20000"/>
                    <a:lumOff val="80000"/>
                  </a:srgbClr>
                </a:solidFill>
                <a:effectLst/>
                <a:uLnTx/>
                <a:uFillTx/>
                <a:latin typeface="Coo Hew"/>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1" lang="ja-JP" altLang="en-US" sz="2000" b="0" i="0" u="none" strike="noStrike" kern="1200" cap="none" spc="0" normalizeH="0" baseline="0" noProof="0" dirty="0">
              <a:ln>
                <a:noFill/>
              </a:ln>
              <a:solidFill>
                <a:srgbClr val="373545">
                  <a:lumMod val="20000"/>
                  <a:lumOff val="80000"/>
                </a:srgbClr>
              </a:solidFill>
              <a:effectLst/>
              <a:uLnTx/>
              <a:uFillTx/>
              <a:latin typeface="Coo Hew"/>
              <a:cs typeface="+mn-cs"/>
            </a:endParaRPr>
          </a:p>
        </p:txBody>
      </p:sp>
      <p:sp>
        <p:nvSpPr>
          <p:cNvPr id="6" name="Title 5">
            <a:extLst>
              <a:ext uri="{FF2B5EF4-FFF2-40B4-BE49-F238E27FC236}">
                <a16:creationId xmlns:a16="http://schemas.microsoft.com/office/drawing/2014/main" id="{3AD37165-2F8E-95BF-12DE-3791DCEBD2C7}"/>
              </a:ext>
            </a:extLst>
          </p:cNvPr>
          <p:cNvSpPr>
            <a:spLocks noGrp="1"/>
          </p:cNvSpPr>
          <p:nvPr>
            <p:ph type="title"/>
          </p:nvPr>
        </p:nvSpPr>
        <p:spPr>
          <a:xfrm>
            <a:off x="935565" y="217506"/>
            <a:ext cx="10395822" cy="597884"/>
          </a:xfrm>
        </p:spPr>
        <p:txBody>
          <a:bodyPr>
            <a:normAutofit/>
          </a:bodyPr>
          <a:lstStyle/>
          <a:p>
            <a:r>
              <a:rPr lang="en-US" dirty="0"/>
              <a:t>Issues with wastewater and frequency </a:t>
            </a:r>
          </a:p>
        </p:txBody>
      </p:sp>
      <p:sp>
        <p:nvSpPr>
          <p:cNvPr id="18" name="Rectangle 17">
            <a:extLst>
              <a:ext uri="{FF2B5EF4-FFF2-40B4-BE49-F238E27FC236}">
                <a16:creationId xmlns:a16="http://schemas.microsoft.com/office/drawing/2014/main" id="{B838316E-C6E7-3599-023A-684C6235286F}"/>
              </a:ext>
            </a:extLst>
          </p:cNvPr>
          <p:cNvSpPr/>
          <p:nvPr/>
        </p:nvSpPr>
        <p:spPr>
          <a:xfrm>
            <a:off x="845660" y="1642978"/>
            <a:ext cx="5423281" cy="246221"/>
          </a:xfrm>
          <a:prstGeom prst="rect">
            <a:avLst/>
          </a:prstGeom>
          <a:noFill/>
        </p:spPr>
        <p:txBody>
          <a:bodyPr wrap="square">
            <a:spAutoFit/>
          </a:bodyPr>
          <a:lstStyle/>
          <a:p>
            <a:pPr lvl="0">
              <a:spcAft>
                <a:spcPts val="800"/>
              </a:spcAft>
            </a:pPr>
            <a:r>
              <a:rPr lang="en-US" sz="1000" dirty="0">
                <a:latin typeface="Arial" panose="020B0604020202020204" pitchFamily="34" charset="0"/>
                <a:ea typeface="Calibri" panose="020F0502020204030204" pitchFamily="34" charset="0"/>
                <a:cs typeface="Times New Roman" panose="02020603050405020304" pitchFamily="18" charset="0"/>
              </a:rPr>
              <a:t>7. </a:t>
            </a:r>
            <a:r>
              <a:rPr lang="en-US" sz="1000" dirty="0">
                <a:latin typeface="Arial" panose="020B0604020202020204" pitchFamily="34" charset="0"/>
                <a:cs typeface="Times New Roman" panose="02020603050405020304" pitchFamily="18" charset="0"/>
              </a:rPr>
              <a:t>How often do you encounter issues with waste water services in your area?</a:t>
            </a:r>
          </a:p>
        </p:txBody>
      </p:sp>
      <p:graphicFrame>
        <p:nvGraphicFramePr>
          <p:cNvPr id="8" name="Chart 7">
            <a:extLst>
              <a:ext uri="{FF2B5EF4-FFF2-40B4-BE49-F238E27FC236}">
                <a16:creationId xmlns:a16="http://schemas.microsoft.com/office/drawing/2014/main" id="{6ACE98C2-EE01-F4F1-C354-403818AFDF4F}"/>
              </a:ext>
            </a:extLst>
          </p:cNvPr>
          <p:cNvGraphicFramePr/>
          <p:nvPr>
            <p:extLst>
              <p:ext uri="{D42A27DB-BD31-4B8C-83A1-F6EECF244321}">
                <p14:modId xmlns:p14="http://schemas.microsoft.com/office/powerpoint/2010/main" val="1576434284"/>
              </p:ext>
            </p:extLst>
          </p:nvPr>
        </p:nvGraphicFramePr>
        <p:xfrm>
          <a:off x="1021977" y="2083860"/>
          <a:ext cx="5683624" cy="371630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6" name="Content Placeholder 11">
            <a:extLst>
              <a:ext uri="{FF2B5EF4-FFF2-40B4-BE49-F238E27FC236}">
                <a16:creationId xmlns:a16="http://schemas.microsoft.com/office/drawing/2014/main" id="{3A552773-3BB2-B652-455B-632C84A46252}"/>
              </a:ext>
            </a:extLst>
          </p:cNvPr>
          <p:cNvGraphicFramePr>
            <a:graphicFrameLocks/>
          </p:cNvGraphicFramePr>
          <p:nvPr>
            <p:extLst>
              <p:ext uri="{D42A27DB-BD31-4B8C-83A1-F6EECF244321}">
                <p14:modId xmlns:p14="http://schemas.microsoft.com/office/powerpoint/2010/main" val="4131577367"/>
              </p:ext>
            </p:extLst>
          </p:nvPr>
        </p:nvGraphicFramePr>
        <p:xfrm>
          <a:off x="7252448" y="2181112"/>
          <a:ext cx="4513454" cy="3619054"/>
        </p:xfrm>
        <a:graphic>
          <a:graphicData uri="http://schemas.openxmlformats.org/drawingml/2006/chart">
            <c:chart xmlns:c="http://schemas.openxmlformats.org/drawingml/2006/chart" xmlns:r="http://schemas.openxmlformats.org/officeDocument/2006/relationships" r:id="rId3"/>
          </a:graphicData>
        </a:graphic>
      </p:graphicFrame>
      <p:sp>
        <p:nvSpPr>
          <p:cNvPr id="19" name="TextBox 18">
            <a:extLst>
              <a:ext uri="{FF2B5EF4-FFF2-40B4-BE49-F238E27FC236}">
                <a16:creationId xmlns:a16="http://schemas.microsoft.com/office/drawing/2014/main" id="{AEF55DDD-5B90-AC87-7562-1EF162EEF86C}"/>
              </a:ext>
            </a:extLst>
          </p:cNvPr>
          <p:cNvSpPr txBox="1"/>
          <p:nvPr/>
        </p:nvSpPr>
        <p:spPr>
          <a:xfrm>
            <a:off x="7252446" y="5611913"/>
            <a:ext cx="3366627"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prstClr val="black"/>
                </a:solidFill>
                <a:effectLst/>
                <a:uLnTx/>
                <a:uFillTx/>
                <a:latin typeface="Gidole"/>
                <a:cs typeface="+mn-cs"/>
              </a:rPr>
              <a:t>Base: Those who have encountered problems with wastewater (411)</a:t>
            </a:r>
          </a:p>
        </p:txBody>
      </p:sp>
      <p:sp>
        <p:nvSpPr>
          <p:cNvPr id="2" name="TextBox 1">
            <a:extLst>
              <a:ext uri="{FF2B5EF4-FFF2-40B4-BE49-F238E27FC236}">
                <a16:creationId xmlns:a16="http://schemas.microsoft.com/office/drawing/2014/main" id="{7E499C0A-14C0-658E-4038-B90864B495F2}"/>
              </a:ext>
            </a:extLst>
          </p:cNvPr>
          <p:cNvSpPr txBox="1"/>
          <p:nvPr/>
        </p:nvSpPr>
        <p:spPr>
          <a:xfrm>
            <a:off x="914097" y="944331"/>
            <a:ext cx="10363805" cy="461665"/>
          </a:xfrm>
          <a:prstGeom prst="rect">
            <a:avLst/>
          </a:prstGeom>
          <a:solidFill>
            <a:schemeClr val="bg1">
              <a:lumMod val="95000"/>
            </a:schemeClr>
          </a:solidFill>
          <a:ln>
            <a:solidFill>
              <a:schemeClr val="bg1">
                <a:lumMod val="95000"/>
              </a:schemeClr>
            </a:solidFill>
          </a:ln>
        </p:spPr>
        <p:txBody>
          <a:bodyPr wrap="square" rtlCol="0">
            <a:spAutoFit/>
          </a:bodyPr>
          <a:lstStyle/>
          <a:p>
            <a:r>
              <a:rPr lang="en-US" sz="1200" dirty="0"/>
              <a:t>20% reported often or very often issues with wastewater in their area. The main issues mentioned spontaneously are: Blockage of septic tanks especially after the rain, the sewage comes to the surface and the bad smell. The residents in </a:t>
            </a:r>
            <a:r>
              <a:rPr lang="en-US" sz="1200" dirty="0" err="1"/>
              <a:t>Lezha</a:t>
            </a:r>
            <a:r>
              <a:rPr lang="en-US" sz="1200" dirty="0"/>
              <a:t> municipality reported the issues most frequently.</a:t>
            </a:r>
          </a:p>
        </p:txBody>
      </p:sp>
      <p:sp>
        <p:nvSpPr>
          <p:cNvPr id="4" name="Rectangle 3">
            <a:extLst>
              <a:ext uri="{FF2B5EF4-FFF2-40B4-BE49-F238E27FC236}">
                <a16:creationId xmlns:a16="http://schemas.microsoft.com/office/drawing/2014/main" id="{96764D6F-BC19-130D-E0D4-D03E64F9A8CB}"/>
              </a:ext>
            </a:extLst>
          </p:cNvPr>
          <p:cNvSpPr/>
          <p:nvPr/>
        </p:nvSpPr>
        <p:spPr>
          <a:xfrm>
            <a:off x="7106176" y="1664748"/>
            <a:ext cx="4513455" cy="400110"/>
          </a:xfrm>
          <a:prstGeom prst="rect">
            <a:avLst/>
          </a:prstGeom>
          <a:noFill/>
        </p:spPr>
        <p:txBody>
          <a:bodyPr wrap="square">
            <a:spAutoFit/>
          </a:bodyPr>
          <a:lstStyle/>
          <a:p>
            <a:pPr lvl="0">
              <a:spcAft>
                <a:spcPts val="800"/>
              </a:spcAft>
            </a:pPr>
            <a:r>
              <a:rPr lang="en-US" sz="1000" dirty="0">
                <a:latin typeface="Arial" panose="020B0604020202020204" pitchFamily="34" charset="0"/>
                <a:ea typeface="Calibri" panose="020F0502020204030204" pitchFamily="34" charset="0"/>
                <a:cs typeface="Times New Roman" panose="02020603050405020304" pitchFamily="18" charset="0"/>
              </a:rPr>
              <a:t>8. What types of issues do you encounter with waste water services? Spontaneous</a:t>
            </a:r>
          </a:p>
        </p:txBody>
      </p:sp>
    </p:spTree>
    <p:extLst>
      <p:ext uri="{BB962C8B-B14F-4D97-AF65-F5344CB8AC3E}">
        <p14:creationId xmlns:p14="http://schemas.microsoft.com/office/powerpoint/2010/main" val="34159639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DE166C-504C-C75D-2CE4-220DE2DA16E2}"/>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607427E-2DA6-02FF-19BE-92E73F1252F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4AD89C-DF1E-4948-B597-5DD47B34A9CA}" type="slidenum">
              <a:rPr kumimoji="1" lang="ja-JP" altLang="en-US" sz="2000" b="0" i="0" u="none" strike="noStrike" kern="1200" cap="none" spc="0" normalizeH="0" baseline="0" noProof="0" smtClean="0">
                <a:ln>
                  <a:noFill/>
                </a:ln>
                <a:solidFill>
                  <a:srgbClr val="373545">
                    <a:lumMod val="20000"/>
                    <a:lumOff val="80000"/>
                  </a:srgbClr>
                </a:solidFill>
                <a:effectLst/>
                <a:uLnTx/>
                <a:uFillTx/>
                <a:latin typeface="Coo Hew"/>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1" lang="ja-JP" altLang="en-US" sz="2000" b="0" i="0" u="none" strike="noStrike" kern="1200" cap="none" spc="0" normalizeH="0" baseline="0" noProof="0" dirty="0">
              <a:ln>
                <a:noFill/>
              </a:ln>
              <a:solidFill>
                <a:srgbClr val="373545">
                  <a:lumMod val="20000"/>
                  <a:lumOff val="80000"/>
                </a:srgbClr>
              </a:solidFill>
              <a:effectLst/>
              <a:uLnTx/>
              <a:uFillTx/>
              <a:latin typeface="Coo Hew"/>
              <a:cs typeface="+mn-cs"/>
            </a:endParaRPr>
          </a:p>
        </p:txBody>
      </p:sp>
      <p:sp>
        <p:nvSpPr>
          <p:cNvPr id="6" name="Title 5">
            <a:extLst>
              <a:ext uri="{FF2B5EF4-FFF2-40B4-BE49-F238E27FC236}">
                <a16:creationId xmlns:a16="http://schemas.microsoft.com/office/drawing/2014/main" id="{AC2BDA6A-2697-E156-A699-5DCC2EC17BFE}"/>
              </a:ext>
            </a:extLst>
          </p:cNvPr>
          <p:cNvSpPr>
            <a:spLocks noGrp="1"/>
          </p:cNvSpPr>
          <p:nvPr>
            <p:ph type="title"/>
          </p:nvPr>
        </p:nvSpPr>
        <p:spPr>
          <a:xfrm>
            <a:off x="935565" y="349597"/>
            <a:ext cx="10395822" cy="461665"/>
          </a:xfrm>
        </p:spPr>
        <p:txBody>
          <a:bodyPr>
            <a:normAutofit fontScale="90000"/>
          </a:bodyPr>
          <a:lstStyle/>
          <a:p>
            <a:r>
              <a:rPr lang="en-US" dirty="0"/>
              <a:t>Satisfaction with water supply services </a:t>
            </a:r>
          </a:p>
        </p:txBody>
      </p:sp>
      <p:sp>
        <p:nvSpPr>
          <p:cNvPr id="18" name="Rectangle 17">
            <a:extLst>
              <a:ext uri="{FF2B5EF4-FFF2-40B4-BE49-F238E27FC236}">
                <a16:creationId xmlns:a16="http://schemas.microsoft.com/office/drawing/2014/main" id="{3A24176E-AA7A-7150-B3DC-C38E7CD164C0}"/>
              </a:ext>
            </a:extLst>
          </p:cNvPr>
          <p:cNvSpPr/>
          <p:nvPr/>
        </p:nvSpPr>
        <p:spPr>
          <a:xfrm>
            <a:off x="935565" y="887072"/>
            <a:ext cx="10320869" cy="400110"/>
          </a:xfrm>
          <a:prstGeom prst="rect">
            <a:avLst/>
          </a:prstGeom>
          <a:noFill/>
        </p:spPr>
        <p:txBody>
          <a:bodyPr wrap="square">
            <a:spAutoFit/>
          </a:bodyPr>
          <a:lstStyle/>
          <a:p>
            <a:pPr lvl="0">
              <a:spcAft>
                <a:spcPts val="800"/>
              </a:spcAft>
            </a:pPr>
            <a:r>
              <a:rPr lang="en-US" sz="1000" dirty="0">
                <a:solidFill>
                  <a:prstClr val="black"/>
                </a:solidFill>
                <a:latin typeface="Arial" panose="020B0604020202020204" pitchFamily="34" charset="0"/>
                <a:ea typeface="Calibri" panose="020F0502020204030204" pitchFamily="34" charset="0"/>
                <a:cs typeface="Times New Roman" panose="02020603050405020304" pitchFamily="18" charset="0"/>
              </a:rPr>
              <a:t>9.How satisfied are you with the following main services provided by your municipality as regards water and wastewater? Please answer on a scale from 1-5 where 1 means totally dissatisfied, 3-Neutral and 5 Totally Satisfied</a:t>
            </a:r>
          </a:p>
        </p:txBody>
      </p:sp>
      <p:graphicFrame>
        <p:nvGraphicFramePr>
          <p:cNvPr id="7" name="Chart 6">
            <a:extLst>
              <a:ext uri="{FF2B5EF4-FFF2-40B4-BE49-F238E27FC236}">
                <a16:creationId xmlns:a16="http://schemas.microsoft.com/office/drawing/2014/main" id="{5D37F67E-2834-390E-B3F9-0EA9B0B1FE8D}"/>
              </a:ext>
            </a:extLst>
          </p:cNvPr>
          <p:cNvGraphicFramePr/>
          <p:nvPr>
            <p:extLst>
              <p:ext uri="{D42A27DB-BD31-4B8C-83A1-F6EECF244321}">
                <p14:modId xmlns:p14="http://schemas.microsoft.com/office/powerpoint/2010/main" val="1308607147"/>
              </p:ext>
            </p:extLst>
          </p:nvPr>
        </p:nvGraphicFramePr>
        <p:xfrm>
          <a:off x="845661" y="2928933"/>
          <a:ext cx="10028528" cy="323240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hart 9">
            <a:extLst>
              <a:ext uri="{FF2B5EF4-FFF2-40B4-BE49-F238E27FC236}">
                <a16:creationId xmlns:a16="http://schemas.microsoft.com/office/drawing/2014/main" id="{B76AD326-3A71-941E-4083-FDCD3BBD2E4A}"/>
              </a:ext>
            </a:extLst>
          </p:cNvPr>
          <p:cNvGraphicFramePr/>
          <p:nvPr>
            <p:extLst>
              <p:ext uri="{D42A27DB-BD31-4B8C-83A1-F6EECF244321}">
                <p14:modId xmlns:p14="http://schemas.microsoft.com/office/powerpoint/2010/main" val="1059895362"/>
              </p:ext>
            </p:extLst>
          </p:nvPr>
        </p:nvGraphicFramePr>
        <p:xfrm>
          <a:off x="1210235" y="2338357"/>
          <a:ext cx="9547412" cy="925745"/>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a:extLst>
              <a:ext uri="{FF2B5EF4-FFF2-40B4-BE49-F238E27FC236}">
                <a16:creationId xmlns:a16="http://schemas.microsoft.com/office/drawing/2014/main" id="{30456AE9-68A2-CB80-A3AC-275D07D665A4}"/>
              </a:ext>
            </a:extLst>
          </p:cNvPr>
          <p:cNvSpPr txBox="1"/>
          <p:nvPr/>
        </p:nvSpPr>
        <p:spPr>
          <a:xfrm>
            <a:off x="935565" y="1604537"/>
            <a:ext cx="10363805" cy="461665"/>
          </a:xfrm>
          <a:prstGeom prst="rect">
            <a:avLst/>
          </a:prstGeom>
          <a:solidFill>
            <a:schemeClr val="bg1">
              <a:lumMod val="95000"/>
            </a:schemeClr>
          </a:solidFill>
          <a:ln>
            <a:solidFill>
              <a:schemeClr val="bg1">
                <a:lumMod val="95000"/>
              </a:schemeClr>
            </a:solidFill>
          </a:ln>
        </p:spPr>
        <p:txBody>
          <a:bodyPr wrap="square" rtlCol="0">
            <a:spAutoFit/>
          </a:bodyPr>
          <a:lstStyle/>
          <a:p>
            <a:r>
              <a:rPr lang="en-US" sz="1200" dirty="0"/>
              <a:t>When asked about their satisfaction with main services provided by their municipality as regards water, on average 3 out of 10 of them are satisfied, while 5 out of 10 not satisfied. They are mainly not satisfied with the quality of the water supplied and the amount/price paid to UKR </a:t>
            </a:r>
          </a:p>
        </p:txBody>
      </p:sp>
    </p:spTree>
    <p:extLst>
      <p:ext uri="{BB962C8B-B14F-4D97-AF65-F5344CB8AC3E}">
        <p14:creationId xmlns:p14="http://schemas.microsoft.com/office/powerpoint/2010/main" val="4765677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71272-579B-94A1-E4C8-B1C18DC86A97}"/>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6890227-5CA0-776A-2E32-11AA7FB068F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4AD89C-DF1E-4948-B597-5DD47B34A9CA}" type="slidenum">
              <a:rPr kumimoji="1" lang="ja-JP" altLang="en-US" sz="2000" b="0" i="0" u="none" strike="noStrike" kern="1200" cap="none" spc="0" normalizeH="0" baseline="0" noProof="0" smtClean="0">
                <a:ln>
                  <a:noFill/>
                </a:ln>
                <a:solidFill>
                  <a:srgbClr val="373545">
                    <a:lumMod val="20000"/>
                    <a:lumOff val="80000"/>
                  </a:srgbClr>
                </a:solidFill>
                <a:effectLst/>
                <a:uLnTx/>
                <a:uFillTx/>
                <a:latin typeface="Coo Hew"/>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1" lang="ja-JP" altLang="en-US" sz="2000" b="0" i="0" u="none" strike="noStrike" kern="1200" cap="none" spc="0" normalizeH="0" baseline="0" noProof="0" dirty="0">
              <a:ln>
                <a:noFill/>
              </a:ln>
              <a:solidFill>
                <a:srgbClr val="373545">
                  <a:lumMod val="20000"/>
                  <a:lumOff val="80000"/>
                </a:srgbClr>
              </a:solidFill>
              <a:effectLst/>
              <a:uLnTx/>
              <a:uFillTx/>
              <a:latin typeface="Coo Hew"/>
              <a:cs typeface="+mn-cs"/>
            </a:endParaRPr>
          </a:p>
        </p:txBody>
      </p:sp>
      <p:sp>
        <p:nvSpPr>
          <p:cNvPr id="6" name="Title 5">
            <a:extLst>
              <a:ext uri="{FF2B5EF4-FFF2-40B4-BE49-F238E27FC236}">
                <a16:creationId xmlns:a16="http://schemas.microsoft.com/office/drawing/2014/main" id="{B30A2C9C-240A-473B-76E8-0137504B98FA}"/>
              </a:ext>
            </a:extLst>
          </p:cNvPr>
          <p:cNvSpPr>
            <a:spLocks noGrp="1"/>
          </p:cNvSpPr>
          <p:nvPr>
            <p:ph type="title"/>
          </p:nvPr>
        </p:nvSpPr>
        <p:spPr>
          <a:xfrm>
            <a:off x="935566" y="0"/>
            <a:ext cx="10395822" cy="1042095"/>
          </a:xfrm>
        </p:spPr>
        <p:txBody>
          <a:bodyPr>
            <a:normAutofit/>
          </a:bodyPr>
          <a:lstStyle/>
          <a:p>
            <a:r>
              <a:rPr lang="en-US" dirty="0"/>
              <a:t>Satisfaction with water supply services</a:t>
            </a:r>
            <a:br>
              <a:rPr lang="en-US" dirty="0"/>
            </a:br>
            <a:r>
              <a:rPr lang="en-US" sz="2400" dirty="0"/>
              <a:t>Municipality analysis (T2B – categories ‘satisfied’ and ‘totally satisfied’)</a:t>
            </a:r>
          </a:p>
        </p:txBody>
      </p:sp>
      <p:graphicFrame>
        <p:nvGraphicFramePr>
          <p:cNvPr id="4" name="Content Placeholder 13">
            <a:extLst>
              <a:ext uri="{FF2B5EF4-FFF2-40B4-BE49-F238E27FC236}">
                <a16:creationId xmlns:a16="http://schemas.microsoft.com/office/drawing/2014/main" id="{FB0B6C75-7128-1D3B-74A5-EAD797DD419F}"/>
              </a:ext>
            </a:extLst>
          </p:cNvPr>
          <p:cNvGraphicFramePr>
            <a:graphicFrameLocks/>
          </p:cNvGraphicFramePr>
          <p:nvPr>
            <p:extLst>
              <p:ext uri="{D42A27DB-BD31-4B8C-83A1-F6EECF244321}">
                <p14:modId xmlns:p14="http://schemas.microsoft.com/office/powerpoint/2010/main" val="3516727582"/>
              </p:ext>
            </p:extLst>
          </p:nvPr>
        </p:nvGraphicFramePr>
        <p:xfrm>
          <a:off x="845660" y="2562252"/>
          <a:ext cx="10485728" cy="3472465"/>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1">
            <a:extLst>
              <a:ext uri="{FF2B5EF4-FFF2-40B4-BE49-F238E27FC236}">
                <a16:creationId xmlns:a16="http://schemas.microsoft.com/office/drawing/2014/main" id="{4E618268-8775-8D98-1AAD-2DD5071C5E82}"/>
              </a:ext>
            </a:extLst>
          </p:cNvPr>
          <p:cNvSpPr txBox="1"/>
          <p:nvPr/>
        </p:nvSpPr>
        <p:spPr>
          <a:xfrm>
            <a:off x="935565" y="1705760"/>
            <a:ext cx="10363805" cy="461665"/>
          </a:xfrm>
          <a:prstGeom prst="rect">
            <a:avLst/>
          </a:prstGeom>
          <a:solidFill>
            <a:schemeClr val="bg1">
              <a:lumMod val="95000"/>
            </a:schemeClr>
          </a:solidFill>
          <a:ln>
            <a:solidFill>
              <a:schemeClr val="bg1">
                <a:lumMod val="95000"/>
              </a:schemeClr>
            </a:solidFill>
          </a:ln>
        </p:spPr>
        <p:txBody>
          <a:bodyPr wrap="square" rtlCol="0">
            <a:spAutoFit/>
          </a:bodyPr>
          <a:lstStyle/>
          <a:p>
            <a:r>
              <a:rPr lang="en-US" sz="1200" dirty="0"/>
              <a:t>When we analyze the T2B (Top 2 boxes – the two categories ‘satisfied’ and ‘totally satisfied’), according to each municipality, it is noted that the residents in Berat and </a:t>
            </a:r>
            <a:r>
              <a:rPr lang="en-US" sz="1200" dirty="0" err="1"/>
              <a:t>Lezhe</a:t>
            </a:r>
            <a:r>
              <a:rPr lang="en-US" sz="1200" dirty="0"/>
              <a:t> are mainly satisfied with main water services provided by municipality. While the residents of Elbasan and Vlore are less satisfied with such services. </a:t>
            </a:r>
          </a:p>
        </p:txBody>
      </p:sp>
      <p:sp>
        <p:nvSpPr>
          <p:cNvPr id="5" name="Rectangle 4">
            <a:extLst>
              <a:ext uri="{FF2B5EF4-FFF2-40B4-BE49-F238E27FC236}">
                <a16:creationId xmlns:a16="http://schemas.microsoft.com/office/drawing/2014/main" id="{FFAC32C7-2E95-09AC-D4CF-3F4D16DC0CAB}"/>
              </a:ext>
            </a:extLst>
          </p:cNvPr>
          <p:cNvSpPr/>
          <p:nvPr/>
        </p:nvSpPr>
        <p:spPr>
          <a:xfrm>
            <a:off x="935565" y="1016841"/>
            <a:ext cx="10320869" cy="400110"/>
          </a:xfrm>
          <a:prstGeom prst="rect">
            <a:avLst/>
          </a:prstGeom>
          <a:noFill/>
        </p:spPr>
        <p:txBody>
          <a:bodyPr wrap="square">
            <a:spAutoFit/>
          </a:bodyPr>
          <a:lstStyle/>
          <a:p>
            <a:pPr lvl="0">
              <a:spcAft>
                <a:spcPts val="800"/>
              </a:spcAft>
            </a:pPr>
            <a:r>
              <a:rPr lang="en-US" sz="1000" dirty="0">
                <a:solidFill>
                  <a:prstClr val="black"/>
                </a:solidFill>
                <a:latin typeface="Arial" panose="020B0604020202020204" pitchFamily="34" charset="0"/>
                <a:ea typeface="Calibri" panose="020F0502020204030204" pitchFamily="34" charset="0"/>
                <a:cs typeface="Times New Roman" panose="02020603050405020304" pitchFamily="18" charset="0"/>
              </a:rPr>
              <a:t>9.How satisfied are you with the following main services provided by your municipality as regards water and wastewater? Please answer on a scale from 1-5 where 1 means totally dissatisfied, 3-Neutral and 5 Totally Satisfied</a:t>
            </a:r>
          </a:p>
        </p:txBody>
      </p:sp>
    </p:spTree>
    <p:extLst>
      <p:ext uri="{BB962C8B-B14F-4D97-AF65-F5344CB8AC3E}">
        <p14:creationId xmlns:p14="http://schemas.microsoft.com/office/powerpoint/2010/main" val="27694765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9D873D-5477-0641-9B0D-2F60AC2A6666}"/>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CD46114-19B3-CBD5-FC3A-468D9FB2E07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4AD89C-DF1E-4948-B597-5DD47B34A9CA}" type="slidenum">
              <a:rPr kumimoji="1" lang="ja-JP" altLang="en-US" sz="2000" b="0" i="0" u="none" strike="noStrike" kern="1200" cap="none" spc="0" normalizeH="0" baseline="0" noProof="0" smtClean="0">
                <a:ln>
                  <a:noFill/>
                </a:ln>
                <a:solidFill>
                  <a:srgbClr val="373545">
                    <a:lumMod val="20000"/>
                    <a:lumOff val="80000"/>
                  </a:srgbClr>
                </a:solidFill>
                <a:effectLst/>
                <a:uLnTx/>
                <a:uFillTx/>
                <a:latin typeface="Coo Hew"/>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1" lang="ja-JP" altLang="en-US" sz="2000" b="0" i="0" u="none" strike="noStrike" kern="1200" cap="none" spc="0" normalizeH="0" baseline="0" noProof="0" dirty="0">
              <a:ln>
                <a:noFill/>
              </a:ln>
              <a:solidFill>
                <a:srgbClr val="373545">
                  <a:lumMod val="20000"/>
                  <a:lumOff val="80000"/>
                </a:srgbClr>
              </a:solidFill>
              <a:effectLst/>
              <a:uLnTx/>
              <a:uFillTx/>
              <a:latin typeface="Coo Hew"/>
              <a:cs typeface="+mn-cs"/>
            </a:endParaRPr>
          </a:p>
        </p:txBody>
      </p:sp>
      <p:sp>
        <p:nvSpPr>
          <p:cNvPr id="6" name="Title 5">
            <a:extLst>
              <a:ext uri="{FF2B5EF4-FFF2-40B4-BE49-F238E27FC236}">
                <a16:creationId xmlns:a16="http://schemas.microsoft.com/office/drawing/2014/main" id="{06C3C1BD-0C6C-861D-DE05-2DC3B833DE4B}"/>
              </a:ext>
            </a:extLst>
          </p:cNvPr>
          <p:cNvSpPr>
            <a:spLocks noGrp="1"/>
          </p:cNvSpPr>
          <p:nvPr>
            <p:ph type="title"/>
          </p:nvPr>
        </p:nvSpPr>
        <p:spPr>
          <a:xfrm>
            <a:off x="935566" y="217345"/>
            <a:ext cx="10395822" cy="646331"/>
          </a:xfrm>
        </p:spPr>
        <p:txBody>
          <a:bodyPr>
            <a:normAutofit/>
          </a:bodyPr>
          <a:lstStyle/>
          <a:p>
            <a:r>
              <a:rPr lang="en-US" dirty="0"/>
              <a:t>Satisfaction with wastewater services </a:t>
            </a:r>
          </a:p>
        </p:txBody>
      </p:sp>
      <p:sp>
        <p:nvSpPr>
          <p:cNvPr id="18" name="Rectangle 17">
            <a:extLst>
              <a:ext uri="{FF2B5EF4-FFF2-40B4-BE49-F238E27FC236}">
                <a16:creationId xmlns:a16="http://schemas.microsoft.com/office/drawing/2014/main" id="{EF10AF36-3ECA-46D2-C033-FE6324F48285}"/>
              </a:ext>
            </a:extLst>
          </p:cNvPr>
          <p:cNvSpPr/>
          <p:nvPr/>
        </p:nvSpPr>
        <p:spPr>
          <a:xfrm>
            <a:off x="935565" y="936582"/>
            <a:ext cx="10363805" cy="400110"/>
          </a:xfrm>
          <a:prstGeom prst="rect">
            <a:avLst/>
          </a:prstGeom>
        </p:spPr>
        <p:txBody>
          <a:bodyPr wrap="square">
            <a:spAutoFit/>
          </a:bodyPr>
          <a:lstStyle/>
          <a:p>
            <a:pPr lvl="0">
              <a:spcAft>
                <a:spcPts val="800"/>
              </a:spcAft>
            </a:pPr>
            <a:r>
              <a:rPr lang="en-US" sz="1000" dirty="0">
                <a:solidFill>
                  <a:prstClr val="black"/>
                </a:solidFill>
                <a:latin typeface="Arial" panose="020B0604020202020204" pitchFamily="34" charset="0"/>
                <a:ea typeface="Calibri" panose="020F0502020204030204" pitchFamily="34" charset="0"/>
                <a:cs typeface="Times New Roman" panose="02020603050405020304" pitchFamily="18" charset="0"/>
              </a:rPr>
              <a:t>9.How satisfied are you with the following main services provided by your municipality as regards water and wastewater? Please answer on a scale from 1-5 where 1 means totally dissatisfied, 3-Neutral and 5 Totally Satisfied</a:t>
            </a:r>
          </a:p>
        </p:txBody>
      </p:sp>
      <p:graphicFrame>
        <p:nvGraphicFramePr>
          <p:cNvPr id="2" name="Chart 1">
            <a:extLst>
              <a:ext uri="{FF2B5EF4-FFF2-40B4-BE49-F238E27FC236}">
                <a16:creationId xmlns:a16="http://schemas.microsoft.com/office/drawing/2014/main" id="{00BF239C-65E6-D073-79D4-BE3CA97D2F06}"/>
              </a:ext>
            </a:extLst>
          </p:cNvPr>
          <p:cNvGraphicFramePr/>
          <p:nvPr>
            <p:extLst>
              <p:ext uri="{D42A27DB-BD31-4B8C-83A1-F6EECF244321}">
                <p14:modId xmlns:p14="http://schemas.microsoft.com/office/powerpoint/2010/main" val="226583370"/>
              </p:ext>
            </p:extLst>
          </p:nvPr>
        </p:nvGraphicFramePr>
        <p:xfrm>
          <a:off x="1847460" y="3021062"/>
          <a:ext cx="7193903" cy="332411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Chart 3">
            <a:extLst>
              <a:ext uri="{FF2B5EF4-FFF2-40B4-BE49-F238E27FC236}">
                <a16:creationId xmlns:a16="http://schemas.microsoft.com/office/drawing/2014/main" id="{A7BF5204-9E6F-7C76-6CED-31FBE833CBC2}"/>
              </a:ext>
            </a:extLst>
          </p:cNvPr>
          <p:cNvGraphicFramePr/>
          <p:nvPr>
            <p:extLst>
              <p:ext uri="{D42A27DB-BD31-4B8C-83A1-F6EECF244321}">
                <p14:modId xmlns:p14="http://schemas.microsoft.com/office/powerpoint/2010/main" val="2475041465"/>
              </p:ext>
            </p:extLst>
          </p:nvPr>
        </p:nvGraphicFramePr>
        <p:xfrm>
          <a:off x="1950097" y="2288970"/>
          <a:ext cx="7268547" cy="1042436"/>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37515A6B-2F99-F2DC-26D5-34F8BE0C6785}"/>
              </a:ext>
            </a:extLst>
          </p:cNvPr>
          <p:cNvSpPr txBox="1"/>
          <p:nvPr/>
        </p:nvSpPr>
        <p:spPr>
          <a:xfrm>
            <a:off x="935565" y="1533707"/>
            <a:ext cx="10363805" cy="646331"/>
          </a:xfrm>
          <a:prstGeom prst="rect">
            <a:avLst/>
          </a:prstGeom>
          <a:solidFill>
            <a:schemeClr val="bg1">
              <a:lumMod val="95000"/>
            </a:schemeClr>
          </a:solidFill>
          <a:ln>
            <a:solidFill>
              <a:schemeClr val="bg1">
                <a:lumMod val="95000"/>
              </a:schemeClr>
            </a:solidFill>
          </a:ln>
        </p:spPr>
        <p:txBody>
          <a:bodyPr wrap="square" rtlCol="0">
            <a:spAutoFit/>
          </a:bodyPr>
          <a:lstStyle/>
          <a:p>
            <a:r>
              <a:rPr lang="en-US" sz="1200" dirty="0"/>
              <a:t>When asked about their satisfaction with main wastewater services provided by their municipality, on average 3 out of 10 </a:t>
            </a:r>
            <a:r>
              <a:rPr lang="sr-Latn-BA" sz="1200" dirty="0"/>
              <a:t>reported to be </a:t>
            </a:r>
            <a:r>
              <a:rPr lang="en-US" sz="1200" dirty="0"/>
              <a:t>satisfied, while 4 out of 10 </a:t>
            </a:r>
            <a:r>
              <a:rPr lang="sr-Latn-BA" sz="1200" dirty="0"/>
              <a:t>reported to be </a:t>
            </a:r>
            <a:r>
              <a:rPr lang="en-US" sz="1200" dirty="0"/>
              <a:t>not satisfied. With regard to the way the municipality deals with water or wastewater system</a:t>
            </a:r>
            <a:r>
              <a:rPr lang="sr-Latn-BA" sz="1200" dirty="0"/>
              <a:t> related</a:t>
            </a:r>
            <a:r>
              <a:rPr lang="en-US" sz="1200" dirty="0"/>
              <a:t> </a:t>
            </a:r>
            <a:r>
              <a:rPr lang="sr-Latn-BA" sz="1200" dirty="0"/>
              <a:t>public works and </a:t>
            </a:r>
            <a:r>
              <a:rPr lang="en-US" sz="1200" dirty="0"/>
              <a:t>maintenance, 3 out of 10 are </a:t>
            </a:r>
            <a:r>
              <a:rPr lang="sr-Latn-BA" sz="1200" dirty="0"/>
              <a:t>dis</a:t>
            </a:r>
            <a:r>
              <a:rPr lang="en-US" sz="1200" dirty="0"/>
              <a:t>satisfied .</a:t>
            </a:r>
          </a:p>
        </p:txBody>
      </p:sp>
    </p:spTree>
    <p:extLst>
      <p:ext uri="{BB962C8B-B14F-4D97-AF65-F5344CB8AC3E}">
        <p14:creationId xmlns:p14="http://schemas.microsoft.com/office/powerpoint/2010/main" val="30861755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36D20E-7DBE-AA8E-DD85-93595FF8973A}"/>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653D5E4-451C-453D-F098-E3CC323E59B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4AD89C-DF1E-4948-B597-5DD47B34A9CA}" type="slidenum">
              <a:rPr kumimoji="1" lang="ja-JP" altLang="en-US" sz="2000" b="0" i="0" u="none" strike="noStrike" kern="1200" cap="none" spc="0" normalizeH="0" baseline="0" noProof="0" smtClean="0">
                <a:ln>
                  <a:noFill/>
                </a:ln>
                <a:solidFill>
                  <a:srgbClr val="373545">
                    <a:lumMod val="20000"/>
                    <a:lumOff val="80000"/>
                  </a:srgbClr>
                </a:solidFill>
                <a:effectLst/>
                <a:uLnTx/>
                <a:uFillTx/>
                <a:latin typeface="Coo Hew"/>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1" lang="ja-JP" altLang="en-US" sz="2000" b="0" i="0" u="none" strike="noStrike" kern="1200" cap="none" spc="0" normalizeH="0" baseline="0" noProof="0" dirty="0">
              <a:ln>
                <a:noFill/>
              </a:ln>
              <a:solidFill>
                <a:srgbClr val="373545">
                  <a:lumMod val="20000"/>
                  <a:lumOff val="80000"/>
                </a:srgbClr>
              </a:solidFill>
              <a:effectLst/>
              <a:uLnTx/>
              <a:uFillTx/>
              <a:latin typeface="Coo Hew"/>
              <a:cs typeface="+mn-cs"/>
            </a:endParaRPr>
          </a:p>
        </p:txBody>
      </p:sp>
      <p:sp>
        <p:nvSpPr>
          <p:cNvPr id="6" name="Title 5">
            <a:extLst>
              <a:ext uri="{FF2B5EF4-FFF2-40B4-BE49-F238E27FC236}">
                <a16:creationId xmlns:a16="http://schemas.microsoft.com/office/drawing/2014/main" id="{7A23FAD3-9594-DB9A-CE4E-E4475FEFD0AC}"/>
              </a:ext>
            </a:extLst>
          </p:cNvPr>
          <p:cNvSpPr>
            <a:spLocks noGrp="1"/>
          </p:cNvSpPr>
          <p:nvPr>
            <p:ph type="title"/>
          </p:nvPr>
        </p:nvSpPr>
        <p:spPr>
          <a:xfrm>
            <a:off x="935566" y="0"/>
            <a:ext cx="10395822" cy="1042095"/>
          </a:xfrm>
        </p:spPr>
        <p:txBody>
          <a:bodyPr>
            <a:normAutofit/>
          </a:bodyPr>
          <a:lstStyle/>
          <a:p>
            <a:r>
              <a:rPr lang="en-US" dirty="0"/>
              <a:t>Satisfaction with wastewater supply services</a:t>
            </a:r>
            <a:br>
              <a:rPr lang="en-US" dirty="0"/>
            </a:br>
            <a:r>
              <a:rPr lang="en-US" sz="2400" dirty="0"/>
              <a:t>Municipality analysis (T2B – categories ‘satisfied’ and ‘totally satisfied’)</a:t>
            </a:r>
          </a:p>
        </p:txBody>
      </p:sp>
      <p:graphicFrame>
        <p:nvGraphicFramePr>
          <p:cNvPr id="2" name="Content Placeholder 13">
            <a:extLst>
              <a:ext uri="{FF2B5EF4-FFF2-40B4-BE49-F238E27FC236}">
                <a16:creationId xmlns:a16="http://schemas.microsoft.com/office/drawing/2014/main" id="{2B2086BB-DEFA-1D76-B7A3-0709EEDA6227}"/>
              </a:ext>
            </a:extLst>
          </p:cNvPr>
          <p:cNvGraphicFramePr>
            <a:graphicFrameLocks/>
          </p:cNvGraphicFramePr>
          <p:nvPr>
            <p:extLst>
              <p:ext uri="{D42A27DB-BD31-4B8C-83A1-F6EECF244321}">
                <p14:modId xmlns:p14="http://schemas.microsoft.com/office/powerpoint/2010/main" val="1889560388"/>
              </p:ext>
            </p:extLst>
          </p:nvPr>
        </p:nvGraphicFramePr>
        <p:xfrm>
          <a:off x="845660" y="2513132"/>
          <a:ext cx="9436675" cy="347246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a:extLst>
              <a:ext uri="{FF2B5EF4-FFF2-40B4-BE49-F238E27FC236}">
                <a16:creationId xmlns:a16="http://schemas.microsoft.com/office/drawing/2014/main" id="{5009FA37-F8AB-7501-CB8D-A456A44354BF}"/>
              </a:ext>
            </a:extLst>
          </p:cNvPr>
          <p:cNvSpPr txBox="1"/>
          <p:nvPr/>
        </p:nvSpPr>
        <p:spPr>
          <a:xfrm>
            <a:off x="935565" y="1705632"/>
            <a:ext cx="10363805" cy="646331"/>
          </a:xfrm>
          <a:prstGeom prst="rect">
            <a:avLst/>
          </a:prstGeom>
          <a:solidFill>
            <a:schemeClr val="bg1">
              <a:lumMod val="95000"/>
            </a:schemeClr>
          </a:solidFill>
          <a:ln>
            <a:solidFill>
              <a:schemeClr val="bg1">
                <a:lumMod val="95000"/>
              </a:schemeClr>
            </a:solidFill>
          </a:ln>
        </p:spPr>
        <p:txBody>
          <a:bodyPr wrap="square" rtlCol="0">
            <a:spAutoFit/>
          </a:bodyPr>
          <a:lstStyle/>
          <a:p>
            <a:r>
              <a:rPr lang="en-US" sz="1200" dirty="0"/>
              <a:t>When we analyze the T2B (Top 2 boxes – the two categories ‘satisfied’ and ‘totally satisfied’), according to each municipality, it is noted that the residents in Berat </a:t>
            </a:r>
            <a:r>
              <a:rPr lang="en-US" sz="1200" dirty="0" err="1"/>
              <a:t>Lezhe</a:t>
            </a:r>
            <a:r>
              <a:rPr lang="en-US" sz="1200" dirty="0"/>
              <a:t> and </a:t>
            </a:r>
            <a:r>
              <a:rPr lang="en-US" sz="1200" dirty="0" err="1"/>
              <a:t>Shkodër</a:t>
            </a:r>
            <a:r>
              <a:rPr lang="en-US" sz="1200" dirty="0"/>
              <a:t> are mainly satisfied with main services provided by municipality as regards wastewater. While the residents of Vlore are less satisfied with such services. </a:t>
            </a:r>
          </a:p>
        </p:txBody>
      </p:sp>
      <p:sp>
        <p:nvSpPr>
          <p:cNvPr id="5" name="Rectangle 4">
            <a:extLst>
              <a:ext uri="{FF2B5EF4-FFF2-40B4-BE49-F238E27FC236}">
                <a16:creationId xmlns:a16="http://schemas.microsoft.com/office/drawing/2014/main" id="{8DDF5C72-1939-829D-76D7-C661B8A0E268}"/>
              </a:ext>
            </a:extLst>
          </p:cNvPr>
          <p:cNvSpPr/>
          <p:nvPr/>
        </p:nvSpPr>
        <p:spPr>
          <a:xfrm>
            <a:off x="935565" y="1070395"/>
            <a:ext cx="10363805" cy="400110"/>
          </a:xfrm>
          <a:prstGeom prst="rect">
            <a:avLst/>
          </a:prstGeom>
        </p:spPr>
        <p:txBody>
          <a:bodyPr wrap="square">
            <a:spAutoFit/>
          </a:bodyPr>
          <a:lstStyle/>
          <a:p>
            <a:pPr lvl="0">
              <a:spcAft>
                <a:spcPts val="800"/>
              </a:spcAft>
            </a:pPr>
            <a:r>
              <a:rPr lang="en-US" sz="1000" dirty="0">
                <a:solidFill>
                  <a:prstClr val="black"/>
                </a:solidFill>
                <a:latin typeface="Arial" panose="020B0604020202020204" pitchFamily="34" charset="0"/>
                <a:ea typeface="Calibri" panose="020F0502020204030204" pitchFamily="34" charset="0"/>
                <a:cs typeface="Times New Roman" panose="02020603050405020304" pitchFamily="18" charset="0"/>
              </a:rPr>
              <a:t>9.How satisfied are you with the following main services provided by your municipality as regards water and wastewater? Please answer on a scale from 1-5 where 1 means totally dissatisfied, 3-Neutral and 5 Totally Satisfied</a:t>
            </a:r>
          </a:p>
        </p:txBody>
      </p:sp>
    </p:spTree>
    <p:extLst>
      <p:ext uri="{BB962C8B-B14F-4D97-AF65-F5344CB8AC3E}">
        <p14:creationId xmlns:p14="http://schemas.microsoft.com/office/powerpoint/2010/main" val="34988046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9DE0E1-80C7-D363-FC00-9DA3D830FC9A}"/>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7A2553A1-48B2-18AC-9978-03ECD3C280EA}"/>
              </a:ext>
            </a:extLst>
          </p:cNvPr>
          <p:cNvSpPr/>
          <p:nvPr/>
        </p:nvSpPr>
        <p:spPr>
          <a:xfrm>
            <a:off x="935566" y="2531533"/>
            <a:ext cx="10316633" cy="2614208"/>
          </a:xfrm>
          <a:prstGeom prst="rect">
            <a:avLst/>
          </a:prstGeom>
          <a:solidFill>
            <a:sysClr val="window" lastClr="FFFFFF"/>
          </a:solidFill>
          <a:ln w="25400" cap="flat" cmpd="sng" algn="ctr">
            <a:noFill/>
            <a:prstDash val="solid"/>
            <a:miter lim="800000"/>
          </a:ln>
          <a:effectLst>
            <a:glow rad="63500">
              <a:sysClr val="window" lastClr="FFFFFF">
                <a:lumMod val="95000"/>
                <a:alpha val="40000"/>
              </a:sysClr>
            </a:glow>
            <a:outerShdw blurRad="50800" dist="38100" algn="l" rotWithShape="0">
              <a:prstClr val="black">
                <a:alpha val="40000"/>
              </a:prstClr>
            </a:outerShdw>
          </a:effectLst>
        </p:spPr>
        <p:txBody>
          <a:bodyPr spcFirstLastPara="0" vert="horz" wrap="square" lIns="4763" tIns="4763" rIns="4763" bIns="4763" numCol="1" spcCol="953" rtlCol="0" anchor="ctr" anchorCtr="0">
            <a:noAutofit/>
          </a:bodyPr>
          <a:lstStyle/>
          <a:p>
            <a:pPr>
              <a:defRPr/>
            </a:pPr>
            <a:endParaRPr lang="en-US" sz="900" b="1" kern="0" dirty="0">
              <a:solidFill>
                <a:prstClr val="black"/>
              </a:solidFill>
              <a:latin typeface="Calibri" panose="020F0502020204030204"/>
            </a:endParaRPr>
          </a:p>
        </p:txBody>
      </p:sp>
      <p:sp>
        <p:nvSpPr>
          <p:cNvPr id="3" name="Slide Number Placeholder 2">
            <a:extLst>
              <a:ext uri="{FF2B5EF4-FFF2-40B4-BE49-F238E27FC236}">
                <a16:creationId xmlns:a16="http://schemas.microsoft.com/office/drawing/2014/main" id="{7ED9D322-6D8F-90CC-1DED-FEF90D82BB8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4AD89C-DF1E-4948-B597-5DD47B34A9CA}" type="slidenum">
              <a:rPr kumimoji="1" lang="ja-JP" altLang="en-US" sz="2000" b="0" i="0" u="none" strike="noStrike" kern="1200" cap="none" spc="0" normalizeH="0" baseline="0" noProof="0" smtClean="0">
                <a:ln>
                  <a:noFill/>
                </a:ln>
                <a:solidFill>
                  <a:srgbClr val="373545">
                    <a:lumMod val="20000"/>
                    <a:lumOff val="80000"/>
                  </a:srgbClr>
                </a:solidFill>
                <a:effectLst/>
                <a:uLnTx/>
                <a:uFillTx/>
                <a:latin typeface="Coo Hew"/>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1" lang="ja-JP" altLang="en-US" sz="2000" b="0" i="0" u="none" strike="noStrike" kern="1200" cap="none" spc="0" normalizeH="0" baseline="0" noProof="0" dirty="0">
              <a:ln>
                <a:noFill/>
              </a:ln>
              <a:solidFill>
                <a:srgbClr val="373545">
                  <a:lumMod val="20000"/>
                  <a:lumOff val="80000"/>
                </a:srgbClr>
              </a:solidFill>
              <a:effectLst/>
              <a:uLnTx/>
              <a:uFillTx/>
              <a:latin typeface="Coo Hew"/>
              <a:cs typeface="+mn-cs"/>
            </a:endParaRPr>
          </a:p>
        </p:txBody>
      </p:sp>
      <p:sp>
        <p:nvSpPr>
          <p:cNvPr id="6" name="Title 5">
            <a:extLst>
              <a:ext uri="{FF2B5EF4-FFF2-40B4-BE49-F238E27FC236}">
                <a16:creationId xmlns:a16="http://schemas.microsoft.com/office/drawing/2014/main" id="{D2D68EE2-33AC-485A-66D7-3516F7661ED4}"/>
              </a:ext>
            </a:extLst>
          </p:cNvPr>
          <p:cNvSpPr>
            <a:spLocks noGrp="1"/>
          </p:cNvSpPr>
          <p:nvPr>
            <p:ph type="title"/>
          </p:nvPr>
        </p:nvSpPr>
        <p:spPr>
          <a:xfrm>
            <a:off x="935566" y="128589"/>
            <a:ext cx="10395822" cy="1042095"/>
          </a:xfrm>
        </p:spPr>
        <p:txBody>
          <a:bodyPr>
            <a:normAutofit fontScale="90000"/>
          </a:bodyPr>
          <a:lstStyle/>
          <a:p>
            <a:r>
              <a:rPr lang="en-US" dirty="0"/>
              <a:t>Awareness of improvements on water and wastewater services</a:t>
            </a:r>
          </a:p>
        </p:txBody>
      </p:sp>
      <p:sp>
        <p:nvSpPr>
          <p:cNvPr id="18" name="Rectangle 17">
            <a:extLst>
              <a:ext uri="{FF2B5EF4-FFF2-40B4-BE49-F238E27FC236}">
                <a16:creationId xmlns:a16="http://schemas.microsoft.com/office/drawing/2014/main" id="{1CAD6CED-1C8F-5A10-2E3D-68EEC0C8EE1E}"/>
              </a:ext>
            </a:extLst>
          </p:cNvPr>
          <p:cNvSpPr/>
          <p:nvPr/>
        </p:nvSpPr>
        <p:spPr>
          <a:xfrm>
            <a:off x="935565" y="1181406"/>
            <a:ext cx="6724627" cy="246221"/>
          </a:xfrm>
          <a:prstGeom prst="rect">
            <a:avLst/>
          </a:prstGeom>
        </p:spPr>
        <p:txBody>
          <a:bodyPr wrap="square">
            <a:spAutoFit/>
          </a:bodyPr>
          <a:lstStyle/>
          <a:p>
            <a:pPr lvl="0">
              <a:spcAft>
                <a:spcPts val="800"/>
              </a:spcAft>
            </a:pPr>
            <a:r>
              <a:rPr lang="en-US" sz="1000" dirty="0">
                <a:solidFill>
                  <a:prstClr val="black"/>
                </a:solidFill>
                <a:latin typeface="Arial" panose="020B0604020202020204" pitchFamily="34" charset="0"/>
                <a:ea typeface="Calibri" panose="020F0502020204030204" pitchFamily="34" charset="0"/>
                <a:cs typeface="Times New Roman" panose="02020603050405020304" pitchFamily="18" charset="0"/>
              </a:rPr>
              <a:t>10.Are you aware of any recent improvements or changes to the water and wastewater services in your municipality?</a:t>
            </a:r>
          </a:p>
        </p:txBody>
      </p:sp>
      <p:graphicFrame>
        <p:nvGraphicFramePr>
          <p:cNvPr id="8" name="Chart 7">
            <a:extLst>
              <a:ext uri="{FF2B5EF4-FFF2-40B4-BE49-F238E27FC236}">
                <a16:creationId xmlns:a16="http://schemas.microsoft.com/office/drawing/2014/main" id="{FD2DF7C5-3024-6DB3-485A-2511FAFBACCF}"/>
              </a:ext>
            </a:extLst>
          </p:cNvPr>
          <p:cNvGraphicFramePr/>
          <p:nvPr>
            <p:extLst>
              <p:ext uri="{D42A27DB-BD31-4B8C-83A1-F6EECF244321}">
                <p14:modId xmlns:p14="http://schemas.microsoft.com/office/powerpoint/2010/main" val="2178341371"/>
              </p:ext>
            </p:extLst>
          </p:nvPr>
        </p:nvGraphicFramePr>
        <p:xfrm>
          <a:off x="1096931" y="2411410"/>
          <a:ext cx="10155270" cy="2761051"/>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1">
            <a:extLst>
              <a:ext uri="{FF2B5EF4-FFF2-40B4-BE49-F238E27FC236}">
                <a16:creationId xmlns:a16="http://schemas.microsoft.com/office/drawing/2014/main" id="{E6E097B0-AE2F-3413-A357-6F9C8959FF35}"/>
              </a:ext>
            </a:extLst>
          </p:cNvPr>
          <p:cNvSpPr txBox="1"/>
          <p:nvPr/>
        </p:nvSpPr>
        <p:spPr>
          <a:xfrm>
            <a:off x="935565" y="1579602"/>
            <a:ext cx="10363805" cy="461665"/>
          </a:xfrm>
          <a:prstGeom prst="rect">
            <a:avLst/>
          </a:prstGeom>
          <a:solidFill>
            <a:schemeClr val="bg1">
              <a:lumMod val="95000"/>
            </a:schemeClr>
          </a:solidFill>
          <a:ln>
            <a:solidFill>
              <a:schemeClr val="bg1">
                <a:lumMod val="95000"/>
              </a:schemeClr>
            </a:solidFill>
          </a:ln>
        </p:spPr>
        <p:txBody>
          <a:bodyPr wrap="square" rtlCol="0">
            <a:spAutoFit/>
          </a:bodyPr>
          <a:lstStyle/>
          <a:p>
            <a:r>
              <a:rPr lang="en-US" sz="1200" dirty="0"/>
              <a:t>33% </a:t>
            </a:r>
            <a:r>
              <a:rPr lang="sr-Latn-BA" sz="1200" dirty="0"/>
              <a:t>reported </a:t>
            </a:r>
            <a:r>
              <a:rPr lang="en-US" sz="1200" dirty="0"/>
              <a:t>that they are aware of recent improvements or changes to the water and wastewater services in their municipality, while 59% </a:t>
            </a:r>
            <a:r>
              <a:rPr lang="sr-Latn-BA" sz="1200" dirty="0"/>
              <a:t>reported they </a:t>
            </a:r>
            <a:r>
              <a:rPr lang="en-US" sz="1200" dirty="0"/>
              <a:t>are not aware, and 8% </a:t>
            </a:r>
            <a:r>
              <a:rPr lang="sr-Latn-BA" sz="1200" dirty="0"/>
              <a:t>reported they </a:t>
            </a:r>
            <a:r>
              <a:rPr lang="en-US" sz="1200" dirty="0"/>
              <a:t>are not sure if they heard of any improvements lately.  </a:t>
            </a:r>
          </a:p>
        </p:txBody>
      </p:sp>
      <p:sp>
        <p:nvSpPr>
          <p:cNvPr id="4" name="TextBox 3">
            <a:extLst>
              <a:ext uri="{FF2B5EF4-FFF2-40B4-BE49-F238E27FC236}">
                <a16:creationId xmlns:a16="http://schemas.microsoft.com/office/drawing/2014/main" id="{A6E7F413-81BA-0C95-EAEB-0DBABCE71CDC}"/>
              </a:ext>
            </a:extLst>
          </p:cNvPr>
          <p:cNvSpPr txBox="1"/>
          <p:nvPr/>
        </p:nvSpPr>
        <p:spPr>
          <a:xfrm>
            <a:off x="3551960" y="4845878"/>
            <a:ext cx="1980029" cy="246221"/>
          </a:xfrm>
          <a:prstGeom prst="rect">
            <a:avLst/>
          </a:prstGeom>
          <a:noFill/>
        </p:spPr>
        <p:txBody>
          <a:bodyPr wrap="none" rtlCol="0">
            <a:spAutoFit/>
          </a:bodyPr>
          <a:lstStyle/>
          <a:p>
            <a:r>
              <a:rPr lang="sr-Latn-BA" sz="1000" dirty="0">
                <a:latin typeface="Arial" panose="020B0604020202020204" pitchFamily="34" charset="0"/>
                <a:cs typeface="Arial" panose="020B0604020202020204" pitchFamily="34" charset="0"/>
              </a:rPr>
              <a:t>Improvements awareness level:</a:t>
            </a:r>
            <a:endParaRPr lang="en-US"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764543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4AD89C-DF1E-4948-B597-5DD47B34A9CA}" type="slidenum">
              <a:rPr kumimoji="1" lang="ja-JP" altLang="en-US" sz="2000" b="0" i="0" u="none" strike="noStrike" kern="1200" cap="none" spc="0" normalizeH="0" baseline="0" noProof="0" smtClean="0">
                <a:ln>
                  <a:noFill/>
                </a:ln>
                <a:solidFill>
                  <a:srgbClr val="373545">
                    <a:lumMod val="20000"/>
                    <a:lumOff val="80000"/>
                  </a:srgbClr>
                </a:solidFill>
                <a:effectLst/>
                <a:uLnTx/>
                <a:uFillTx/>
                <a:latin typeface="Coo Hew"/>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1" lang="ja-JP" altLang="en-US" sz="2000" b="0" i="0" u="none" strike="noStrike" kern="1200" cap="none" spc="0" normalizeH="0" baseline="0" noProof="0" dirty="0">
              <a:ln>
                <a:noFill/>
              </a:ln>
              <a:solidFill>
                <a:srgbClr val="373545">
                  <a:lumMod val="20000"/>
                  <a:lumOff val="80000"/>
                </a:srgbClr>
              </a:solidFill>
              <a:effectLst/>
              <a:uLnTx/>
              <a:uFillTx/>
              <a:latin typeface="Coo Hew"/>
              <a:cs typeface="+mn-cs"/>
            </a:endParaRPr>
          </a:p>
        </p:txBody>
      </p:sp>
      <p:sp>
        <p:nvSpPr>
          <p:cNvPr id="6" name="Title 5"/>
          <p:cNvSpPr>
            <a:spLocks noGrp="1"/>
          </p:cNvSpPr>
          <p:nvPr>
            <p:ph type="title"/>
          </p:nvPr>
        </p:nvSpPr>
        <p:spPr>
          <a:xfrm>
            <a:off x="935566" y="178421"/>
            <a:ext cx="10288246" cy="640651"/>
          </a:xfrm>
        </p:spPr>
        <p:txBody>
          <a:bodyPr>
            <a:normAutofit fontScale="90000"/>
          </a:bodyPr>
          <a:lstStyle/>
          <a:p>
            <a:r>
              <a:rPr lang="en-US" dirty="0"/>
              <a:t>Source of information on water and wastewater services</a:t>
            </a:r>
          </a:p>
        </p:txBody>
      </p:sp>
      <p:sp>
        <p:nvSpPr>
          <p:cNvPr id="18" name="Rectangle 17"/>
          <p:cNvSpPr/>
          <p:nvPr/>
        </p:nvSpPr>
        <p:spPr>
          <a:xfrm>
            <a:off x="935565" y="1002795"/>
            <a:ext cx="6724627" cy="246221"/>
          </a:xfrm>
          <a:prstGeom prst="rect">
            <a:avLst/>
          </a:prstGeom>
        </p:spPr>
        <p:txBody>
          <a:bodyPr wrap="square">
            <a:spAutoFit/>
          </a:bodyPr>
          <a:lstStyle/>
          <a:p>
            <a:pPr lvl="0">
              <a:spcAft>
                <a:spcPts val="800"/>
              </a:spcAft>
            </a:pPr>
            <a:r>
              <a:rPr lang="en-US" sz="1000" dirty="0">
                <a:solidFill>
                  <a:prstClr val="black"/>
                </a:solidFill>
                <a:latin typeface="Arial" panose="020B0604020202020204" pitchFamily="34" charset="0"/>
                <a:ea typeface="Calibri" panose="020F0502020204030204" pitchFamily="34" charset="0"/>
                <a:cs typeface="Times New Roman" panose="02020603050405020304" pitchFamily="18" charset="0"/>
              </a:rPr>
              <a:t>11.Where do you usually get information about water and wastewater services? (Select all that apply)</a:t>
            </a:r>
          </a:p>
        </p:txBody>
      </p:sp>
      <p:graphicFrame>
        <p:nvGraphicFramePr>
          <p:cNvPr id="5" name="chtLine_BP_01">
            <a:extLst>
              <a:ext uri="{FF2B5EF4-FFF2-40B4-BE49-F238E27FC236}">
                <a16:creationId xmlns:a16="http://schemas.microsoft.com/office/drawing/2014/main" id="{06F7B689-B0BD-E636-4051-C6C30E23B16C}"/>
              </a:ext>
            </a:extLst>
          </p:cNvPr>
          <p:cNvGraphicFramePr>
            <a:graphicFrameLocks noChangeAspect="1"/>
          </p:cNvGraphicFramePr>
          <p:nvPr>
            <p:extLst>
              <p:ext uri="{D42A27DB-BD31-4B8C-83A1-F6EECF244321}">
                <p14:modId xmlns:p14="http://schemas.microsoft.com/office/powerpoint/2010/main" val="3617595521"/>
              </p:ext>
            </p:extLst>
          </p:nvPr>
        </p:nvGraphicFramePr>
        <p:xfrm>
          <a:off x="935566" y="2024988"/>
          <a:ext cx="10031610" cy="4261896"/>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a:extLst>
              <a:ext uri="{FF2B5EF4-FFF2-40B4-BE49-F238E27FC236}">
                <a16:creationId xmlns:a16="http://schemas.microsoft.com/office/drawing/2014/main" id="{25821802-39D3-DF47-6D3A-62B5A209F18B}"/>
              </a:ext>
            </a:extLst>
          </p:cNvPr>
          <p:cNvSpPr/>
          <p:nvPr/>
        </p:nvSpPr>
        <p:spPr>
          <a:xfrm>
            <a:off x="1108640" y="2098483"/>
            <a:ext cx="6096000" cy="4104522"/>
          </a:xfrm>
          <a:prstGeom prst="rect">
            <a:avLst/>
          </a:prstGeom>
        </p:spPr>
        <p:txBody>
          <a:bodyPr>
            <a:spAutoFit/>
          </a:bodyPr>
          <a:lstStyle/>
          <a:p>
            <a:pPr marL="228600" indent="-228600">
              <a:lnSpc>
                <a:spcPct val="250000"/>
              </a:lnSpc>
              <a:buFont typeface="+mj-lt"/>
              <a:buAutoNum type="arabicPeriod"/>
            </a:pPr>
            <a:r>
              <a:rPr lang="en-US" sz="1180" dirty="0">
                <a:solidFill>
                  <a:schemeClr val="bg1">
                    <a:lumMod val="50000"/>
                  </a:schemeClr>
                </a:solidFill>
              </a:rPr>
              <a:t>Family friends relatives</a:t>
            </a:r>
          </a:p>
          <a:p>
            <a:pPr marL="228600" indent="-228600">
              <a:lnSpc>
                <a:spcPct val="250000"/>
              </a:lnSpc>
              <a:buFont typeface="+mj-lt"/>
              <a:buAutoNum type="arabicPeriod"/>
            </a:pPr>
            <a:r>
              <a:rPr lang="en-US" sz="1180" dirty="0">
                <a:solidFill>
                  <a:schemeClr val="bg1">
                    <a:lumMod val="50000"/>
                  </a:schemeClr>
                </a:solidFill>
              </a:rPr>
              <a:t>News Media (TV, Radio, Newspapers)</a:t>
            </a:r>
          </a:p>
          <a:p>
            <a:pPr marL="228600" indent="-228600">
              <a:lnSpc>
                <a:spcPct val="250000"/>
              </a:lnSpc>
              <a:buFont typeface="+mj-lt"/>
              <a:buAutoNum type="arabicPeriod"/>
            </a:pPr>
            <a:r>
              <a:rPr lang="en-US" sz="1180" dirty="0">
                <a:solidFill>
                  <a:schemeClr val="bg1">
                    <a:lumMod val="50000"/>
                  </a:schemeClr>
                </a:solidFill>
              </a:rPr>
              <a:t>Social Media</a:t>
            </a:r>
          </a:p>
          <a:p>
            <a:pPr marL="228600" indent="-228600">
              <a:lnSpc>
                <a:spcPct val="250000"/>
              </a:lnSpc>
              <a:buFont typeface="+mj-lt"/>
              <a:buAutoNum type="arabicPeriod"/>
            </a:pPr>
            <a:r>
              <a:rPr lang="en-US" sz="1180" dirty="0">
                <a:solidFill>
                  <a:schemeClr val="bg1">
                    <a:lumMod val="50000"/>
                  </a:schemeClr>
                </a:solidFill>
              </a:rPr>
              <a:t>From neighbors</a:t>
            </a:r>
          </a:p>
          <a:p>
            <a:pPr marL="228600" indent="-228600">
              <a:lnSpc>
                <a:spcPct val="250000"/>
              </a:lnSpc>
              <a:buFont typeface="+mj-lt"/>
              <a:buAutoNum type="arabicPeriod"/>
            </a:pPr>
            <a:r>
              <a:rPr lang="en-US" sz="1180" dirty="0">
                <a:solidFill>
                  <a:schemeClr val="bg1">
                    <a:lumMod val="50000"/>
                  </a:schemeClr>
                </a:solidFill>
              </a:rPr>
              <a:t>Local Government Offices</a:t>
            </a:r>
          </a:p>
          <a:p>
            <a:pPr marL="228600" indent="-228600">
              <a:lnSpc>
                <a:spcPct val="250000"/>
              </a:lnSpc>
              <a:buFont typeface="+mj-lt"/>
              <a:buAutoNum type="arabicPeriod"/>
            </a:pPr>
            <a:r>
              <a:rPr lang="en-US" sz="1180" dirty="0">
                <a:solidFill>
                  <a:schemeClr val="bg1">
                    <a:lumMod val="50000"/>
                  </a:schemeClr>
                </a:solidFill>
              </a:rPr>
              <a:t>From the administrator of the building</a:t>
            </a:r>
          </a:p>
          <a:p>
            <a:pPr marL="228600" indent="-228600">
              <a:lnSpc>
                <a:spcPct val="250000"/>
              </a:lnSpc>
              <a:buFont typeface="+mj-lt"/>
              <a:buAutoNum type="arabicPeriod"/>
            </a:pPr>
            <a:r>
              <a:rPr lang="en-US" sz="1180" dirty="0">
                <a:solidFill>
                  <a:schemeClr val="bg1">
                    <a:lumMod val="50000"/>
                  </a:schemeClr>
                </a:solidFill>
              </a:rPr>
              <a:t>Municipality Website</a:t>
            </a:r>
          </a:p>
          <a:p>
            <a:pPr marL="228600" indent="-228600">
              <a:lnSpc>
                <a:spcPct val="250000"/>
              </a:lnSpc>
              <a:buFont typeface="+mj-lt"/>
              <a:buAutoNum type="arabicPeriod"/>
            </a:pPr>
            <a:r>
              <a:rPr lang="en-US" sz="1180" dirty="0">
                <a:solidFill>
                  <a:schemeClr val="bg1">
                    <a:lumMod val="50000"/>
                  </a:schemeClr>
                </a:solidFill>
              </a:rPr>
              <a:t>Community Meetings</a:t>
            </a:r>
          </a:p>
          <a:p>
            <a:pPr marL="228600" indent="-228600">
              <a:lnSpc>
                <a:spcPct val="250000"/>
              </a:lnSpc>
              <a:buFont typeface="+mj-lt"/>
              <a:buAutoNum type="arabicPeriod"/>
            </a:pPr>
            <a:r>
              <a:rPr lang="en-US" sz="1180" dirty="0">
                <a:solidFill>
                  <a:schemeClr val="bg1">
                    <a:lumMod val="50000"/>
                  </a:schemeClr>
                </a:solidFill>
              </a:rPr>
              <a:t>Other</a:t>
            </a:r>
          </a:p>
        </p:txBody>
      </p:sp>
      <p:sp>
        <p:nvSpPr>
          <p:cNvPr id="2" name="TextBox 1">
            <a:extLst>
              <a:ext uri="{FF2B5EF4-FFF2-40B4-BE49-F238E27FC236}">
                <a16:creationId xmlns:a16="http://schemas.microsoft.com/office/drawing/2014/main" id="{D6E6F07C-3C05-BBAB-DBD7-44DFDEAC7391}"/>
              </a:ext>
            </a:extLst>
          </p:cNvPr>
          <p:cNvSpPr txBox="1"/>
          <p:nvPr/>
        </p:nvSpPr>
        <p:spPr>
          <a:xfrm>
            <a:off x="935565" y="1575896"/>
            <a:ext cx="10363805" cy="461665"/>
          </a:xfrm>
          <a:prstGeom prst="rect">
            <a:avLst/>
          </a:prstGeom>
          <a:solidFill>
            <a:schemeClr val="bg1">
              <a:lumMod val="95000"/>
            </a:schemeClr>
          </a:solidFill>
          <a:ln>
            <a:solidFill>
              <a:schemeClr val="bg1">
                <a:lumMod val="95000"/>
              </a:schemeClr>
            </a:solidFill>
          </a:ln>
        </p:spPr>
        <p:txBody>
          <a:bodyPr wrap="square" rtlCol="0">
            <a:spAutoFit/>
          </a:bodyPr>
          <a:lstStyle/>
          <a:p>
            <a:r>
              <a:rPr lang="en-US" sz="1200" dirty="0"/>
              <a:t>Word of mouth (57%) by friends, family and relatives is the main source to get informed about water and wastewater services, followed by News on Media (48%), Social Media (41%). 30% reported that they like to talk with neighbors about such topic, while only 14% get information by the local government offices.  </a:t>
            </a:r>
          </a:p>
        </p:txBody>
      </p:sp>
    </p:spTree>
    <p:extLst>
      <p:ext uri="{BB962C8B-B14F-4D97-AF65-F5344CB8AC3E}">
        <p14:creationId xmlns:p14="http://schemas.microsoft.com/office/powerpoint/2010/main" val="953567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22FBAA-33B7-3F98-49E9-1178BD1CB709}"/>
            </a:ext>
          </a:extLst>
        </p:cNvPr>
        <p:cNvGrpSpPr/>
        <p:nvPr/>
      </p:nvGrpSpPr>
      <p:grpSpPr>
        <a:xfrm>
          <a:off x="0" y="0"/>
          <a:ext cx="0" cy="0"/>
          <a:chOff x="0" y="0"/>
          <a:chExt cx="0" cy="0"/>
        </a:xfrm>
      </p:grpSpPr>
      <p:sp>
        <p:nvSpPr>
          <p:cNvPr id="19" name="Title 18">
            <a:extLst>
              <a:ext uri="{FF2B5EF4-FFF2-40B4-BE49-F238E27FC236}">
                <a16:creationId xmlns:a16="http://schemas.microsoft.com/office/drawing/2014/main" id="{C611297C-EBA3-DB28-0150-94BCCE3B127C}"/>
              </a:ext>
            </a:extLst>
          </p:cNvPr>
          <p:cNvSpPr>
            <a:spLocks noGrp="1"/>
          </p:cNvSpPr>
          <p:nvPr>
            <p:ph type="title"/>
          </p:nvPr>
        </p:nvSpPr>
        <p:spPr>
          <a:xfrm>
            <a:off x="707314" y="1391848"/>
            <a:ext cx="4481906" cy="4074304"/>
          </a:xfrm>
        </p:spPr>
        <p:txBody>
          <a:bodyPr/>
          <a:lstStyle/>
          <a:p>
            <a:r>
              <a:rPr lang="en-US" dirty="0"/>
              <a:t>2. Awareness of the WPIP / MIP V Investment Program</a:t>
            </a:r>
            <a:br>
              <a:rPr lang="en-GB" dirty="0"/>
            </a:br>
            <a:endParaRPr lang="en-GB" sz="1800" dirty="0"/>
          </a:p>
        </p:txBody>
      </p:sp>
      <p:sp>
        <p:nvSpPr>
          <p:cNvPr id="2" name="Rectangle 1">
            <a:extLst>
              <a:ext uri="{FF2B5EF4-FFF2-40B4-BE49-F238E27FC236}">
                <a16:creationId xmlns:a16="http://schemas.microsoft.com/office/drawing/2014/main" id="{0391F360-977C-9BA3-BC6A-E6375BB44C21}"/>
              </a:ext>
            </a:extLst>
          </p:cNvPr>
          <p:cNvSpPr/>
          <p:nvPr/>
        </p:nvSpPr>
        <p:spPr>
          <a:xfrm>
            <a:off x="721193" y="5805085"/>
            <a:ext cx="4367862" cy="646331"/>
          </a:xfrm>
          <a:prstGeom prst="rect">
            <a:avLst/>
          </a:prstGeom>
        </p:spPr>
        <p:txBody>
          <a:bodyPr wrap="none">
            <a:spAutoFit/>
          </a:bodyPr>
          <a:lstStyle/>
          <a:p>
            <a:r>
              <a:rPr lang="en-GB" sz="1800" dirty="0">
                <a:solidFill>
                  <a:schemeClr val="bg1"/>
                </a:solidFill>
              </a:rPr>
              <a:t>*Total Sample n=800</a:t>
            </a:r>
            <a:br>
              <a:rPr lang="en-GB" sz="1800" dirty="0">
                <a:solidFill>
                  <a:schemeClr val="bg1"/>
                </a:solidFill>
              </a:rPr>
            </a:br>
            <a:r>
              <a:rPr lang="en-GB" sz="1800" dirty="0">
                <a:solidFill>
                  <a:schemeClr val="bg1"/>
                </a:solidFill>
              </a:rPr>
              <a:t>*All the data are expressed in percentages %</a:t>
            </a:r>
            <a:endParaRPr lang="en-US" dirty="0">
              <a:solidFill>
                <a:schemeClr val="bg1"/>
              </a:solidFill>
            </a:endParaRPr>
          </a:p>
        </p:txBody>
      </p:sp>
      <p:sp>
        <p:nvSpPr>
          <p:cNvPr id="3" name="TextBox 2">
            <a:extLst>
              <a:ext uri="{FF2B5EF4-FFF2-40B4-BE49-F238E27FC236}">
                <a16:creationId xmlns:a16="http://schemas.microsoft.com/office/drawing/2014/main" id="{E8230B56-107E-D2C5-D960-8C15E34498B5}"/>
              </a:ext>
            </a:extLst>
          </p:cNvPr>
          <p:cNvSpPr txBox="1"/>
          <p:nvPr/>
        </p:nvSpPr>
        <p:spPr>
          <a:xfrm>
            <a:off x="6555906" y="658192"/>
            <a:ext cx="5148413" cy="5078313"/>
          </a:xfrm>
          <a:prstGeom prst="rect">
            <a:avLst/>
          </a:prstGeom>
          <a:noFill/>
        </p:spPr>
        <p:txBody>
          <a:bodyPr wrap="square" rtlCol="0">
            <a:spAutoFit/>
          </a:bodyPr>
          <a:lstStyle>
            <a:defPPr>
              <a:defRPr lang="en-US"/>
            </a:defPPr>
            <a:lvl1pPr marL="285750" indent="-285750">
              <a:buFont typeface="Arial" panose="020B0604020202020204" pitchFamily="34" charset="0"/>
              <a:buChar char="•"/>
              <a:defRPr b="1" i="1">
                <a:solidFill>
                  <a:schemeClr val="bg1">
                    <a:lumMod val="50000"/>
                  </a:schemeClr>
                </a:solidFill>
              </a:defRPr>
            </a:lvl1pPr>
          </a:lstStyle>
          <a:p>
            <a:pPr algn="just">
              <a:buFont typeface="Wingdings" panose="05000000000000000000" pitchFamily="2" charset="2"/>
              <a:buChar char="Ø"/>
            </a:pPr>
            <a:r>
              <a:rPr lang="en-US" b="0" dirty="0"/>
              <a:t>Awareness of the WPIP / MIP V investment program is notably low, with only </a:t>
            </a:r>
            <a:r>
              <a:rPr lang="en-US" dirty="0"/>
              <a:t>9% </a:t>
            </a:r>
            <a:r>
              <a:rPr lang="en-US" b="0" dirty="0"/>
              <a:t>of respondents having heard about it.</a:t>
            </a:r>
          </a:p>
          <a:p>
            <a:pPr algn="just">
              <a:buFont typeface="Wingdings" panose="05000000000000000000" pitchFamily="2" charset="2"/>
              <a:buChar char="Ø"/>
            </a:pPr>
            <a:r>
              <a:rPr lang="en-US" b="0" dirty="0"/>
              <a:t>Among those aware of the program, </a:t>
            </a:r>
            <a:r>
              <a:rPr lang="en-US" dirty="0"/>
              <a:t>31% </a:t>
            </a:r>
            <a:r>
              <a:rPr lang="en-US" b="0" dirty="0"/>
              <a:t>know it is an investment program for improving water and wastewater services, </a:t>
            </a:r>
            <a:r>
              <a:rPr lang="en-US" dirty="0"/>
              <a:t>14% </a:t>
            </a:r>
            <a:r>
              <a:rPr lang="en-US" b="0" dirty="0"/>
              <a:t>know it is financed by </a:t>
            </a:r>
            <a:r>
              <a:rPr lang="en-US" b="0" dirty="0" err="1"/>
              <a:t>KfW</a:t>
            </a:r>
            <a:r>
              <a:rPr lang="en-US" b="0" dirty="0"/>
              <a:t>, EU, and SECO.</a:t>
            </a:r>
          </a:p>
          <a:p>
            <a:pPr algn="just">
              <a:buFont typeface="Wingdings" panose="05000000000000000000" pitchFamily="2" charset="2"/>
              <a:buChar char="Ø"/>
            </a:pPr>
            <a:r>
              <a:rPr lang="en-US" b="0" dirty="0"/>
              <a:t>After being informed about the program, </a:t>
            </a:r>
            <a:r>
              <a:rPr lang="en-US" dirty="0"/>
              <a:t>80% </a:t>
            </a:r>
            <a:r>
              <a:rPr lang="en-US" b="0" dirty="0"/>
              <a:t>of respondents felt positively about its potential impact on their municipality. This positive outlook is particularly strong in the municipalities of Vlore and Shkoder.</a:t>
            </a:r>
          </a:p>
          <a:p>
            <a:pPr algn="just">
              <a:buFont typeface="Wingdings" panose="05000000000000000000" pitchFamily="2" charset="2"/>
              <a:buChar char="Ø"/>
            </a:pPr>
            <a:r>
              <a:rPr lang="en-US" b="0" dirty="0"/>
              <a:t>Trust in the program's implementation is relatively low, with only </a:t>
            </a:r>
            <a:r>
              <a:rPr lang="en-US" dirty="0"/>
              <a:t>25% </a:t>
            </a:r>
            <a:r>
              <a:rPr lang="en-US" b="0" dirty="0"/>
              <a:t>of respondents believing it will be implemented accordingly. However, interest in obtaining more information is high, with </a:t>
            </a:r>
            <a:r>
              <a:rPr lang="en-US" dirty="0"/>
              <a:t>48% </a:t>
            </a:r>
            <a:r>
              <a:rPr lang="en-US" b="0" dirty="0"/>
              <a:t>of respondents wanting more details about the program.</a:t>
            </a:r>
          </a:p>
        </p:txBody>
      </p:sp>
    </p:spTree>
    <p:extLst>
      <p:ext uri="{BB962C8B-B14F-4D97-AF65-F5344CB8AC3E}">
        <p14:creationId xmlns:p14="http://schemas.microsoft.com/office/powerpoint/2010/main" val="11868968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457927-617D-75DD-8282-CC86949621FC}"/>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1C9B2814-589A-4AB8-1F25-453B453C9124}"/>
              </a:ext>
            </a:extLst>
          </p:cNvPr>
          <p:cNvSpPr/>
          <p:nvPr/>
        </p:nvSpPr>
        <p:spPr>
          <a:xfrm>
            <a:off x="935565" y="1724204"/>
            <a:ext cx="10316633" cy="2151139"/>
          </a:xfrm>
          <a:prstGeom prst="rect">
            <a:avLst/>
          </a:prstGeom>
          <a:solidFill>
            <a:sysClr val="window" lastClr="FFFFFF"/>
          </a:solidFill>
          <a:ln w="25400" cap="flat" cmpd="sng" algn="ctr">
            <a:noFill/>
            <a:prstDash val="solid"/>
            <a:miter lim="800000"/>
          </a:ln>
          <a:effectLst>
            <a:glow rad="63500">
              <a:sysClr val="window" lastClr="FFFFFF">
                <a:lumMod val="95000"/>
                <a:alpha val="40000"/>
              </a:sysClr>
            </a:glow>
            <a:outerShdw blurRad="50800" dist="38100" algn="l" rotWithShape="0">
              <a:prstClr val="black">
                <a:alpha val="40000"/>
              </a:prstClr>
            </a:outerShdw>
          </a:effectLst>
        </p:spPr>
        <p:txBody>
          <a:bodyPr spcFirstLastPara="0" vert="horz" wrap="square" lIns="4763" tIns="4763" rIns="4763" bIns="4763" numCol="1" spcCol="953" rtlCol="0" anchor="ctr" anchorCtr="0">
            <a:noAutofit/>
          </a:bodyPr>
          <a:lstStyle/>
          <a:p>
            <a:pPr>
              <a:defRPr/>
            </a:pPr>
            <a:endParaRPr lang="en-US" sz="900" b="1" kern="0" dirty="0">
              <a:solidFill>
                <a:prstClr val="black"/>
              </a:solidFill>
              <a:latin typeface="Calibri" panose="020F0502020204030204"/>
            </a:endParaRPr>
          </a:p>
        </p:txBody>
      </p:sp>
      <p:sp>
        <p:nvSpPr>
          <p:cNvPr id="3" name="Slide Number Placeholder 2">
            <a:extLst>
              <a:ext uri="{FF2B5EF4-FFF2-40B4-BE49-F238E27FC236}">
                <a16:creationId xmlns:a16="http://schemas.microsoft.com/office/drawing/2014/main" id="{E06531FA-1939-9D13-E823-470777B3A409}"/>
              </a:ext>
            </a:extLst>
          </p:cNvPr>
          <p:cNvSpPr>
            <a:spLocks noGrp="1"/>
          </p:cNvSpPr>
          <p:nvPr>
            <p:ph type="sldNum" sz="quarter" idx="11"/>
          </p:nvPr>
        </p:nvSpPr>
        <p:spPr>
          <a:xfrm>
            <a:off x="221932" y="6064000"/>
            <a:ext cx="711200" cy="675343"/>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4AD89C-DF1E-4948-B597-5DD47B34A9CA}" type="slidenum">
              <a:rPr kumimoji="1" lang="ja-JP" altLang="en-US" sz="2000" b="0" i="0" u="none" strike="noStrike" kern="1200" cap="none" spc="0" normalizeH="0" baseline="0" noProof="0" smtClean="0">
                <a:ln>
                  <a:noFill/>
                </a:ln>
                <a:solidFill>
                  <a:srgbClr val="373545">
                    <a:lumMod val="20000"/>
                    <a:lumOff val="80000"/>
                  </a:srgbClr>
                </a:solidFill>
                <a:effectLst/>
                <a:uLnTx/>
                <a:uFillTx/>
                <a:latin typeface="Coo Hew"/>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1" lang="ja-JP" altLang="en-US" sz="2000" b="0" i="0" u="none" strike="noStrike" kern="1200" cap="none" spc="0" normalizeH="0" baseline="0" noProof="0" dirty="0">
              <a:ln>
                <a:noFill/>
              </a:ln>
              <a:solidFill>
                <a:srgbClr val="373545">
                  <a:lumMod val="20000"/>
                  <a:lumOff val="80000"/>
                </a:srgbClr>
              </a:solidFill>
              <a:effectLst/>
              <a:uLnTx/>
              <a:uFillTx/>
              <a:latin typeface="Coo Hew"/>
              <a:cs typeface="+mn-cs"/>
            </a:endParaRPr>
          </a:p>
        </p:txBody>
      </p:sp>
      <p:sp>
        <p:nvSpPr>
          <p:cNvPr id="6" name="Title 5">
            <a:extLst>
              <a:ext uri="{FF2B5EF4-FFF2-40B4-BE49-F238E27FC236}">
                <a16:creationId xmlns:a16="http://schemas.microsoft.com/office/drawing/2014/main" id="{25EEB0AA-1C4E-4757-B9BD-711F65270645}"/>
              </a:ext>
            </a:extLst>
          </p:cNvPr>
          <p:cNvSpPr>
            <a:spLocks noGrp="1"/>
          </p:cNvSpPr>
          <p:nvPr>
            <p:ph type="title"/>
          </p:nvPr>
        </p:nvSpPr>
        <p:spPr>
          <a:xfrm>
            <a:off x="935566" y="144967"/>
            <a:ext cx="10395822" cy="618349"/>
          </a:xfrm>
        </p:spPr>
        <p:txBody>
          <a:bodyPr>
            <a:normAutofit/>
          </a:bodyPr>
          <a:lstStyle/>
          <a:p>
            <a:r>
              <a:rPr lang="en-US" dirty="0"/>
              <a:t>Awareness of the WPIP / MIP V investment program</a:t>
            </a:r>
          </a:p>
        </p:txBody>
      </p:sp>
      <p:sp>
        <p:nvSpPr>
          <p:cNvPr id="18" name="Rectangle 17">
            <a:extLst>
              <a:ext uri="{FF2B5EF4-FFF2-40B4-BE49-F238E27FC236}">
                <a16:creationId xmlns:a16="http://schemas.microsoft.com/office/drawing/2014/main" id="{7C297292-057A-5C19-001F-FF4A74693F1D}"/>
              </a:ext>
            </a:extLst>
          </p:cNvPr>
          <p:cNvSpPr/>
          <p:nvPr/>
        </p:nvSpPr>
        <p:spPr>
          <a:xfrm>
            <a:off x="935563" y="3956776"/>
            <a:ext cx="6724627" cy="246221"/>
          </a:xfrm>
          <a:prstGeom prst="rect">
            <a:avLst/>
          </a:prstGeom>
        </p:spPr>
        <p:txBody>
          <a:bodyPr wrap="square">
            <a:spAutoFit/>
          </a:bodyPr>
          <a:lstStyle/>
          <a:p>
            <a:pPr lvl="0">
              <a:spcAft>
                <a:spcPts val="800"/>
              </a:spcAft>
            </a:pPr>
            <a:r>
              <a:rPr lang="en-US" sz="1000" dirty="0">
                <a:solidFill>
                  <a:prstClr val="black"/>
                </a:solidFill>
                <a:latin typeface="Arial" panose="020B0604020202020204" pitchFamily="34" charset="0"/>
                <a:ea typeface="Calibri" panose="020F0502020204030204" pitchFamily="34" charset="0"/>
                <a:cs typeface="Times New Roman" panose="02020603050405020304" pitchFamily="18" charset="0"/>
              </a:rPr>
              <a:t>13.If yes, what do you know about the WPIP/MIP V investment program? (Select all that apply)</a:t>
            </a:r>
          </a:p>
        </p:txBody>
      </p:sp>
      <p:sp>
        <p:nvSpPr>
          <p:cNvPr id="9" name="Rectangle 8">
            <a:extLst>
              <a:ext uri="{FF2B5EF4-FFF2-40B4-BE49-F238E27FC236}">
                <a16:creationId xmlns:a16="http://schemas.microsoft.com/office/drawing/2014/main" id="{566C0CA0-A031-D912-3498-E253BF67B045}"/>
              </a:ext>
            </a:extLst>
          </p:cNvPr>
          <p:cNvSpPr/>
          <p:nvPr/>
        </p:nvSpPr>
        <p:spPr>
          <a:xfrm>
            <a:off x="935566" y="4252738"/>
            <a:ext cx="10155270" cy="2010237"/>
          </a:xfrm>
          <a:prstGeom prst="rect">
            <a:avLst/>
          </a:prstGeom>
          <a:solidFill>
            <a:sysClr val="window" lastClr="FFFFFF"/>
          </a:solidFill>
          <a:ln w="25400" cap="flat" cmpd="sng" algn="ctr">
            <a:noFill/>
            <a:prstDash val="solid"/>
            <a:miter lim="800000"/>
          </a:ln>
          <a:effectLst>
            <a:glow rad="63500">
              <a:sysClr val="window" lastClr="FFFFFF">
                <a:lumMod val="95000"/>
                <a:alpha val="40000"/>
              </a:sysClr>
            </a:glow>
            <a:outerShdw blurRad="50800" dist="38100" algn="l" rotWithShape="0">
              <a:prstClr val="black">
                <a:alpha val="40000"/>
              </a:prstClr>
            </a:outerShdw>
          </a:effectLst>
        </p:spPr>
        <p:txBody>
          <a:bodyPr spcFirstLastPara="0" vert="horz" wrap="square" lIns="4763" tIns="4763" rIns="4763" bIns="4763" numCol="1" spcCol="953" rtlCol="0" anchor="ctr" anchorCtr="0">
            <a:noAutofit/>
          </a:bodyPr>
          <a:lstStyle/>
          <a:p>
            <a:pPr>
              <a:defRPr/>
            </a:pPr>
            <a:endParaRPr lang="en-US" sz="900" kern="0" dirty="0">
              <a:solidFill>
                <a:prstClr val="black"/>
              </a:solidFill>
              <a:latin typeface="Calibri" panose="020F0502020204030204"/>
            </a:endParaRPr>
          </a:p>
        </p:txBody>
      </p:sp>
      <p:graphicFrame>
        <p:nvGraphicFramePr>
          <p:cNvPr id="8" name="Chart 7">
            <a:extLst>
              <a:ext uri="{FF2B5EF4-FFF2-40B4-BE49-F238E27FC236}">
                <a16:creationId xmlns:a16="http://schemas.microsoft.com/office/drawing/2014/main" id="{EF4635C6-8954-3B94-BE89-3FF26DF8F3A4}"/>
              </a:ext>
            </a:extLst>
          </p:cNvPr>
          <p:cNvGraphicFramePr/>
          <p:nvPr>
            <p:extLst>
              <p:ext uri="{D42A27DB-BD31-4B8C-83A1-F6EECF244321}">
                <p14:modId xmlns:p14="http://schemas.microsoft.com/office/powerpoint/2010/main" val="4265236335"/>
              </p:ext>
            </p:extLst>
          </p:nvPr>
        </p:nvGraphicFramePr>
        <p:xfrm>
          <a:off x="1096930" y="1803100"/>
          <a:ext cx="10155270" cy="207224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ontent Placeholder 11">
            <a:extLst>
              <a:ext uri="{FF2B5EF4-FFF2-40B4-BE49-F238E27FC236}">
                <a16:creationId xmlns:a16="http://schemas.microsoft.com/office/drawing/2014/main" id="{EA0E2A4A-B548-E608-0031-5F0EB89D45F7}"/>
              </a:ext>
            </a:extLst>
          </p:cNvPr>
          <p:cNvGraphicFramePr>
            <a:graphicFrameLocks/>
          </p:cNvGraphicFramePr>
          <p:nvPr>
            <p:extLst>
              <p:ext uri="{D42A27DB-BD31-4B8C-83A1-F6EECF244321}">
                <p14:modId xmlns:p14="http://schemas.microsoft.com/office/powerpoint/2010/main" val="328909943"/>
              </p:ext>
            </p:extLst>
          </p:nvPr>
        </p:nvGraphicFramePr>
        <p:xfrm>
          <a:off x="1836425" y="4343170"/>
          <a:ext cx="8238931" cy="1955884"/>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Box 12">
            <a:extLst>
              <a:ext uri="{FF2B5EF4-FFF2-40B4-BE49-F238E27FC236}">
                <a16:creationId xmlns:a16="http://schemas.microsoft.com/office/drawing/2014/main" id="{F52116DE-C934-51AD-ACF1-9919B805E5D1}"/>
              </a:ext>
            </a:extLst>
          </p:cNvPr>
          <p:cNvSpPr txBox="1"/>
          <p:nvPr/>
        </p:nvSpPr>
        <p:spPr>
          <a:xfrm>
            <a:off x="7552146" y="5937971"/>
            <a:ext cx="3180679"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prstClr val="black"/>
                </a:solidFill>
                <a:effectLst/>
                <a:uLnTx/>
                <a:uFillTx/>
                <a:latin typeface="Gidole"/>
                <a:cs typeface="+mn-cs"/>
              </a:rPr>
              <a:t>Base: Those who have heard about the investment program (71)</a:t>
            </a:r>
          </a:p>
        </p:txBody>
      </p:sp>
      <p:sp>
        <p:nvSpPr>
          <p:cNvPr id="2" name="TextBox 1">
            <a:extLst>
              <a:ext uri="{FF2B5EF4-FFF2-40B4-BE49-F238E27FC236}">
                <a16:creationId xmlns:a16="http://schemas.microsoft.com/office/drawing/2014/main" id="{7A45BAD6-5944-83CA-05AC-949E442D9E03}"/>
              </a:ext>
            </a:extLst>
          </p:cNvPr>
          <p:cNvSpPr txBox="1"/>
          <p:nvPr/>
        </p:nvSpPr>
        <p:spPr>
          <a:xfrm>
            <a:off x="935565" y="759477"/>
            <a:ext cx="10363805" cy="461665"/>
          </a:xfrm>
          <a:prstGeom prst="rect">
            <a:avLst/>
          </a:prstGeom>
          <a:solidFill>
            <a:schemeClr val="bg1">
              <a:lumMod val="95000"/>
            </a:schemeClr>
          </a:solidFill>
          <a:ln>
            <a:solidFill>
              <a:schemeClr val="bg1">
                <a:lumMod val="95000"/>
              </a:schemeClr>
            </a:solidFill>
          </a:ln>
        </p:spPr>
        <p:txBody>
          <a:bodyPr wrap="square" rtlCol="0">
            <a:spAutoFit/>
          </a:bodyPr>
          <a:lstStyle/>
          <a:p>
            <a:r>
              <a:rPr lang="en-US" sz="1200" dirty="0"/>
              <a:t>Only 9% of the sample have heard about the WPIP / MIP V investment program. Higher awareness in Elbasan and </a:t>
            </a:r>
            <a:r>
              <a:rPr lang="en-US" sz="1200" dirty="0" err="1"/>
              <a:t>Lezha</a:t>
            </a:r>
            <a:r>
              <a:rPr lang="en-US" sz="1200" dirty="0"/>
              <a:t> Municipalities! They mostly know that It is an investment program aimed at improving water and wastewater services and that It is financed by KfW, EU, and SECO.</a:t>
            </a:r>
          </a:p>
        </p:txBody>
      </p:sp>
      <p:sp>
        <p:nvSpPr>
          <p:cNvPr id="4" name="Rectangle 3">
            <a:extLst>
              <a:ext uri="{FF2B5EF4-FFF2-40B4-BE49-F238E27FC236}">
                <a16:creationId xmlns:a16="http://schemas.microsoft.com/office/drawing/2014/main" id="{D8F232F6-A565-2163-1182-5B18860DA3B2}"/>
              </a:ext>
            </a:extLst>
          </p:cNvPr>
          <p:cNvSpPr/>
          <p:nvPr/>
        </p:nvSpPr>
        <p:spPr>
          <a:xfrm>
            <a:off x="891475" y="1379581"/>
            <a:ext cx="6724627" cy="246221"/>
          </a:xfrm>
          <a:prstGeom prst="rect">
            <a:avLst/>
          </a:prstGeom>
        </p:spPr>
        <p:txBody>
          <a:bodyPr wrap="square">
            <a:spAutoFit/>
          </a:bodyPr>
          <a:lstStyle/>
          <a:p>
            <a:pPr lvl="0">
              <a:spcAft>
                <a:spcPts val="800"/>
              </a:spcAft>
            </a:pPr>
            <a:r>
              <a:rPr lang="en-US" sz="1000" dirty="0">
                <a:solidFill>
                  <a:prstClr val="black"/>
                </a:solidFill>
                <a:latin typeface="Arial" panose="020B0604020202020204" pitchFamily="34" charset="0"/>
                <a:ea typeface="Calibri" panose="020F0502020204030204" pitchFamily="34" charset="0"/>
                <a:cs typeface="Times New Roman" panose="02020603050405020304" pitchFamily="18" charset="0"/>
              </a:rPr>
              <a:t>12. Have you heard about the WPIP/MIP V investment program?</a:t>
            </a:r>
          </a:p>
        </p:txBody>
      </p:sp>
    </p:spTree>
    <p:extLst>
      <p:ext uri="{BB962C8B-B14F-4D97-AF65-F5344CB8AC3E}">
        <p14:creationId xmlns:p14="http://schemas.microsoft.com/office/powerpoint/2010/main" val="1747364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FF83CC-1BC5-70AE-97AE-93C11ACB1187}"/>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B30A02C-972C-1260-529D-9AAB9A9BBDB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4AD89C-DF1E-4948-B597-5DD47B34A9CA}" type="slidenum">
              <a:rPr kumimoji="1" lang="ja-JP" altLang="en-US" sz="2000" b="0" i="0" u="none" strike="noStrike" kern="1200" cap="none" spc="0" normalizeH="0" baseline="0" noProof="0" smtClean="0">
                <a:ln>
                  <a:noFill/>
                </a:ln>
                <a:solidFill>
                  <a:srgbClr val="373545">
                    <a:lumMod val="20000"/>
                    <a:lumOff val="80000"/>
                  </a:srgbClr>
                </a:solidFill>
                <a:effectLst/>
                <a:uLnTx/>
                <a:uFillTx/>
                <a:latin typeface="Coo Hew"/>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1" lang="ja-JP" altLang="en-US" sz="2000" b="0" i="0" u="none" strike="noStrike" kern="1200" cap="none" spc="0" normalizeH="0" baseline="0" noProof="0" dirty="0">
              <a:ln>
                <a:noFill/>
              </a:ln>
              <a:solidFill>
                <a:srgbClr val="373545">
                  <a:lumMod val="20000"/>
                  <a:lumOff val="80000"/>
                </a:srgbClr>
              </a:solidFill>
              <a:effectLst/>
              <a:uLnTx/>
              <a:uFillTx/>
              <a:latin typeface="Coo Hew"/>
              <a:cs typeface="+mn-cs"/>
            </a:endParaRPr>
          </a:p>
        </p:txBody>
      </p:sp>
      <p:sp>
        <p:nvSpPr>
          <p:cNvPr id="6" name="Title 5">
            <a:extLst>
              <a:ext uri="{FF2B5EF4-FFF2-40B4-BE49-F238E27FC236}">
                <a16:creationId xmlns:a16="http://schemas.microsoft.com/office/drawing/2014/main" id="{B59ECA26-BB87-ED06-9C64-F3CDCDD3768B}"/>
              </a:ext>
            </a:extLst>
          </p:cNvPr>
          <p:cNvSpPr>
            <a:spLocks noGrp="1"/>
          </p:cNvSpPr>
          <p:nvPr>
            <p:ph type="title"/>
          </p:nvPr>
        </p:nvSpPr>
        <p:spPr>
          <a:xfrm>
            <a:off x="935566" y="0"/>
            <a:ext cx="10395822" cy="1042095"/>
          </a:xfrm>
        </p:spPr>
        <p:txBody>
          <a:bodyPr>
            <a:normAutofit fontScale="90000"/>
          </a:bodyPr>
          <a:lstStyle/>
          <a:p>
            <a:r>
              <a:rPr lang="en-US" dirty="0"/>
              <a:t>Pre- expectations of the impact of the program in their municipality</a:t>
            </a:r>
          </a:p>
        </p:txBody>
      </p:sp>
      <p:sp>
        <p:nvSpPr>
          <p:cNvPr id="18" name="Rectangle 17">
            <a:extLst>
              <a:ext uri="{FF2B5EF4-FFF2-40B4-BE49-F238E27FC236}">
                <a16:creationId xmlns:a16="http://schemas.microsoft.com/office/drawing/2014/main" id="{2666E3CC-2D9F-B441-1740-74E67398424A}"/>
              </a:ext>
            </a:extLst>
          </p:cNvPr>
          <p:cNvSpPr/>
          <p:nvPr/>
        </p:nvSpPr>
        <p:spPr>
          <a:xfrm>
            <a:off x="845660" y="1080914"/>
            <a:ext cx="6724627" cy="246221"/>
          </a:xfrm>
          <a:prstGeom prst="rect">
            <a:avLst/>
          </a:prstGeom>
        </p:spPr>
        <p:txBody>
          <a:bodyPr wrap="square">
            <a:spAutoFit/>
          </a:bodyPr>
          <a:lstStyle/>
          <a:p>
            <a:pPr lvl="0">
              <a:spcAft>
                <a:spcPts val="800"/>
              </a:spcAft>
            </a:pPr>
            <a:r>
              <a:rPr lang="en-US" sz="1000" dirty="0">
                <a:solidFill>
                  <a:prstClr val="black"/>
                </a:solidFill>
                <a:latin typeface="Arial" panose="020B0604020202020204" pitchFamily="34" charset="0"/>
                <a:ea typeface="Calibri" panose="020F0502020204030204" pitchFamily="34" charset="0"/>
                <a:cs typeface="Times New Roman" panose="02020603050405020304" pitchFamily="18" charset="0"/>
              </a:rPr>
              <a:t>14. How do you think the WPIP/MIP V investment program might impact your municipality?</a:t>
            </a:r>
          </a:p>
        </p:txBody>
      </p:sp>
      <p:graphicFrame>
        <p:nvGraphicFramePr>
          <p:cNvPr id="5" name="Chart 4">
            <a:extLst>
              <a:ext uri="{FF2B5EF4-FFF2-40B4-BE49-F238E27FC236}">
                <a16:creationId xmlns:a16="http://schemas.microsoft.com/office/drawing/2014/main" id="{63C41C2D-A9EE-23F2-119C-2AE61F5C7ED1}"/>
              </a:ext>
            </a:extLst>
          </p:cNvPr>
          <p:cNvGraphicFramePr/>
          <p:nvPr>
            <p:extLst>
              <p:ext uri="{D42A27DB-BD31-4B8C-83A1-F6EECF244321}">
                <p14:modId xmlns:p14="http://schemas.microsoft.com/office/powerpoint/2010/main" val="747625911"/>
              </p:ext>
            </p:extLst>
          </p:nvPr>
        </p:nvGraphicFramePr>
        <p:xfrm>
          <a:off x="3012142" y="2313940"/>
          <a:ext cx="8390964" cy="137350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Chart 8">
            <a:extLst>
              <a:ext uri="{FF2B5EF4-FFF2-40B4-BE49-F238E27FC236}">
                <a16:creationId xmlns:a16="http://schemas.microsoft.com/office/drawing/2014/main" id="{477A436F-178B-40C3-01DA-CD40AE94591F}"/>
              </a:ext>
            </a:extLst>
          </p:cNvPr>
          <p:cNvGraphicFramePr/>
          <p:nvPr>
            <p:extLst>
              <p:ext uri="{D42A27DB-BD31-4B8C-83A1-F6EECF244321}">
                <p14:modId xmlns:p14="http://schemas.microsoft.com/office/powerpoint/2010/main" val="2401605490"/>
              </p:ext>
            </p:extLst>
          </p:nvPr>
        </p:nvGraphicFramePr>
        <p:xfrm>
          <a:off x="2563906" y="3136570"/>
          <a:ext cx="9079454" cy="3055995"/>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a:extLst>
              <a:ext uri="{FF2B5EF4-FFF2-40B4-BE49-F238E27FC236}">
                <a16:creationId xmlns:a16="http://schemas.microsoft.com/office/drawing/2014/main" id="{32F31963-06D5-9FFE-7A8F-7BA1B4C0B4E5}"/>
              </a:ext>
            </a:extLst>
          </p:cNvPr>
          <p:cNvSpPr txBox="1"/>
          <p:nvPr/>
        </p:nvSpPr>
        <p:spPr>
          <a:xfrm>
            <a:off x="742951" y="3594362"/>
            <a:ext cx="2400748" cy="1569660"/>
          </a:xfrm>
          <a:prstGeom prst="rect">
            <a:avLst/>
          </a:prstGeom>
          <a:noFill/>
          <a:ln>
            <a:noFill/>
          </a:ln>
        </p:spPr>
        <p:style>
          <a:lnRef idx="0">
            <a:scrgbClr r="0" g="0" b="0"/>
          </a:lnRef>
          <a:fillRef idx="0">
            <a:scrgbClr r="0" g="0" b="0"/>
          </a:fillRef>
          <a:effectRef idx="0">
            <a:scrgbClr r="0" g="0" b="0"/>
          </a:effectRef>
          <a:fontRef idx="minor">
            <a:schemeClr val="accent3"/>
          </a:fontRef>
        </p:style>
        <p:txBody>
          <a:bodyPr wrap="square">
            <a:spAutoFit/>
          </a:bodyPr>
          <a:lstStyle/>
          <a:p>
            <a:pPr marL="0" marR="0" algn="ctr"/>
            <a:r>
              <a:rPr lang="en-US" sz="1200" i="1" kern="100" dirty="0">
                <a:effectLst/>
                <a:ea typeface="Calibri" panose="020F0502020204030204" pitchFamily="34" charset="0"/>
                <a:cs typeface="Arial" panose="020B0604020202020204" pitchFamily="34" charset="0"/>
              </a:rPr>
              <a:t>So, by summarizing the WPIP/MIP V investment program; it is an investment program aimed at improving water and wastewater services by focusing on different municipalities. This program is financed by KfW, EU, and SECO, up to 125 million Euros.</a:t>
            </a:r>
            <a:endParaRPr lang="en-US" sz="1200" kern="100" dirty="0">
              <a:effectLst/>
              <a:ea typeface="Calibri" panose="020F0502020204030204" pitchFamily="34" charset="0"/>
              <a:cs typeface="Arial" panose="020B0604020202020204" pitchFamily="34" charset="0"/>
            </a:endParaRPr>
          </a:p>
        </p:txBody>
      </p:sp>
      <p:sp>
        <p:nvSpPr>
          <p:cNvPr id="2" name="TextBox 1">
            <a:extLst>
              <a:ext uri="{FF2B5EF4-FFF2-40B4-BE49-F238E27FC236}">
                <a16:creationId xmlns:a16="http://schemas.microsoft.com/office/drawing/2014/main" id="{752E7B70-941F-F681-1A88-7262F19BA4D0}"/>
              </a:ext>
            </a:extLst>
          </p:cNvPr>
          <p:cNvSpPr txBox="1"/>
          <p:nvPr/>
        </p:nvSpPr>
        <p:spPr>
          <a:xfrm>
            <a:off x="790601" y="1637960"/>
            <a:ext cx="10707795" cy="461665"/>
          </a:xfrm>
          <a:prstGeom prst="rect">
            <a:avLst/>
          </a:prstGeom>
          <a:solidFill>
            <a:schemeClr val="bg1">
              <a:lumMod val="95000"/>
            </a:schemeClr>
          </a:solidFill>
          <a:ln>
            <a:solidFill>
              <a:schemeClr val="bg1">
                <a:lumMod val="95000"/>
              </a:schemeClr>
            </a:solidFill>
          </a:ln>
        </p:spPr>
        <p:txBody>
          <a:bodyPr wrap="square" rtlCol="0">
            <a:spAutoFit/>
          </a:bodyPr>
          <a:lstStyle/>
          <a:p>
            <a:r>
              <a:rPr lang="en-US" sz="1200" dirty="0"/>
              <a:t>After we introduced the main idea of the program, without going into details, 8 out of 10 think (very) positively about the impact of the program on their municipality, while only 9% have a negative feeling. Residents of </a:t>
            </a:r>
            <a:r>
              <a:rPr lang="en-US" sz="1200" dirty="0" err="1"/>
              <a:t>Vlora</a:t>
            </a:r>
            <a:r>
              <a:rPr lang="en-US" sz="1200" dirty="0"/>
              <a:t> and Shkoder, think slightly more positively towards the WPIP/MIP V investment program.</a:t>
            </a:r>
          </a:p>
        </p:txBody>
      </p:sp>
      <p:sp>
        <p:nvSpPr>
          <p:cNvPr id="7" name="TextBox 6">
            <a:extLst>
              <a:ext uri="{FF2B5EF4-FFF2-40B4-BE49-F238E27FC236}">
                <a16:creationId xmlns:a16="http://schemas.microsoft.com/office/drawing/2014/main" id="{9C056411-254B-34D6-4301-38CD47BD268F}"/>
              </a:ext>
            </a:extLst>
          </p:cNvPr>
          <p:cNvSpPr txBox="1"/>
          <p:nvPr/>
        </p:nvSpPr>
        <p:spPr>
          <a:xfrm>
            <a:off x="1661478" y="5865767"/>
            <a:ext cx="2404826" cy="246221"/>
          </a:xfrm>
          <a:prstGeom prst="rect">
            <a:avLst/>
          </a:prstGeom>
          <a:noFill/>
        </p:spPr>
        <p:txBody>
          <a:bodyPr wrap="none" rtlCol="0">
            <a:spAutoFit/>
          </a:bodyPr>
          <a:lstStyle/>
          <a:p>
            <a:r>
              <a:rPr lang="sr-Latn-BA" sz="1000" dirty="0">
                <a:latin typeface="Arial" panose="020B0604020202020204" pitchFamily="34" charset="0"/>
                <a:cs typeface="Arial" panose="020B0604020202020204" pitchFamily="34" charset="0"/>
              </a:rPr>
              <a:t>Program impact pre-expectations level:</a:t>
            </a:r>
            <a:endParaRPr lang="en-US" sz="1000" dirty="0">
              <a:latin typeface="Arial" panose="020B0604020202020204" pitchFamily="34" charset="0"/>
              <a:cs typeface="Arial" panose="020B0604020202020204" pitchFamily="34" charset="0"/>
            </a:endParaRPr>
          </a:p>
        </p:txBody>
      </p:sp>
      <p:grpSp>
        <p:nvGrpSpPr>
          <p:cNvPr id="8" name="Group 7">
            <a:extLst>
              <a:ext uri="{FF2B5EF4-FFF2-40B4-BE49-F238E27FC236}">
                <a16:creationId xmlns:a16="http://schemas.microsoft.com/office/drawing/2014/main" id="{2B4CB8F5-D221-FDCD-66A0-A69FAF5897B2}"/>
              </a:ext>
            </a:extLst>
          </p:cNvPr>
          <p:cNvGrpSpPr/>
          <p:nvPr/>
        </p:nvGrpSpPr>
        <p:grpSpPr>
          <a:xfrm>
            <a:off x="3886173" y="4997141"/>
            <a:ext cx="312687" cy="473312"/>
            <a:chOff x="3130050" y="6164081"/>
            <a:chExt cx="312687" cy="473312"/>
          </a:xfrm>
        </p:grpSpPr>
        <p:sp>
          <p:nvSpPr>
            <p:cNvPr id="10" name="TextBox 9">
              <a:extLst>
                <a:ext uri="{FF2B5EF4-FFF2-40B4-BE49-F238E27FC236}">
                  <a16:creationId xmlns:a16="http://schemas.microsoft.com/office/drawing/2014/main" id="{BC46B524-0BDD-92BE-907E-8A808979F5BD}"/>
                </a:ext>
              </a:extLst>
            </p:cNvPr>
            <p:cNvSpPr txBox="1"/>
            <p:nvPr/>
          </p:nvSpPr>
          <p:spPr>
            <a:xfrm>
              <a:off x="3130050" y="6164081"/>
              <a:ext cx="312687" cy="215444"/>
            </a:xfrm>
            <a:prstGeom prst="rect">
              <a:avLst/>
            </a:prstGeom>
            <a:noFill/>
          </p:spPr>
          <p:txBody>
            <a:bodyPr wrap="square" rtlCol="0">
              <a:spAutoFit/>
            </a:bodyPr>
            <a:lstStyle/>
            <a:p>
              <a:r>
                <a:rPr lang="en-US" sz="800" dirty="0">
                  <a:solidFill>
                    <a:srgbClr val="FFC000"/>
                  </a:solidFill>
                </a:rPr>
                <a:t>12</a:t>
              </a:r>
            </a:p>
          </p:txBody>
        </p:sp>
        <p:sp>
          <p:nvSpPr>
            <p:cNvPr id="12" name="TextBox 11">
              <a:extLst>
                <a:ext uri="{FF2B5EF4-FFF2-40B4-BE49-F238E27FC236}">
                  <a16:creationId xmlns:a16="http://schemas.microsoft.com/office/drawing/2014/main" id="{D5354E9E-2FFC-839D-7C61-F9FA23FDBC8A}"/>
                </a:ext>
              </a:extLst>
            </p:cNvPr>
            <p:cNvSpPr txBox="1"/>
            <p:nvPr/>
          </p:nvSpPr>
          <p:spPr>
            <a:xfrm>
              <a:off x="3130051" y="6246362"/>
              <a:ext cx="233606" cy="215444"/>
            </a:xfrm>
            <a:prstGeom prst="rect">
              <a:avLst/>
            </a:prstGeom>
            <a:noFill/>
          </p:spPr>
          <p:txBody>
            <a:bodyPr wrap="square" rtlCol="0">
              <a:spAutoFit/>
            </a:bodyPr>
            <a:lstStyle/>
            <a:p>
              <a:r>
                <a:rPr lang="en-US" sz="800" dirty="0">
                  <a:solidFill>
                    <a:srgbClr val="FF8181"/>
                  </a:solidFill>
                </a:rPr>
                <a:t>3</a:t>
              </a:r>
            </a:p>
          </p:txBody>
        </p:sp>
        <p:sp>
          <p:nvSpPr>
            <p:cNvPr id="13" name="TextBox 12">
              <a:extLst>
                <a:ext uri="{FF2B5EF4-FFF2-40B4-BE49-F238E27FC236}">
                  <a16:creationId xmlns:a16="http://schemas.microsoft.com/office/drawing/2014/main" id="{41E17433-B95B-86C2-C58C-3404D8914F8A}"/>
                </a:ext>
              </a:extLst>
            </p:cNvPr>
            <p:cNvSpPr txBox="1"/>
            <p:nvPr/>
          </p:nvSpPr>
          <p:spPr>
            <a:xfrm>
              <a:off x="3130051" y="6330509"/>
              <a:ext cx="233606" cy="215444"/>
            </a:xfrm>
            <a:prstGeom prst="rect">
              <a:avLst/>
            </a:prstGeom>
            <a:noFill/>
          </p:spPr>
          <p:txBody>
            <a:bodyPr wrap="square" rtlCol="0">
              <a:spAutoFit/>
            </a:bodyPr>
            <a:lstStyle/>
            <a:p>
              <a:r>
                <a:rPr lang="en-US" sz="800" dirty="0">
                  <a:solidFill>
                    <a:srgbClr val="FF0000"/>
                  </a:solidFill>
                </a:rPr>
                <a:t>0</a:t>
              </a:r>
            </a:p>
          </p:txBody>
        </p:sp>
        <p:sp>
          <p:nvSpPr>
            <p:cNvPr id="14" name="TextBox 13">
              <a:extLst>
                <a:ext uri="{FF2B5EF4-FFF2-40B4-BE49-F238E27FC236}">
                  <a16:creationId xmlns:a16="http://schemas.microsoft.com/office/drawing/2014/main" id="{AE7CEC7E-FD2B-B56D-9E23-6035F0306AD8}"/>
                </a:ext>
              </a:extLst>
            </p:cNvPr>
            <p:cNvSpPr txBox="1"/>
            <p:nvPr/>
          </p:nvSpPr>
          <p:spPr>
            <a:xfrm>
              <a:off x="3130051" y="6421949"/>
              <a:ext cx="233606" cy="215444"/>
            </a:xfrm>
            <a:prstGeom prst="rect">
              <a:avLst/>
            </a:prstGeom>
            <a:noFill/>
          </p:spPr>
          <p:txBody>
            <a:bodyPr wrap="square" rtlCol="0">
              <a:spAutoFit/>
            </a:bodyPr>
            <a:lstStyle/>
            <a:p>
              <a:r>
                <a:rPr lang="en-US" sz="800" dirty="0">
                  <a:solidFill>
                    <a:schemeClr val="bg1">
                      <a:lumMod val="50000"/>
                    </a:schemeClr>
                  </a:solidFill>
                </a:rPr>
                <a:t>6</a:t>
              </a:r>
            </a:p>
          </p:txBody>
        </p:sp>
      </p:grpSp>
      <p:grpSp>
        <p:nvGrpSpPr>
          <p:cNvPr id="15" name="Group 14">
            <a:extLst>
              <a:ext uri="{FF2B5EF4-FFF2-40B4-BE49-F238E27FC236}">
                <a16:creationId xmlns:a16="http://schemas.microsoft.com/office/drawing/2014/main" id="{F768B2F2-D966-83B2-12A6-505D6A40B801}"/>
              </a:ext>
            </a:extLst>
          </p:cNvPr>
          <p:cNvGrpSpPr/>
          <p:nvPr/>
        </p:nvGrpSpPr>
        <p:grpSpPr>
          <a:xfrm>
            <a:off x="5064140" y="5002138"/>
            <a:ext cx="302821" cy="473312"/>
            <a:chOff x="3130050" y="6164081"/>
            <a:chExt cx="302821" cy="473312"/>
          </a:xfrm>
        </p:grpSpPr>
        <p:sp>
          <p:nvSpPr>
            <p:cNvPr id="16" name="TextBox 15">
              <a:extLst>
                <a:ext uri="{FF2B5EF4-FFF2-40B4-BE49-F238E27FC236}">
                  <a16:creationId xmlns:a16="http://schemas.microsoft.com/office/drawing/2014/main" id="{9745FF20-720D-13BD-B05A-4B855DAF5E55}"/>
                </a:ext>
              </a:extLst>
            </p:cNvPr>
            <p:cNvSpPr txBox="1"/>
            <p:nvPr/>
          </p:nvSpPr>
          <p:spPr>
            <a:xfrm>
              <a:off x="3130050" y="6164081"/>
              <a:ext cx="302821" cy="215444"/>
            </a:xfrm>
            <a:prstGeom prst="rect">
              <a:avLst/>
            </a:prstGeom>
            <a:noFill/>
          </p:spPr>
          <p:txBody>
            <a:bodyPr wrap="square" rtlCol="0">
              <a:spAutoFit/>
            </a:bodyPr>
            <a:lstStyle/>
            <a:p>
              <a:r>
                <a:rPr lang="en-US" sz="800" dirty="0">
                  <a:solidFill>
                    <a:srgbClr val="FFC000"/>
                  </a:solidFill>
                </a:rPr>
                <a:t>6</a:t>
              </a:r>
            </a:p>
          </p:txBody>
        </p:sp>
        <p:sp>
          <p:nvSpPr>
            <p:cNvPr id="17" name="TextBox 16">
              <a:extLst>
                <a:ext uri="{FF2B5EF4-FFF2-40B4-BE49-F238E27FC236}">
                  <a16:creationId xmlns:a16="http://schemas.microsoft.com/office/drawing/2014/main" id="{FA414D13-7760-20CD-8277-CBC605DFC53A}"/>
                </a:ext>
              </a:extLst>
            </p:cNvPr>
            <p:cNvSpPr txBox="1"/>
            <p:nvPr/>
          </p:nvSpPr>
          <p:spPr>
            <a:xfrm>
              <a:off x="3130051" y="6246362"/>
              <a:ext cx="233606" cy="215444"/>
            </a:xfrm>
            <a:prstGeom prst="rect">
              <a:avLst/>
            </a:prstGeom>
            <a:noFill/>
          </p:spPr>
          <p:txBody>
            <a:bodyPr wrap="square" rtlCol="0">
              <a:spAutoFit/>
            </a:bodyPr>
            <a:lstStyle/>
            <a:p>
              <a:r>
                <a:rPr lang="en-US" sz="800" dirty="0">
                  <a:solidFill>
                    <a:srgbClr val="FF8181"/>
                  </a:solidFill>
                </a:rPr>
                <a:t>4</a:t>
              </a:r>
            </a:p>
          </p:txBody>
        </p:sp>
        <p:sp>
          <p:nvSpPr>
            <p:cNvPr id="19" name="TextBox 18">
              <a:extLst>
                <a:ext uri="{FF2B5EF4-FFF2-40B4-BE49-F238E27FC236}">
                  <a16:creationId xmlns:a16="http://schemas.microsoft.com/office/drawing/2014/main" id="{31D20814-C2B4-1BFB-814C-DC50D5F0F2AD}"/>
                </a:ext>
              </a:extLst>
            </p:cNvPr>
            <p:cNvSpPr txBox="1"/>
            <p:nvPr/>
          </p:nvSpPr>
          <p:spPr>
            <a:xfrm>
              <a:off x="3130051" y="6330509"/>
              <a:ext cx="233606" cy="215444"/>
            </a:xfrm>
            <a:prstGeom prst="rect">
              <a:avLst/>
            </a:prstGeom>
            <a:noFill/>
          </p:spPr>
          <p:txBody>
            <a:bodyPr wrap="square" rtlCol="0">
              <a:spAutoFit/>
            </a:bodyPr>
            <a:lstStyle/>
            <a:p>
              <a:r>
                <a:rPr lang="en-US" sz="800" dirty="0">
                  <a:solidFill>
                    <a:srgbClr val="FF0000"/>
                  </a:solidFill>
                </a:rPr>
                <a:t>0</a:t>
              </a:r>
            </a:p>
          </p:txBody>
        </p:sp>
        <p:sp>
          <p:nvSpPr>
            <p:cNvPr id="20" name="TextBox 19">
              <a:extLst>
                <a:ext uri="{FF2B5EF4-FFF2-40B4-BE49-F238E27FC236}">
                  <a16:creationId xmlns:a16="http://schemas.microsoft.com/office/drawing/2014/main" id="{AF8E8CDB-C629-3883-37CD-291B0DD36D44}"/>
                </a:ext>
              </a:extLst>
            </p:cNvPr>
            <p:cNvSpPr txBox="1"/>
            <p:nvPr/>
          </p:nvSpPr>
          <p:spPr>
            <a:xfrm>
              <a:off x="3130051" y="6421949"/>
              <a:ext cx="233606" cy="215444"/>
            </a:xfrm>
            <a:prstGeom prst="rect">
              <a:avLst/>
            </a:prstGeom>
            <a:noFill/>
          </p:spPr>
          <p:txBody>
            <a:bodyPr wrap="square" rtlCol="0">
              <a:spAutoFit/>
            </a:bodyPr>
            <a:lstStyle/>
            <a:p>
              <a:r>
                <a:rPr lang="en-US" sz="800" dirty="0">
                  <a:solidFill>
                    <a:schemeClr val="bg1">
                      <a:lumMod val="50000"/>
                    </a:schemeClr>
                  </a:solidFill>
                </a:rPr>
                <a:t>8</a:t>
              </a:r>
            </a:p>
          </p:txBody>
        </p:sp>
      </p:grpSp>
      <p:grpSp>
        <p:nvGrpSpPr>
          <p:cNvPr id="21" name="Group 20">
            <a:extLst>
              <a:ext uri="{FF2B5EF4-FFF2-40B4-BE49-F238E27FC236}">
                <a16:creationId xmlns:a16="http://schemas.microsoft.com/office/drawing/2014/main" id="{2A4908A5-91FB-8834-15C3-2ADCF6472307}"/>
              </a:ext>
            </a:extLst>
          </p:cNvPr>
          <p:cNvGrpSpPr/>
          <p:nvPr/>
        </p:nvGrpSpPr>
        <p:grpSpPr>
          <a:xfrm>
            <a:off x="6250323" y="4980926"/>
            <a:ext cx="369692" cy="473312"/>
            <a:chOff x="3130051" y="6164081"/>
            <a:chExt cx="369692" cy="473312"/>
          </a:xfrm>
        </p:grpSpPr>
        <p:sp>
          <p:nvSpPr>
            <p:cNvPr id="22" name="TextBox 21">
              <a:extLst>
                <a:ext uri="{FF2B5EF4-FFF2-40B4-BE49-F238E27FC236}">
                  <a16:creationId xmlns:a16="http://schemas.microsoft.com/office/drawing/2014/main" id="{3D495950-ADC2-F0BA-0C97-9E8C5F220F1C}"/>
                </a:ext>
              </a:extLst>
            </p:cNvPr>
            <p:cNvSpPr txBox="1"/>
            <p:nvPr/>
          </p:nvSpPr>
          <p:spPr>
            <a:xfrm>
              <a:off x="3130051" y="6164081"/>
              <a:ext cx="369692" cy="215444"/>
            </a:xfrm>
            <a:prstGeom prst="rect">
              <a:avLst/>
            </a:prstGeom>
            <a:noFill/>
          </p:spPr>
          <p:txBody>
            <a:bodyPr wrap="square" rtlCol="0">
              <a:spAutoFit/>
            </a:bodyPr>
            <a:lstStyle/>
            <a:p>
              <a:r>
                <a:rPr lang="en-US" sz="800" dirty="0">
                  <a:solidFill>
                    <a:srgbClr val="FFC000"/>
                  </a:solidFill>
                </a:rPr>
                <a:t>12</a:t>
              </a:r>
            </a:p>
          </p:txBody>
        </p:sp>
        <p:sp>
          <p:nvSpPr>
            <p:cNvPr id="23" name="TextBox 22">
              <a:extLst>
                <a:ext uri="{FF2B5EF4-FFF2-40B4-BE49-F238E27FC236}">
                  <a16:creationId xmlns:a16="http://schemas.microsoft.com/office/drawing/2014/main" id="{C418C8C0-9207-B77E-517C-C1971248D6F8}"/>
                </a:ext>
              </a:extLst>
            </p:cNvPr>
            <p:cNvSpPr txBox="1"/>
            <p:nvPr/>
          </p:nvSpPr>
          <p:spPr>
            <a:xfrm>
              <a:off x="3130051" y="6246362"/>
              <a:ext cx="233606" cy="215444"/>
            </a:xfrm>
            <a:prstGeom prst="rect">
              <a:avLst/>
            </a:prstGeom>
            <a:noFill/>
          </p:spPr>
          <p:txBody>
            <a:bodyPr wrap="square" rtlCol="0">
              <a:spAutoFit/>
            </a:bodyPr>
            <a:lstStyle/>
            <a:p>
              <a:r>
                <a:rPr lang="en-US" sz="800" dirty="0">
                  <a:solidFill>
                    <a:srgbClr val="FF8181"/>
                  </a:solidFill>
                </a:rPr>
                <a:t>1</a:t>
              </a:r>
            </a:p>
          </p:txBody>
        </p:sp>
        <p:sp>
          <p:nvSpPr>
            <p:cNvPr id="24" name="TextBox 23">
              <a:extLst>
                <a:ext uri="{FF2B5EF4-FFF2-40B4-BE49-F238E27FC236}">
                  <a16:creationId xmlns:a16="http://schemas.microsoft.com/office/drawing/2014/main" id="{0415DBDD-B1B6-B745-FD12-73FB21909715}"/>
                </a:ext>
              </a:extLst>
            </p:cNvPr>
            <p:cNvSpPr txBox="1"/>
            <p:nvPr/>
          </p:nvSpPr>
          <p:spPr>
            <a:xfrm>
              <a:off x="3130051" y="6330509"/>
              <a:ext cx="233606" cy="215444"/>
            </a:xfrm>
            <a:prstGeom prst="rect">
              <a:avLst/>
            </a:prstGeom>
            <a:noFill/>
          </p:spPr>
          <p:txBody>
            <a:bodyPr wrap="square" rtlCol="0">
              <a:spAutoFit/>
            </a:bodyPr>
            <a:lstStyle/>
            <a:p>
              <a:r>
                <a:rPr lang="en-US" sz="800" dirty="0">
                  <a:solidFill>
                    <a:srgbClr val="FF0000"/>
                  </a:solidFill>
                </a:rPr>
                <a:t>0</a:t>
              </a:r>
            </a:p>
          </p:txBody>
        </p:sp>
        <p:sp>
          <p:nvSpPr>
            <p:cNvPr id="25" name="TextBox 24">
              <a:extLst>
                <a:ext uri="{FF2B5EF4-FFF2-40B4-BE49-F238E27FC236}">
                  <a16:creationId xmlns:a16="http://schemas.microsoft.com/office/drawing/2014/main" id="{6D23A899-4AA9-E6DC-5BC5-18DE9BF05A53}"/>
                </a:ext>
              </a:extLst>
            </p:cNvPr>
            <p:cNvSpPr txBox="1"/>
            <p:nvPr/>
          </p:nvSpPr>
          <p:spPr>
            <a:xfrm>
              <a:off x="3130051" y="6421949"/>
              <a:ext cx="233606" cy="215444"/>
            </a:xfrm>
            <a:prstGeom prst="rect">
              <a:avLst/>
            </a:prstGeom>
            <a:noFill/>
          </p:spPr>
          <p:txBody>
            <a:bodyPr wrap="square" rtlCol="0">
              <a:spAutoFit/>
            </a:bodyPr>
            <a:lstStyle/>
            <a:p>
              <a:r>
                <a:rPr lang="en-US" sz="800" dirty="0">
                  <a:solidFill>
                    <a:schemeClr val="bg1">
                      <a:lumMod val="50000"/>
                    </a:schemeClr>
                  </a:solidFill>
                </a:rPr>
                <a:t>8</a:t>
              </a:r>
            </a:p>
          </p:txBody>
        </p:sp>
      </p:grpSp>
      <p:grpSp>
        <p:nvGrpSpPr>
          <p:cNvPr id="26" name="Group 25">
            <a:extLst>
              <a:ext uri="{FF2B5EF4-FFF2-40B4-BE49-F238E27FC236}">
                <a16:creationId xmlns:a16="http://schemas.microsoft.com/office/drawing/2014/main" id="{657B2359-FFA9-D7B8-FEE6-0D03B145109E}"/>
              </a:ext>
            </a:extLst>
          </p:cNvPr>
          <p:cNvGrpSpPr/>
          <p:nvPr/>
        </p:nvGrpSpPr>
        <p:grpSpPr>
          <a:xfrm>
            <a:off x="7413582" y="4999876"/>
            <a:ext cx="233606" cy="473312"/>
            <a:chOff x="3130051" y="6164081"/>
            <a:chExt cx="233606" cy="473312"/>
          </a:xfrm>
        </p:grpSpPr>
        <p:sp>
          <p:nvSpPr>
            <p:cNvPr id="27" name="TextBox 26">
              <a:extLst>
                <a:ext uri="{FF2B5EF4-FFF2-40B4-BE49-F238E27FC236}">
                  <a16:creationId xmlns:a16="http://schemas.microsoft.com/office/drawing/2014/main" id="{603DECB9-E16B-EF6A-451E-3030100036BE}"/>
                </a:ext>
              </a:extLst>
            </p:cNvPr>
            <p:cNvSpPr txBox="1"/>
            <p:nvPr/>
          </p:nvSpPr>
          <p:spPr>
            <a:xfrm>
              <a:off x="3130051" y="6164081"/>
              <a:ext cx="233606" cy="215444"/>
            </a:xfrm>
            <a:prstGeom prst="rect">
              <a:avLst/>
            </a:prstGeom>
            <a:noFill/>
          </p:spPr>
          <p:txBody>
            <a:bodyPr wrap="square" rtlCol="0">
              <a:spAutoFit/>
            </a:bodyPr>
            <a:lstStyle/>
            <a:p>
              <a:r>
                <a:rPr lang="en-US" sz="800" dirty="0">
                  <a:solidFill>
                    <a:srgbClr val="FFC000"/>
                  </a:solidFill>
                </a:rPr>
                <a:t>5</a:t>
              </a:r>
            </a:p>
          </p:txBody>
        </p:sp>
        <p:sp>
          <p:nvSpPr>
            <p:cNvPr id="28" name="TextBox 27">
              <a:extLst>
                <a:ext uri="{FF2B5EF4-FFF2-40B4-BE49-F238E27FC236}">
                  <a16:creationId xmlns:a16="http://schemas.microsoft.com/office/drawing/2014/main" id="{86AA8B5B-E9C6-E998-55E1-9847AD7345EC}"/>
                </a:ext>
              </a:extLst>
            </p:cNvPr>
            <p:cNvSpPr txBox="1"/>
            <p:nvPr/>
          </p:nvSpPr>
          <p:spPr>
            <a:xfrm>
              <a:off x="3130051" y="6246362"/>
              <a:ext cx="233606" cy="215444"/>
            </a:xfrm>
            <a:prstGeom prst="rect">
              <a:avLst/>
            </a:prstGeom>
            <a:noFill/>
          </p:spPr>
          <p:txBody>
            <a:bodyPr wrap="square" rtlCol="0">
              <a:spAutoFit/>
            </a:bodyPr>
            <a:lstStyle/>
            <a:p>
              <a:r>
                <a:rPr lang="en-US" sz="800" dirty="0">
                  <a:solidFill>
                    <a:srgbClr val="FF8181"/>
                  </a:solidFill>
                </a:rPr>
                <a:t>1</a:t>
              </a:r>
            </a:p>
          </p:txBody>
        </p:sp>
        <p:sp>
          <p:nvSpPr>
            <p:cNvPr id="29" name="TextBox 28">
              <a:extLst>
                <a:ext uri="{FF2B5EF4-FFF2-40B4-BE49-F238E27FC236}">
                  <a16:creationId xmlns:a16="http://schemas.microsoft.com/office/drawing/2014/main" id="{C76C2C07-1306-DE38-0796-6448FDDC0346}"/>
                </a:ext>
              </a:extLst>
            </p:cNvPr>
            <p:cNvSpPr txBox="1"/>
            <p:nvPr/>
          </p:nvSpPr>
          <p:spPr>
            <a:xfrm>
              <a:off x="3130051" y="6330509"/>
              <a:ext cx="233606" cy="215444"/>
            </a:xfrm>
            <a:prstGeom prst="rect">
              <a:avLst/>
            </a:prstGeom>
            <a:noFill/>
          </p:spPr>
          <p:txBody>
            <a:bodyPr wrap="square" rtlCol="0">
              <a:spAutoFit/>
            </a:bodyPr>
            <a:lstStyle/>
            <a:p>
              <a:r>
                <a:rPr lang="en-US" sz="800" dirty="0">
                  <a:solidFill>
                    <a:srgbClr val="FF0000"/>
                  </a:solidFill>
                </a:rPr>
                <a:t>1</a:t>
              </a:r>
            </a:p>
          </p:txBody>
        </p:sp>
        <p:sp>
          <p:nvSpPr>
            <p:cNvPr id="30" name="TextBox 29">
              <a:extLst>
                <a:ext uri="{FF2B5EF4-FFF2-40B4-BE49-F238E27FC236}">
                  <a16:creationId xmlns:a16="http://schemas.microsoft.com/office/drawing/2014/main" id="{34DB54A6-ED9A-7BEA-B663-5A4EECDF78C9}"/>
                </a:ext>
              </a:extLst>
            </p:cNvPr>
            <p:cNvSpPr txBox="1"/>
            <p:nvPr/>
          </p:nvSpPr>
          <p:spPr>
            <a:xfrm>
              <a:off x="3130051" y="6421949"/>
              <a:ext cx="233606" cy="215444"/>
            </a:xfrm>
            <a:prstGeom prst="rect">
              <a:avLst/>
            </a:prstGeom>
            <a:noFill/>
          </p:spPr>
          <p:txBody>
            <a:bodyPr wrap="square" rtlCol="0">
              <a:spAutoFit/>
            </a:bodyPr>
            <a:lstStyle/>
            <a:p>
              <a:r>
                <a:rPr lang="en-US" sz="800" dirty="0">
                  <a:solidFill>
                    <a:schemeClr val="bg1">
                      <a:lumMod val="50000"/>
                    </a:schemeClr>
                  </a:solidFill>
                </a:rPr>
                <a:t>7</a:t>
              </a:r>
            </a:p>
          </p:txBody>
        </p:sp>
      </p:grpSp>
      <p:grpSp>
        <p:nvGrpSpPr>
          <p:cNvPr id="31" name="Group 30">
            <a:extLst>
              <a:ext uri="{FF2B5EF4-FFF2-40B4-BE49-F238E27FC236}">
                <a16:creationId xmlns:a16="http://schemas.microsoft.com/office/drawing/2014/main" id="{8B35425C-9743-8488-0846-45F0867E5A9D}"/>
              </a:ext>
            </a:extLst>
          </p:cNvPr>
          <p:cNvGrpSpPr/>
          <p:nvPr/>
        </p:nvGrpSpPr>
        <p:grpSpPr>
          <a:xfrm>
            <a:off x="8593024" y="4987685"/>
            <a:ext cx="326571" cy="473312"/>
            <a:chOff x="3130050" y="6164081"/>
            <a:chExt cx="326571" cy="473312"/>
          </a:xfrm>
        </p:grpSpPr>
        <p:sp>
          <p:nvSpPr>
            <p:cNvPr id="32" name="TextBox 31">
              <a:extLst>
                <a:ext uri="{FF2B5EF4-FFF2-40B4-BE49-F238E27FC236}">
                  <a16:creationId xmlns:a16="http://schemas.microsoft.com/office/drawing/2014/main" id="{F3D16042-E3CF-B849-F7FB-0086A1CB313C}"/>
                </a:ext>
              </a:extLst>
            </p:cNvPr>
            <p:cNvSpPr txBox="1"/>
            <p:nvPr/>
          </p:nvSpPr>
          <p:spPr>
            <a:xfrm>
              <a:off x="3130050" y="6164081"/>
              <a:ext cx="326571" cy="215444"/>
            </a:xfrm>
            <a:prstGeom prst="rect">
              <a:avLst/>
            </a:prstGeom>
            <a:noFill/>
          </p:spPr>
          <p:txBody>
            <a:bodyPr wrap="square" rtlCol="0">
              <a:spAutoFit/>
            </a:bodyPr>
            <a:lstStyle/>
            <a:p>
              <a:r>
                <a:rPr lang="en-US" sz="800" dirty="0">
                  <a:solidFill>
                    <a:srgbClr val="FFC000"/>
                  </a:solidFill>
                </a:rPr>
                <a:t>21</a:t>
              </a:r>
            </a:p>
          </p:txBody>
        </p:sp>
        <p:sp>
          <p:nvSpPr>
            <p:cNvPr id="33" name="TextBox 32">
              <a:extLst>
                <a:ext uri="{FF2B5EF4-FFF2-40B4-BE49-F238E27FC236}">
                  <a16:creationId xmlns:a16="http://schemas.microsoft.com/office/drawing/2014/main" id="{B2669386-8771-6B44-5547-0F43B2BBCB34}"/>
                </a:ext>
              </a:extLst>
            </p:cNvPr>
            <p:cNvSpPr txBox="1"/>
            <p:nvPr/>
          </p:nvSpPr>
          <p:spPr>
            <a:xfrm>
              <a:off x="3130051" y="6246362"/>
              <a:ext cx="233606" cy="215444"/>
            </a:xfrm>
            <a:prstGeom prst="rect">
              <a:avLst/>
            </a:prstGeom>
            <a:noFill/>
          </p:spPr>
          <p:txBody>
            <a:bodyPr wrap="square" rtlCol="0">
              <a:spAutoFit/>
            </a:bodyPr>
            <a:lstStyle/>
            <a:p>
              <a:r>
                <a:rPr lang="en-US" sz="800" dirty="0">
                  <a:solidFill>
                    <a:srgbClr val="FF8181"/>
                  </a:solidFill>
                </a:rPr>
                <a:t>5</a:t>
              </a:r>
            </a:p>
          </p:txBody>
        </p:sp>
        <p:sp>
          <p:nvSpPr>
            <p:cNvPr id="34" name="TextBox 33">
              <a:extLst>
                <a:ext uri="{FF2B5EF4-FFF2-40B4-BE49-F238E27FC236}">
                  <a16:creationId xmlns:a16="http://schemas.microsoft.com/office/drawing/2014/main" id="{23DDD69A-750A-C4BA-F207-01DBD444DFB3}"/>
                </a:ext>
              </a:extLst>
            </p:cNvPr>
            <p:cNvSpPr txBox="1"/>
            <p:nvPr/>
          </p:nvSpPr>
          <p:spPr>
            <a:xfrm>
              <a:off x="3130051" y="6330509"/>
              <a:ext cx="233606" cy="215444"/>
            </a:xfrm>
            <a:prstGeom prst="rect">
              <a:avLst/>
            </a:prstGeom>
            <a:noFill/>
          </p:spPr>
          <p:txBody>
            <a:bodyPr wrap="square" rtlCol="0">
              <a:spAutoFit/>
            </a:bodyPr>
            <a:lstStyle/>
            <a:p>
              <a:r>
                <a:rPr lang="en-US" sz="800" dirty="0">
                  <a:solidFill>
                    <a:srgbClr val="FF0000"/>
                  </a:solidFill>
                </a:rPr>
                <a:t>0</a:t>
              </a:r>
            </a:p>
          </p:txBody>
        </p:sp>
        <p:sp>
          <p:nvSpPr>
            <p:cNvPr id="35" name="TextBox 34">
              <a:extLst>
                <a:ext uri="{FF2B5EF4-FFF2-40B4-BE49-F238E27FC236}">
                  <a16:creationId xmlns:a16="http://schemas.microsoft.com/office/drawing/2014/main" id="{9CE3FC11-CEEE-F2D9-F0D8-813EA5A28D42}"/>
                </a:ext>
              </a:extLst>
            </p:cNvPr>
            <p:cNvSpPr txBox="1"/>
            <p:nvPr/>
          </p:nvSpPr>
          <p:spPr>
            <a:xfrm>
              <a:off x="3130051" y="6421949"/>
              <a:ext cx="233606" cy="215444"/>
            </a:xfrm>
            <a:prstGeom prst="rect">
              <a:avLst/>
            </a:prstGeom>
            <a:noFill/>
          </p:spPr>
          <p:txBody>
            <a:bodyPr wrap="square" rtlCol="0">
              <a:spAutoFit/>
            </a:bodyPr>
            <a:lstStyle/>
            <a:p>
              <a:r>
                <a:rPr lang="en-US" sz="800" dirty="0">
                  <a:solidFill>
                    <a:schemeClr val="bg1">
                      <a:lumMod val="50000"/>
                    </a:schemeClr>
                  </a:solidFill>
                </a:rPr>
                <a:t>5</a:t>
              </a:r>
            </a:p>
          </p:txBody>
        </p:sp>
      </p:grpSp>
      <p:grpSp>
        <p:nvGrpSpPr>
          <p:cNvPr id="36" name="Group 35">
            <a:extLst>
              <a:ext uri="{FF2B5EF4-FFF2-40B4-BE49-F238E27FC236}">
                <a16:creationId xmlns:a16="http://schemas.microsoft.com/office/drawing/2014/main" id="{55DAC1F7-99DD-07CD-2B7A-E2935CCD3E77}"/>
              </a:ext>
            </a:extLst>
          </p:cNvPr>
          <p:cNvGrpSpPr/>
          <p:nvPr/>
        </p:nvGrpSpPr>
        <p:grpSpPr>
          <a:xfrm>
            <a:off x="9784874" y="4998675"/>
            <a:ext cx="304859" cy="473312"/>
            <a:chOff x="3130050" y="6164081"/>
            <a:chExt cx="304859" cy="473312"/>
          </a:xfrm>
        </p:grpSpPr>
        <p:sp>
          <p:nvSpPr>
            <p:cNvPr id="37" name="TextBox 36">
              <a:extLst>
                <a:ext uri="{FF2B5EF4-FFF2-40B4-BE49-F238E27FC236}">
                  <a16:creationId xmlns:a16="http://schemas.microsoft.com/office/drawing/2014/main" id="{79C9AF5C-3DED-F365-0D2A-5F470D6524A9}"/>
                </a:ext>
              </a:extLst>
            </p:cNvPr>
            <p:cNvSpPr txBox="1"/>
            <p:nvPr/>
          </p:nvSpPr>
          <p:spPr>
            <a:xfrm>
              <a:off x="3130050" y="6164081"/>
              <a:ext cx="304859" cy="215444"/>
            </a:xfrm>
            <a:prstGeom prst="rect">
              <a:avLst/>
            </a:prstGeom>
            <a:noFill/>
          </p:spPr>
          <p:txBody>
            <a:bodyPr wrap="square" rtlCol="0">
              <a:spAutoFit/>
            </a:bodyPr>
            <a:lstStyle/>
            <a:p>
              <a:r>
                <a:rPr lang="en-US" sz="800" dirty="0">
                  <a:solidFill>
                    <a:srgbClr val="FFC000"/>
                  </a:solidFill>
                </a:rPr>
                <a:t>14</a:t>
              </a:r>
            </a:p>
          </p:txBody>
        </p:sp>
        <p:sp>
          <p:nvSpPr>
            <p:cNvPr id="38" name="TextBox 37">
              <a:extLst>
                <a:ext uri="{FF2B5EF4-FFF2-40B4-BE49-F238E27FC236}">
                  <a16:creationId xmlns:a16="http://schemas.microsoft.com/office/drawing/2014/main" id="{8AE9F3A3-29C5-45D8-85A9-D9ECF935AF6D}"/>
                </a:ext>
              </a:extLst>
            </p:cNvPr>
            <p:cNvSpPr txBox="1"/>
            <p:nvPr/>
          </p:nvSpPr>
          <p:spPr>
            <a:xfrm>
              <a:off x="3130051" y="6246362"/>
              <a:ext cx="233606" cy="215444"/>
            </a:xfrm>
            <a:prstGeom prst="rect">
              <a:avLst/>
            </a:prstGeom>
            <a:noFill/>
          </p:spPr>
          <p:txBody>
            <a:bodyPr wrap="square" rtlCol="0">
              <a:spAutoFit/>
            </a:bodyPr>
            <a:lstStyle/>
            <a:p>
              <a:r>
                <a:rPr lang="en-US" sz="800" dirty="0">
                  <a:solidFill>
                    <a:srgbClr val="FF8181"/>
                  </a:solidFill>
                </a:rPr>
                <a:t>9</a:t>
              </a:r>
            </a:p>
          </p:txBody>
        </p:sp>
        <p:sp>
          <p:nvSpPr>
            <p:cNvPr id="39" name="TextBox 38">
              <a:extLst>
                <a:ext uri="{FF2B5EF4-FFF2-40B4-BE49-F238E27FC236}">
                  <a16:creationId xmlns:a16="http://schemas.microsoft.com/office/drawing/2014/main" id="{C3248AD7-7AAD-6F15-FB2C-852F8D078B0C}"/>
                </a:ext>
              </a:extLst>
            </p:cNvPr>
            <p:cNvSpPr txBox="1"/>
            <p:nvPr/>
          </p:nvSpPr>
          <p:spPr>
            <a:xfrm>
              <a:off x="3130051" y="6330509"/>
              <a:ext cx="233606" cy="215444"/>
            </a:xfrm>
            <a:prstGeom prst="rect">
              <a:avLst/>
            </a:prstGeom>
            <a:noFill/>
          </p:spPr>
          <p:txBody>
            <a:bodyPr wrap="square" rtlCol="0">
              <a:spAutoFit/>
            </a:bodyPr>
            <a:lstStyle/>
            <a:p>
              <a:r>
                <a:rPr lang="en-US" sz="800" dirty="0">
                  <a:solidFill>
                    <a:srgbClr val="FF0000"/>
                  </a:solidFill>
                </a:rPr>
                <a:t>1</a:t>
              </a:r>
            </a:p>
          </p:txBody>
        </p:sp>
        <p:sp>
          <p:nvSpPr>
            <p:cNvPr id="40" name="TextBox 39">
              <a:extLst>
                <a:ext uri="{FF2B5EF4-FFF2-40B4-BE49-F238E27FC236}">
                  <a16:creationId xmlns:a16="http://schemas.microsoft.com/office/drawing/2014/main" id="{B1A08F51-C825-96E4-6014-1E9A8B5FB677}"/>
                </a:ext>
              </a:extLst>
            </p:cNvPr>
            <p:cNvSpPr txBox="1"/>
            <p:nvPr/>
          </p:nvSpPr>
          <p:spPr>
            <a:xfrm>
              <a:off x="3130051" y="6421949"/>
              <a:ext cx="233606" cy="215444"/>
            </a:xfrm>
            <a:prstGeom prst="rect">
              <a:avLst/>
            </a:prstGeom>
            <a:noFill/>
          </p:spPr>
          <p:txBody>
            <a:bodyPr wrap="square" rtlCol="0">
              <a:spAutoFit/>
            </a:bodyPr>
            <a:lstStyle/>
            <a:p>
              <a:r>
                <a:rPr lang="en-US" sz="800" dirty="0">
                  <a:solidFill>
                    <a:schemeClr val="bg1">
                      <a:lumMod val="50000"/>
                    </a:schemeClr>
                  </a:solidFill>
                </a:rPr>
                <a:t>0</a:t>
              </a:r>
            </a:p>
          </p:txBody>
        </p:sp>
      </p:grpSp>
      <p:grpSp>
        <p:nvGrpSpPr>
          <p:cNvPr id="41" name="Group 40">
            <a:extLst>
              <a:ext uri="{FF2B5EF4-FFF2-40B4-BE49-F238E27FC236}">
                <a16:creationId xmlns:a16="http://schemas.microsoft.com/office/drawing/2014/main" id="{8026EE3F-6558-62EA-EECA-EF2B3FA08CCD}"/>
              </a:ext>
            </a:extLst>
          </p:cNvPr>
          <p:cNvGrpSpPr/>
          <p:nvPr/>
        </p:nvGrpSpPr>
        <p:grpSpPr>
          <a:xfrm>
            <a:off x="10978622" y="4987064"/>
            <a:ext cx="233606" cy="473312"/>
            <a:chOff x="3130051" y="6164081"/>
            <a:chExt cx="233606" cy="473312"/>
          </a:xfrm>
        </p:grpSpPr>
        <p:sp>
          <p:nvSpPr>
            <p:cNvPr id="42" name="TextBox 41">
              <a:extLst>
                <a:ext uri="{FF2B5EF4-FFF2-40B4-BE49-F238E27FC236}">
                  <a16:creationId xmlns:a16="http://schemas.microsoft.com/office/drawing/2014/main" id="{DEB1786F-A9BD-2E43-8115-2E3B78DB94EE}"/>
                </a:ext>
              </a:extLst>
            </p:cNvPr>
            <p:cNvSpPr txBox="1"/>
            <p:nvPr/>
          </p:nvSpPr>
          <p:spPr>
            <a:xfrm>
              <a:off x="3130051" y="6164081"/>
              <a:ext cx="233606" cy="215444"/>
            </a:xfrm>
            <a:prstGeom prst="rect">
              <a:avLst/>
            </a:prstGeom>
            <a:noFill/>
          </p:spPr>
          <p:txBody>
            <a:bodyPr wrap="square" rtlCol="0">
              <a:spAutoFit/>
            </a:bodyPr>
            <a:lstStyle/>
            <a:p>
              <a:r>
                <a:rPr lang="en-US" sz="800" dirty="0">
                  <a:solidFill>
                    <a:srgbClr val="FFC000"/>
                  </a:solidFill>
                </a:rPr>
                <a:t>8</a:t>
              </a:r>
            </a:p>
          </p:txBody>
        </p:sp>
        <p:sp>
          <p:nvSpPr>
            <p:cNvPr id="43" name="TextBox 42">
              <a:extLst>
                <a:ext uri="{FF2B5EF4-FFF2-40B4-BE49-F238E27FC236}">
                  <a16:creationId xmlns:a16="http://schemas.microsoft.com/office/drawing/2014/main" id="{880F8DB5-EDC2-B786-0222-3D7C1BD4B2A5}"/>
                </a:ext>
              </a:extLst>
            </p:cNvPr>
            <p:cNvSpPr txBox="1"/>
            <p:nvPr/>
          </p:nvSpPr>
          <p:spPr>
            <a:xfrm>
              <a:off x="3130051" y="6246362"/>
              <a:ext cx="233606" cy="215444"/>
            </a:xfrm>
            <a:prstGeom prst="rect">
              <a:avLst/>
            </a:prstGeom>
            <a:noFill/>
          </p:spPr>
          <p:txBody>
            <a:bodyPr wrap="square" rtlCol="0">
              <a:spAutoFit/>
            </a:bodyPr>
            <a:lstStyle/>
            <a:p>
              <a:r>
                <a:rPr lang="en-US" sz="800" dirty="0">
                  <a:solidFill>
                    <a:srgbClr val="FF8181"/>
                  </a:solidFill>
                </a:rPr>
                <a:t>0</a:t>
              </a:r>
            </a:p>
          </p:txBody>
        </p:sp>
        <p:sp>
          <p:nvSpPr>
            <p:cNvPr id="44" name="TextBox 43">
              <a:extLst>
                <a:ext uri="{FF2B5EF4-FFF2-40B4-BE49-F238E27FC236}">
                  <a16:creationId xmlns:a16="http://schemas.microsoft.com/office/drawing/2014/main" id="{0A595695-9C97-C858-9B37-BF4C104DA1A0}"/>
                </a:ext>
              </a:extLst>
            </p:cNvPr>
            <p:cNvSpPr txBox="1"/>
            <p:nvPr/>
          </p:nvSpPr>
          <p:spPr>
            <a:xfrm>
              <a:off x="3130051" y="6330509"/>
              <a:ext cx="233606" cy="215444"/>
            </a:xfrm>
            <a:prstGeom prst="rect">
              <a:avLst/>
            </a:prstGeom>
            <a:noFill/>
          </p:spPr>
          <p:txBody>
            <a:bodyPr wrap="square" rtlCol="0">
              <a:spAutoFit/>
            </a:bodyPr>
            <a:lstStyle/>
            <a:p>
              <a:r>
                <a:rPr lang="en-US" sz="800" dirty="0">
                  <a:solidFill>
                    <a:srgbClr val="FF0000"/>
                  </a:solidFill>
                </a:rPr>
                <a:t>0</a:t>
              </a:r>
            </a:p>
          </p:txBody>
        </p:sp>
        <p:sp>
          <p:nvSpPr>
            <p:cNvPr id="45" name="TextBox 44">
              <a:extLst>
                <a:ext uri="{FF2B5EF4-FFF2-40B4-BE49-F238E27FC236}">
                  <a16:creationId xmlns:a16="http://schemas.microsoft.com/office/drawing/2014/main" id="{EFA320BE-4581-FDE3-E92E-87ABE8B95690}"/>
                </a:ext>
              </a:extLst>
            </p:cNvPr>
            <p:cNvSpPr txBox="1"/>
            <p:nvPr/>
          </p:nvSpPr>
          <p:spPr>
            <a:xfrm>
              <a:off x="3130051" y="6421949"/>
              <a:ext cx="233606" cy="215444"/>
            </a:xfrm>
            <a:prstGeom prst="rect">
              <a:avLst/>
            </a:prstGeom>
            <a:noFill/>
          </p:spPr>
          <p:txBody>
            <a:bodyPr wrap="square" rtlCol="0">
              <a:spAutoFit/>
            </a:bodyPr>
            <a:lstStyle/>
            <a:p>
              <a:r>
                <a:rPr lang="en-US" sz="800" dirty="0">
                  <a:solidFill>
                    <a:schemeClr val="bg1">
                      <a:lumMod val="50000"/>
                    </a:schemeClr>
                  </a:solidFill>
                </a:rPr>
                <a:t>4</a:t>
              </a:r>
            </a:p>
          </p:txBody>
        </p:sp>
      </p:grpSp>
    </p:spTree>
    <p:extLst>
      <p:ext uri="{BB962C8B-B14F-4D97-AF65-F5344CB8AC3E}">
        <p14:creationId xmlns:p14="http://schemas.microsoft.com/office/powerpoint/2010/main" val="3886945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BF4271-262C-4BC3-412B-D1CF35927543}"/>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1086BCE7-ED56-38C9-69D2-E9ECE288EBD4}"/>
              </a:ext>
            </a:extLst>
          </p:cNvPr>
          <p:cNvSpPr/>
          <p:nvPr/>
        </p:nvSpPr>
        <p:spPr>
          <a:xfrm>
            <a:off x="6320121" y="2476713"/>
            <a:ext cx="4838655" cy="3654622"/>
          </a:xfrm>
          <a:prstGeom prst="rect">
            <a:avLst/>
          </a:prstGeom>
          <a:solidFill>
            <a:sysClr val="window" lastClr="FFFFFF"/>
          </a:solidFill>
          <a:ln w="25400" cap="flat" cmpd="sng" algn="ctr">
            <a:noFill/>
            <a:prstDash val="solid"/>
            <a:miter lim="800000"/>
          </a:ln>
          <a:effectLst>
            <a:glow rad="63500">
              <a:sysClr val="window" lastClr="FFFFFF">
                <a:lumMod val="95000"/>
                <a:alpha val="40000"/>
              </a:sysClr>
            </a:glow>
            <a:outerShdw blurRad="50800" dist="38100" algn="l" rotWithShape="0">
              <a:prstClr val="black">
                <a:alpha val="40000"/>
              </a:prstClr>
            </a:outerShdw>
          </a:effectLst>
        </p:spPr>
        <p:txBody>
          <a:bodyPr spcFirstLastPara="0" vert="horz" wrap="square" lIns="4763" tIns="4763" rIns="4763" bIns="4763" numCol="1" spcCol="953" rtlCol="0" anchor="ctr" anchorCtr="0">
            <a:noAutofit/>
          </a:bodyPr>
          <a:lstStyle/>
          <a:p>
            <a:pPr>
              <a:defRPr/>
            </a:pPr>
            <a:endParaRPr lang="en-US" sz="900" kern="0" dirty="0">
              <a:solidFill>
                <a:prstClr val="black"/>
              </a:solidFill>
              <a:latin typeface="Calibri" panose="020F0502020204030204"/>
            </a:endParaRPr>
          </a:p>
        </p:txBody>
      </p:sp>
      <p:sp>
        <p:nvSpPr>
          <p:cNvPr id="5" name="Rectangle 4">
            <a:extLst>
              <a:ext uri="{FF2B5EF4-FFF2-40B4-BE49-F238E27FC236}">
                <a16:creationId xmlns:a16="http://schemas.microsoft.com/office/drawing/2014/main" id="{56F5FE1E-CCFF-DBDF-0D06-CE60707676CD}"/>
              </a:ext>
            </a:extLst>
          </p:cNvPr>
          <p:cNvSpPr/>
          <p:nvPr/>
        </p:nvSpPr>
        <p:spPr>
          <a:xfrm>
            <a:off x="941274" y="2514527"/>
            <a:ext cx="4930607" cy="3651837"/>
          </a:xfrm>
          <a:prstGeom prst="rect">
            <a:avLst/>
          </a:prstGeom>
          <a:solidFill>
            <a:sysClr val="window" lastClr="FFFFFF"/>
          </a:solidFill>
          <a:ln w="25400" cap="flat" cmpd="sng" algn="ctr">
            <a:noFill/>
            <a:prstDash val="solid"/>
            <a:miter lim="800000"/>
          </a:ln>
          <a:effectLst>
            <a:glow rad="63500">
              <a:sysClr val="window" lastClr="FFFFFF">
                <a:lumMod val="95000"/>
                <a:alpha val="40000"/>
              </a:sysClr>
            </a:glow>
            <a:outerShdw blurRad="50800" dist="38100" algn="l" rotWithShape="0">
              <a:prstClr val="black">
                <a:alpha val="40000"/>
              </a:prstClr>
            </a:outerShdw>
          </a:effectLst>
        </p:spPr>
        <p:txBody>
          <a:bodyPr spcFirstLastPara="0" vert="horz" wrap="square" lIns="4763" tIns="4763" rIns="4763" bIns="4763" numCol="1" spcCol="953" rtlCol="0" anchor="ctr" anchorCtr="0">
            <a:noAutofit/>
          </a:bodyPr>
          <a:lstStyle/>
          <a:p>
            <a:pPr>
              <a:defRPr/>
            </a:pPr>
            <a:endParaRPr lang="en-US" sz="900" kern="0" dirty="0">
              <a:solidFill>
                <a:prstClr val="black"/>
              </a:solidFill>
              <a:latin typeface="Calibri" panose="020F0502020204030204"/>
            </a:endParaRPr>
          </a:p>
        </p:txBody>
      </p:sp>
      <p:sp>
        <p:nvSpPr>
          <p:cNvPr id="3" name="Slide Number Placeholder 2">
            <a:extLst>
              <a:ext uri="{FF2B5EF4-FFF2-40B4-BE49-F238E27FC236}">
                <a16:creationId xmlns:a16="http://schemas.microsoft.com/office/drawing/2014/main" id="{778EE347-57B4-AE1F-1109-B0F6B42B85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4AD89C-DF1E-4948-B597-5DD47B34A9CA}" type="slidenum">
              <a:rPr kumimoji="1" lang="ja-JP" altLang="en-US" sz="2000" b="0" i="0" u="none" strike="noStrike" kern="1200" cap="none" spc="0" normalizeH="0" baseline="0" noProof="0" smtClean="0">
                <a:ln>
                  <a:noFill/>
                </a:ln>
                <a:solidFill>
                  <a:srgbClr val="373545">
                    <a:lumMod val="20000"/>
                    <a:lumOff val="80000"/>
                  </a:srgbClr>
                </a:solidFill>
                <a:effectLst/>
                <a:uLnTx/>
                <a:uFillTx/>
                <a:latin typeface="Coo Hew"/>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1" lang="ja-JP" altLang="en-US" sz="2000" b="0" i="0" u="none" strike="noStrike" kern="1200" cap="none" spc="0" normalizeH="0" baseline="0" noProof="0" dirty="0">
              <a:ln>
                <a:noFill/>
              </a:ln>
              <a:solidFill>
                <a:srgbClr val="373545">
                  <a:lumMod val="20000"/>
                  <a:lumOff val="80000"/>
                </a:srgbClr>
              </a:solidFill>
              <a:effectLst/>
              <a:uLnTx/>
              <a:uFillTx/>
              <a:latin typeface="Coo Hew"/>
              <a:cs typeface="+mn-cs"/>
            </a:endParaRPr>
          </a:p>
        </p:txBody>
      </p:sp>
      <p:sp>
        <p:nvSpPr>
          <p:cNvPr id="6" name="Title 5">
            <a:extLst>
              <a:ext uri="{FF2B5EF4-FFF2-40B4-BE49-F238E27FC236}">
                <a16:creationId xmlns:a16="http://schemas.microsoft.com/office/drawing/2014/main" id="{9AAD6CD4-98D1-1E66-6A4A-8D042EFA32CD}"/>
              </a:ext>
            </a:extLst>
          </p:cNvPr>
          <p:cNvSpPr>
            <a:spLocks noGrp="1"/>
          </p:cNvSpPr>
          <p:nvPr>
            <p:ph type="title"/>
          </p:nvPr>
        </p:nvSpPr>
        <p:spPr>
          <a:xfrm>
            <a:off x="935566" y="0"/>
            <a:ext cx="10315160" cy="1042095"/>
          </a:xfrm>
        </p:spPr>
        <p:txBody>
          <a:bodyPr>
            <a:normAutofit fontScale="90000"/>
          </a:bodyPr>
          <a:lstStyle/>
          <a:p>
            <a:r>
              <a:rPr lang="en-US" dirty="0"/>
              <a:t>Awareness of the details of the WPIP / MIP V investment program </a:t>
            </a:r>
          </a:p>
        </p:txBody>
      </p:sp>
      <p:sp>
        <p:nvSpPr>
          <p:cNvPr id="9" name="TextBox 8">
            <a:extLst>
              <a:ext uri="{FF2B5EF4-FFF2-40B4-BE49-F238E27FC236}">
                <a16:creationId xmlns:a16="http://schemas.microsoft.com/office/drawing/2014/main" id="{85B478D3-13CA-28C9-C6E2-DDFA13A43E63}"/>
              </a:ext>
            </a:extLst>
          </p:cNvPr>
          <p:cNvSpPr txBox="1"/>
          <p:nvPr/>
        </p:nvSpPr>
        <p:spPr>
          <a:xfrm>
            <a:off x="4235454" y="5516224"/>
            <a:ext cx="928459"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prstClr val="black"/>
                </a:solidFill>
                <a:effectLst/>
                <a:uLnTx/>
                <a:uFillTx/>
                <a:latin typeface="Gidole"/>
                <a:cs typeface="+mn-cs"/>
              </a:rPr>
              <a:t>Base: Berat (96)</a:t>
            </a:r>
          </a:p>
        </p:txBody>
      </p:sp>
      <p:graphicFrame>
        <p:nvGraphicFramePr>
          <p:cNvPr id="11" name="Content Placeholder 11">
            <a:extLst>
              <a:ext uri="{FF2B5EF4-FFF2-40B4-BE49-F238E27FC236}">
                <a16:creationId xmlns:a16="http://schemas.microsoft.com/office/drawing/2014/main" id="{3390631D-CF5B-AD0B-6C39-A138A05F5FFF}"/>
              </a:ext>
            </a:extLst>
          </p:cNvPr>
          <p:cNvGraphicFramePr>
            <a:graphicFrameLocks/>
          </p:cNvGraphicFramePr>
          <p:nvPr>
            <p:extLst>
              <p:ext uri="{D42A27DB-BD31-4B8C-83A1-F6EECF244321}">
                <p14:modId xmlns:p14="http://schemas.microsoft.com/office/powerpoint/2010/main" val="1513324230"/>
              </p:ext>
            </p:extLst>
          </p:nvPr>
        </p:nvGraphicFramePr>
        <p:xfrm>
          <a:off x="1033223" y="2439498"/>
          <a:ext cx="4757977" cy="3680686"/>
        </p:xfrm>
        <a:graphic>
          <a:graphicData uri="http://schemas.openxmlformats.org/drawingml/2006/chart">
            <c:chart xmlns:c="http://schemas.openxmlformats.org/drawingml/2006/chart" xmlns:r="http://schemas.openxmlformats.org/officeDocument/2006/relationships" r:id="rId2"/>
          </a:graphicData>
        </a:graphic>
      </p:graphicFrame>
      <p:sp>
        <p:nvSpPr>
          <p:cNvPr id="17" name="TextBox 16">
            <a:extLst>
              <a:ext uri="{FF2B5EF4-FFF2-40B4-BE49-F238E27FC236}">
                <a16:creationId xmlns:a16="http://schemas.microsoft.com/office/drawing/2014/main" id="{831614A1-31EF-9F62-0937-752B8BADEFB7}"/>
              </a:ext>
            </a:extLst>
          </p:cNvPr>
          <p:cNvSpPr txBox="1"/>
          <p:nvPr/>
        </p:nvSpPr>
        <p:spPr>
          <a:xfrm>
            <a:off x="10270656" y="5566857"/>
            <a:ext cx="906017"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prstClr val="black"/>
                </a:solidFill>
                <a:effectLst/>
                <a:uLnTx/>
                <a:uFillTx/>
                <a:latin typeface="Gidole"/>
                <a:cs typeface="+mn-cs"/>
              </a:rPr>
              <a:t>Base: </a:t>
            </a:r>
            <a:r>
              <a:rPr kumimoji="0" lang="en-US" sz="900" b="0" i="1" u="none" strike="noStrike" kern="1200" cap="none" spc="0" normalizeH="0" baseline="0" noProof="0" dirty="0" err="1">
                <a:ln>
                  <a:noFill/>
                </a:ln>
                <a:solidFill>
                  <a:prstClr val="black"/>
                </a:solidFill>
                <a:effectLst/>
                <a:uLnTx/>
                <a:uFillTx/>
                <a:latin typeface="Gidole"/>
                <a:cs typeface="+mn-cs"/>
              </a:rPr>
              <a:t>Fier</a:t>
            </a:r>
            <a:r>
              <a:rPr kumimoji="0" lang="en-US" sz="900" b="0" i="1" u="none" strike="noStrike" kern="1200" cap="none" spc="0" normalizeH="0" baseline="0" noProof="0" dirty="0">
                <a:ln>
                  <a:noFill/>
                </a:ln>
                <a:solidFill>
                  <a:prstClr val="black"/>
                </a:solidFill>
                <a:effectLst/>
                <a:uLnTx/>
                <a:uFillTx/>
                <a:latin typeface="Gidole"/>
                <a:cs typeface="+mn-cs"/>
              </a:rPr>
              <a:t> (</a:t>
            </a:r>
            <a:r>
              <a:rPr lang="en-US" sz="900" i="1" dirty="0">
                <a:solidFill>
                  <a:prstClr val="black"/>
                </a:solidFill>
                <a:latin typeface="Gidole"/>
              </a:rPr>
              <a:t>158</a:t>
            </a:r>
            <a:r>
              <a:rPr kumimoji="0" lang="en-US" sz="900" b="0" i="1" u="none" strike="noStrike" kern="1200" cap="none" spc="0" normalizeH="0" baseline="0" noProof="0" dirty="0">
                <a:ln>
                  <a:noFill/>
                </a:ln>
                <a:solidFill>
                  <a:prstClr val="black"/>
                </a:solidFill>
                <a:effectLst/>
                <a:uLnTx/>
                <a:uFillTx/>
                <a:latin typeface="Gidole"/>
                <a:cs typeface="+mn-cs"/>
              </a:rPr>
              <a:t>)</a:t>
            </a:r>
          </a:p>
        </p:txBody>
      </p:sp>
      <p:sp>
        <p:nvSpPr>
          <p:cNvPr id="2" name="TextBox 1">
            <a:extLst>
              <a:ext uri="{FF2B5EF4-FFF2-40B4-BE49-F238E27FC236}">
                <a16:creationId xmlns:a16="http://schemas.microsoft.com/office/drawing/2014/main" id="{EBE28568-192F-F202-D942-154326850E64}"/>
              </a:ext>
            </a:extLst>
          </p:cNvPr>
          <p:cNvSpPr txBox="1"/>
          <p:nvPr/>
        </p:nvSpPr>
        <p:spPr>
          <a:xfrm>
            <a:off x="935565" y="1218792"/>
            <a:ext cx="10363805" cy="461665"/>
          </a:xfrm>
          <a:prstGeom prst="rect">
            <a:avLst/>
          </a:prstGeom>
          <a:solidFill>
            <a:schemeClr val="bg1">
              <a:lumMod val="95000"/>
            </a:schemeClr>
          </a:solidFill>
          <a:ln>
            <a:solidFill>
              <a:schemeClr val="bg1">
                <a:lumMod val="95000"/>
              </a:schemeClr>
            </a:solidFill>
          </a:ln>
        </p:spPr>
        <p:txBody>
          <a:bodyPr wrap="square" rtlCol="0">
            <a:spAutoFit/>
          </a:bodyPr>
          <a:lstStyle/>
          <a:p>
            <a:r>
              <a:rPr lang="en-US" sz="1200" dirty="0"/>
              <a:t>We introduced the respective details of the WPIP/MIP V investment program for each of the municipalities separately, and the awareness of such details is as follows:  </a:t>
            </a:r>
          </a:p>
        </p:txBody>
      </p:sp>
      <p:sp>
        <p:nvSpPr>
          <p:cNvPr id="10" name="Rectangle 9">
            <a:extLst>
              <a:ext uri="{FF2B5EF4-FFF2-40B4-BE49-F238E27FC236}">
                <a16:creationId xmlns:a16="http://schemas.microsoft.com/office/drawing/2014/main" id="{A177E3DE-2A96-7D88-F03E-D652ED650072}"/>
              </a:ext>
            </a:extLst>
          </p:cNvPr>
          <p:cNvSpPr/>
          <p:nvPr/>
        </p:nvSpPr>
        <p:spPr>
          <a:xfrm>
            <a:off x="935565" y="1801764"/>
            <a:ext cx="4855635" cy="553998"/>
          </a:xfrm>
          <a:prstGeom prst="rect">
            <a:avLst/>
          </a:prstGeom>
        </p:spPr>
        <p:txBody>
          <a:bodyPr wrap="square">
            <a:spAutoFit/>
          </a:bodyPr>
          <a:lstStyle/>
          <a:p>
            <a:pPr lvl="0">
              <a:spcAft>
                <a:spcPts val="800"/>
              </a:spcAft>
            </a:pPr>
            <a:r>
              <a:rPr lang="en-US" sz="1000" dirty="0">
                <a:solidFill>
                  <a:prstClr val="black"/>
                </a:solidFill>
                <a:latin typeface="Arial" panose="020B0604020202020204" pitchFamily="34" charset="0"/>
                <a:ea typeface="Calibri" panose="020F0502020204030204" pitchFamily="34" charset="0"/>
                <a:cs typeface="Times New Roman" panose="02020603050405020304" pitchFamily="18" charset="0"/>
              </a:rPr>
              <a:t>15. Let us introduce in detail the WPIP/MIP V investment program for your municipality. For each of the following let us know if you heard about such investments.</a:t>
            </a:r>
          </a:p>
        </p:txBody>
      </p:sp>
      <p:sp>
        <p:nvSpPr>
          <p:cNvPr id="12" name="Rectangle 11">
            <a:extLst>
              <a:ext uri="{FF2B5EF4-FFF2-40B4-BE49-F238E27FC236}">
                <a16:creationId xmlns:a16="http://schemas.microsoft.com/office/drawing/2014/main" id="{9800A596-55A4-AB40-FA4D-274A5CFE15FD}"/>
              </a:ext>
            </a:extLst>
          </p:cNvPr>
          <p:cNvSpPr/>
          <p:nvPr/>
        </p:nvSpPr>
        <p:spPr>
          <a:xfrm>
            <a:off x="6299301" y="1801764"/>
            <a:ext cx="4855635" cy="553998"/>
          </a:xfrm>
          <a:prstGeom prst="rect">
            <a:avLst/>
          </a:prstGeom>
        </p:spPr>
        <p:txBody>
          <a:bodyPr wrap="square">
            <a:spAutoFit/>
          </a:bodyPr>
          <a:lstStyle/>
          <a:p>
            <a:pPr lvl="0">
              <a:spcAft>
                <a:spcPts val="800"/>
              </a:spcAft>
            </a:pPr>
            <a:r>
              <a:rPr lang="en-US" sz="1000" dirty="0">
                <a:solidFill>
                  <a:prstClr val="black"/>
                </a:solidFill>
                <a:latin typeface="Arial" panose="020B0604020202020204" pitchFamily="34" charset="0"/>
                <a:ea typeface="Calibri" panose="020F0502020204030204" pitchFamily="34" charset="0"/>
                <a:cs typeface="Times New Roman" panose="02020603050405020304" pitchFamily="18" charset="0"/>
              </a:rPr>
              <a:t>15. Let us introduce in detail the WPIP/MIP V investment program for your municipality. For each of the following let us know if you heard about such investments.</a:t>
            </a:r>
          </a:p>
        </p:txBody>
      </p:sp>
      <p:sp>
        <p:nvSpPr>
          <p:cNvPr id="4" name="Rectangle 3">
            <a:extLst>
              <a:ext uri="{FF2B5EF4-FFF2-40B4-BE49-F238E27FC236}">
                <a16:creationId xmlns:a16="http://schemas.microsoft.com/office/drawing/2014/main" id="{B12161D5-6F6A-E10F-B6D9-647424A8896C}"/>
              </a:ext>
            </a:extLst>
          </p:cNvPr>
          <p:cNvSpPr/>
          <p:nvPr/>
        </p:nvSpPr>
        <p:spPr>
          <a:xfrm>
            <a:off x="1217339" y="6208776"/>
            <a:ext cx="1538218" cy="2414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a:p>
        </p:txBody>
      </p:sp>
      <p:graphicFrame>
        <p:nvGraphicFramePr>
          <p:cNvPr id="8" name="Content Placeholder 11">
            <a:extLst>
              <a:ext uri="{FF2B5EF4-FFF2-40B4-BE49-F238E27FC236}">
                <a16:creationId xmlns:a16="http://schemas.microsoft.com/office/drawing/2014/main" id="{01DCC723-30CE-41DB-F6E8-AE223D0E19D8}"/>
              </a:ext>
            </a:extLst>
          </p:cNvPr>
          <p:cNvGraphicFramePr>
            <a:graphicFrameLocks/>
          </p:cNvGraphicFramePr>
          <p:nvPr>
            <p:extLst>
              <p:ext uri="{D42A27DB-BD31-4B8C-83A1-F6EECF244321}">
                <p14:modId xmlns:p14="http://schemas.microsoft.com/office/powerpoint/2010/main" val="2536197879"/>
              </p:ext>
            </p:extLst>
          </p:nvPr>
        </p:nvGraphicFramePr>
        <p:xfrm>
          <a:off x="6320121" y="2457656"/>
          <a:ext cx="4757977" cy="368068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355235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C0D12A-CC7E-9810-6097-577829182F0A}"/>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4F0B19E2-A6D8-0194-4A95-19A9AA960ABF}"/>
              </a:ext>
            </a:extLst>
          </p:cNvPr>
          <p:cNvSpPr/>
          <p:nvPr/>
        </p:nvSpPr>
        <p:spPr>
          <a:xfrm>
            <a:off x="1015055" y="2448401"/>
            <a:ext cx="4838655" cy="3654622"/>
          </a:xfrm>
          <a:prstGeom prst="rect">
            <a:avLst/>
          </a:prstGeom>
          <a:solidFill>
            <a:sysClr val="window" lastClr="FFFFFF"/>
          </a:solidFill>
          <a:ln w="25400" cap="flat" cmpd="sng" algn="ctr">
            <a:noFill/>
            <a:prstDash val="solid"/>
            <a:miter lim="800000"/>
          </a:ln>
          <a:effectLst>
            <a:glow rad="63500">
              <a:sysClr val="window" lastClr="FFFFFF">
                <a:lumMod val="95000"/>
                <a:alpha val="40000"/>
              </a:sysClr>
            </a:glow>
            <a:outerShdw blurRad="50800" dist="38100" algn="l" rotWithShape="0">
              <a:prstClr val="black">
                <a:alpha val="40000"/>
              </a:prstClr>
            </a:outerShdw>
          </a:effectLst>
        </p:spPr>
        <p:txBody>
          <a:bodyPr spcFirstLastPara="0" vert="horz" wrap="square" lIns="4763" tIns="4763" rIns="4763" bIns="4763" numCol="1" spcCol="953" rtlCol="0" anchor="ctr" anchorCtr="0">
            <a:noAutofit/>
          </a:bodyPr>
          <a:lstStyle/>
          <a:p>
            <a:pPr>
              <a:defRPr/>
            </a:pPr>
            <a:endParaRPr lang="en-US" sz="900" kern="0" dirty="0">
              <a:solidFill>
                <a:prstClr val="black"/>
              </a:solidFill>
              <a:latin typeface="Calibri" panose="020F0502020204030204"/>
            </a:endParaRPr>
          </a:p>
        </p:txBody>
      </p:sp>
      <p:sp>
        <p:nvSpPr>
          <p:cNvPr id="3" name="Slide Number Placeholder 2">
            <a:extLst>
              <a:ext uri="{FF2B5EF4-FFF2-40B4-BE49-F238E27FC236}">
                <a16:creationId xmlns:a16="http://schemas.microsoft.com/office/drawing/2014/main" id="{76A74ACB-8778-1552-8430-A724DE9AF90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4AD89C-DF1E-4948-B597-5DD47B34A9CA}" type="slidenum">
              <a:rPr kumimoji="1" lang="ja-JP" altLang="en-US" sz="2000" b="0" i="0" u="none" strike="noStrike" kern="1200" cap="none" spc="0" normalizeH="0" baseline="0" noProof="0" smtClean="0">
                <a:ln>
                  <a:noFill/>
                </a:ln>
                <a:solidFill>
                  <a:srgbClr val="373545">
                    <a:lumMod val="20000"/>
                    <a:lumOff val="80000"/>
                  </a:srgbClr>
                </a:solidFill>
                <a:effectLst/>
                <a:uLnTx/>
                <a:uFillTx/>
                <a:latin typeface="Coo Hew"/>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1" lang="ja-JP" altLang="en-US" sz="2000" b="0" i="0" u="none" strike="noStrike" kern="1200" cap="none" spc="0" normalizeH="0" baseline="0" noProof="0" dirty="0">
              <a:ln>
                <a:noFill/>
              </a:ln>
              <a:solidFill>
                <a:srgbClr val="373545">
                  <a:lumMod val="20000"/>
                  <a:lumOff val="80000"/>
                </a:srgbClr>
              </a:solidFill>
              <a:effectLst/>
              <a:uLnTx/>
              <a:uFillTx/>
              <a:latin typeface="Coo Hew"/>
              <a:cs typeface="+mn-cs"/>
            </a:endParaRPr>
          </a:p>
        </p:txBody>
      </p:sp>
      <p:sp>
        <p:nvSpPr>
          <p:cNvPr id="6" name="Title 5">
            <a:extLst>
              <a:ext uri="{FF2B5EF4-FFF2-40B4-BE49-F238E27FC236}">
                <a16:creationId xmlns:a16="http://schemas.microsoft.com/office/drawing/2014/main" id="{B6035D91-62A1-0F7F-6E51-70E20408FB3C}"/>
              </a:ext>
            </a:extLst>
          </p:cNvPr>
          <p:cNvSpPr>
            <a:spLocks noGrp="1"/>
          </p:cNvSpPr>
          <p:nvPr>
            <p:ph type="title"/>
          </p:nvPr>
        </p:nvSpPr>
        <p:spPr>
          <a:xfrm>
            <a:off x="935566" y="0"/>
            <a:ext cx="10315160" cy="1042095"/>
          </a:xfrm>
        </p:spPr>
        <p:txBody>
          <a:bodyPr>
            <a:normAutofit fontScale="90000"/>
          </a:bodyPr>
          <a:lstStyle/>
          <a:p>
            <a:r>
              <a:rPr lang="en-US" dirty="0"/>
              <a:t>Awareness of the details of the WPIP / MIP V investment program </a:t>
            </a:r>
          </a:p>
        </p:txBody>
      </p:sp>
      <p:sp>
        <p:nvSpPr>
          <p:cNvPr id="17" name="TextBox 16">
            <a:extLst>
              <a:ext uri="{FF2B5EF4-FFF2-40B4-BE49-F238E27FC236}">
                <a16:creationId xmlns:a16="http://schemas.microsoft.com/office/drawing/2014/main" id="{90118008-F5F4-2C5B-BF74-91428EE07F54}"/>
              </a:ext>
            </a:extLst>
          </p:cNvPr>
          <p:cNvSpPr txBox="1"/>
          <p:nvPr/>
        </p:nvSpPr>
        <p:spPr>
          <a:xfrm>
            <a:off x="4870749" y="5472441"/>
            <a:ext cx="982961"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prstClr val="black"/>
                </a:solidFill>
                <a:effectLst/>
                <a:uLnTx/>
                <a:uFillTx/>
                <a:latin typeface="Gidole"/>
                <a:cs typeface="+mn-cs"/>
              </a:rPr>
              <a:t>Base: </a:t>
            </a:r>
            <a:r>
              <a:rPr lang="en-US" sz="900" i="1" dirty="0" err="1">
                <a:solidFill>
                  <a:prstClr val="black"/>
                </a:solidFill>
                <a:latin typeface="Gidole"/>
              </a:rPr>
              <a:t>Vlora</a:t>
            </a:r>
            <a:r>
              <a:rPr kumimoji="0" lang="en-US" sz="900" b="0" i="1" u="none" strike="noStrike" kern="1200" cap="none" spc="0" normalizeH="0" baseline="0" noProof="0" dirty="0">
                <a:ln>
                  <a:noFill/>
                </a:ln>
                <a:solidFill>
                  <a:prstClr val="black"/>
                </a:solidFill>
                <a:effectLst/>
                <a:uLnTx/>
                <a:uFillTx/>
                <a:latin typeface="Gidole"/>
                <a:cs typeface="+mn-cs"/>
              </a:rPr>
              <a:t> (</a:t>
            </a:r>
            <a:r>
              <a:rPr lang="en-US" sz="900" i="1" dirty="0">
                <a:solidFill>
                  <a:prstClr val="black"/>
                </a:solidFill>
                <a:latin typeface="Gidole"/>
              </a:rPr>
              <a:t>13</a:t>
            </a:r>
            <a:r>
              <a:rPr kumimoji="0" lang="en-US" sz="900" b="0" i="1" u="none" strike="noStrike" kern="1200" cap="none" spc="0" normalizeH="0" baseline="0" noProof="0" dirty="0">
                <a:ln>
                  <a:noFill/>
                </a:ln>
                <a:solidFill>
                  <a:prstClr val="black"/>
                </a:solidFill>
                <a:effectLst/>
                <a:uLnTx/>
                <a:uFillTx/>
                <a:latin typeface="Gidole"/>
                <a:cs typeface="+mn-cs"/>
              </a:rPr>
              <a:t>0)</a:t>
            </a:r>
          </a:p>
        </p:txBody>
      </p:sp>
      <p:graphicFrame>
        <p:nvGraphicFramePr>
          <p:cNvPr id="10" name="Content Placeholder 11">
            <a:extLst>
              <a:ext uri="{FF2B5EF4-FFF2-40B4-BE49-F238E27FC236}">
                <a16:creationId xmlns:a16="http://schemas.microsoft.com/office/drawing/2014/main" id="{745EB99E-2827-085B-6F28-0B48D5252858}"/>
              </a:ext>
            </a:extLst>
          </p:cNvPr>
          <p:cNvGraphicFramePr>
            <a:graphicFrameLocks/>
          </p:cNvGraphicFramePr>
          <p:nvPr>
            <p:extLst>
              <p:ext uri="{D42A27DB-BD31-4B8C-83A1-F6EECF244321}">
                <p14:modId xmlns:p14="http://schemas.microsoft.com/office/powerpoint/2010/main" val="1572285253"/>
              </p:ext>
            </p:extLst>
          </p:nvPr>
        </p:nvGraphicFramePr>
        <p:xfrm>
          <a:off x="1015055" y="2486215"/>
          <a:ext cx="4757977" cy="3680686"/>
        </p:xfrm>
        <a:graphic>
          <a:graphicData uri="http://schemas.openxmlformats.org/drawingml/2006/chart">
            <c:chart xmlns:c="http://schemas.openxmlformats.org/drawingml/2006/chart" xmlns:r="http://schemas.openxmlformats.org/officeDocument/2006/relationships" r:id="rId2"/>
          </a:graphicData>
        </a:graphic>
      </p:graphicFrame>
      <p:sp>
        <p:nvSpPr>
          <p:cNvPr id="13" name="Rectangle 12">
            <a:extLst>
              <a:ext uri="{FF2B5EF4-FFF2-40B4-BE49-F238E27FC236}">
                <a16:creationId xmlns:a16="http://schemas.microsoft.com/office/drawing/2014/main" id="{DB14F0E7-7C47-7FCC-D35D-3A279C325C3C}"/>
              </a:ext>
            </a:extLst>
          </p:cNvPr>
          <p:cNvSpPr/>
          <p:nvPr/>
        </p:nvSpPr>
        <p:spPr>
          <a:xfrm>
            <a:off x="6079871" y="2441726"/>
            <a:ext cx="4930607" cy="3651837"/>
          </a:xfrm>
          <a:prstGeom prst="rect">
            <a:avLst/>
          </a:prstGeom>
          <a:solidFill>
            <a:sysClr val="window" lastClr="FFFFFF"/>
          </a:solidFill>
          <a:ln w="25400" cap="flat" cmpd="sng" algn="ctr">
            <a:noFill/>
            <a:prstDash val="solid"/>
            <a:miter lim="800000"/>
          </a:ln>
          <a:effectLst>
            <a:glow rad="63500">
              <a:sysClr val="window" lastClr="FFFFFF">
                <a:lumMod val="95000"/>
                <a:alpha val="40000"/>
              </a:sysClr>
            </a:glow>
            <a:outerShdw blurRad="50800" dist="38100" algn="l" rotWithShape="0">
              <a:prstClr val="black">
                <a:alpha val="40000"/>
              </a:prstClr>
            </a:outerShdw>
          </a:effectLst>
        </p:spPr>
        <p:txBody>
          <a:bodyPr spcFirstLastPara="0" vert="horz" wrap="square" lIns="4763" tIns="4763" rIns="4763" bIns="4763" numCol="1" spcCol="953" rtlCol="0" anchor="ctr" anchorCtr="0">
            <a:noAutofit/>
          </a:bodyPr>
          <a:lstStyle/>
          <a:p>
            <a:pPr>
              <a:defRPr/>
            </a:pPr>
            <a:endParaRPr lang="en-US" sz="900" kern="0" dirty="0">
              <a:solidFill>
                <a:prstClr val="black"/>
              </a:solidFill>
              <a:latin typeface="Calibri" panose="020F0502020204030204"/>
            </a:endParaRPr>
          </a:p>
        </p:txBody>
      </p:sp>
      <p:sp>
        <p:nvSpPr>
          <p:cNvPr id="9" name="TextBox 8">
            <a:extLst>
              <a:ext uri="{FF2B5EF4-FFF2-40B4-BE49-F238E27FC236}">
                <a16:creationId xmlns:a16="http://schemas.microsoft.com/office/drawing/2014/main" id="{3E7A8AD4-BA0E-8AFE-F755-D63C67BD3616}"/>
              </a:ext>
            </a:extLst>
          </p:cNvPr>
          <p:cNvSpPr txBox="1"/>
          <p:nvPr/>
        </p:nvSpPr>
        <p:spPr>
          <a:xfrm>
            <a:off x="9924971" y="5459303"/>
            <a:ext cx="1096775"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prstClr val="black"/>
                </a:solidFill>
                <a:effectLst/>
                <a:uLnTx/>
                <a:uFillTx/>
                <a:latin typeface="Gidole"/>
                <a:cs typeface="+mn-cs"/>
              </a:rPr>
              <a:t>Base: Elbasan (</a:t>
            </a:r>
            <a:r>
              <a:rPr lang="en-US" sz="900" i="1" dirty="0">
                <a:solidFill>
                  <a:prstClr val="black"/>
                </a:solidFill>
                <a:latin typeface="Gidole"/>
              </a:rPr>
              <a:t>178</a:t>
            </a:r>
            <a:r>
              <a:rPr kumimoji="0" lang="en-US" sz="900" b="0" i="1" u="none" strike="noStrike" kern="1200" cap="none" spc="0" normalizeH="0" baseline="0" noProof="0" dirty="0">
                <a:ln>
                  <a:noFill/>
                </a:ln>
                <a:solidFill>
                  <a:prstClr val="black"/>
                </a:solidFill>
                <a:effectLst/>
                <a:uLnTx/>
                <a:uFillTx/>
                <a:latin typeface="Gidole"/>
                <a:cs typeface="+mn-cs"/>
              </a:rPr>
              <a:t>)</a:t>
            </a:r>
          </a:p>
        </p:txBody>
      </p:sp>
      <p:sp>
        <p:nvSpPr>
          <p:cNvPr id="4" name="TextBox 3">
            <a:extLst>
              <a:ext uri="{FF2B5EF4-FFF2-40B4-BE49-F238E27FC236}">
                <a16:creationId xmlns:a16="http://schemas.microsoft.com/office/drawing/2014/main" id="{72F66EF4-D0CB-5115-F99D-1CB1EDA409EF}"/>
              </a:ext>
            </a:extLst>
          </p:cNvPr>
          <p:cNvSpPr txBox="1"/>
          <p:nvPr/>
        </p:nvSpPr>
        <p:spPr>
          <a:xfrm>
            <a:off x="935565" y="1218792"/>
            <a:ext cx="10363805" cy="461665"/>
          </a:xfrm>
          <a:prstGeom prst="rect">
            <a:avLst/>
          </a:prstGeom>
          <a:solidFill>
            <a:schemeClr val="bg1">
              <a:lumMod val="95000"/>
            </a:schemeClr>
          </a:solidFill>
          <a:ln>
            <a:solidFill>
              <a:schemeClr val="bg1">
                <a:lumMod val="95000"/>
              </a:schemeClr>
            </a:solidFill>
          </a:ln>
        </p:spPr>
        <p:txBody>
          <a:bodyPr wrap="square" rtlCol="0">
            <a:spAutoFit/>
          </a:bodyPr>
          <a:lstStyle/>
          <a:p>
            <a:r>
              <a:rPr lang="en-US" sz="1200" dirty="0"/>
              <a:t>We introduced the respective details of the WPIP/MIP V investment program for each of the municipalities separately, and the awareness of such details is as follows: *notable high awareness on Elbasan profound rehabilitation of drinking water supply!</a:t>
            </a:r>
          </a:p>
        </p:txBody>
      </p:sp>
      <p:sp>
        <p:nvSpPr>
          <p:cNvPr id="8" name="Rectangle 7">
            <a:extLst>
              <a:ext uri="{FF2B5EF4-FFF2-40B4-BE49-F238E27FC236}">
                <a16:creationId xmlns:a16="http://schemas.microsoft.com/office/drawing/2014/main" id="{A57D1308-61F9-0FA6-7A64-89083F38C773}"/>
              </a:ext>
            </a:extLst>
          </p:cNvPr>
          <p:cNvSpPr/>
          <p:nvPr/>
        </p:nvSpPr>
        <p:spPr>
          <a:xfrm>
            <a:off x="935565" y="1801764"/>
            <a:ext cx="4855635" cy="553998"/>
          </a:xfrm>
          <a:prstGeom prst="rect">
            <a:avLst/>
          </a:prstGeom>
        </p:spPr>
        <p:txBody>
          <a:bodyPr wrap="square">
            <a:spAutoFit/>
          </a:bodyPr>
          <a:lstStyle/>
          <a:p>
            <a:pPr lvl="0">
              <a:spcAft>
                <a:spcPts val="800"/>
              </a:spcAft>
            </a:pPr>
            <a:r>
              <a:rPr lang="en-US" sz="1000" dirty="0">
                <a:solidFill>
                  <a:prstClr val="black"/>
                </a:solidFill>
                <a:latin typeface="Arial" panose="020B0604020202020204" pitchFamily="34" charset="0"/>
                <a:ea typeface="Calibri" panose="020F0502020204030204" pitchFamily="34" charset="0"/>
                <a:cs typeface="Times New Roman" panose="02020603050405020304" pitchFamily="18" charset="0"/>
              </a:rPr>
              <a:t>15. Let us introduce in detail the WPIP/MIP V investment program for your municipality. For each of the following let us know if you heard about such investments.</a:t>
            </a:r>
          </a:p>
        </p:txBody>
      </p:sp>
      <p:sp>
        <p:nvSpPr>
          <p:cNvPr id="11" name="Rectangle 10">
            <a:extLst>
              <a:ext uri="{FF2B5EF4-FFF2-40B4-BE49-F238E27FC236}">
                <a16:creationId xmlns:a16="http://schemas.microsoft.com/office/drawing/2014/main" id="{7C10AF55-C0E0-BF88-4909-CA4923B80375}"/>
              </a:ext>
            </a:extLst>
          </p:cNvPr>
          <p:cNvSpPr/>
          <p:nvPr/>
        </p:nvSpPr>
        <p:spPr>
          <a:xfrm>
            <a:off x="6299301" y="1801764"/>
            <a:ext cx="4855635" cy="553998"/>
          </a:xfrm>
          <a:prstGeom prst="rect">
            <a:avLst/>
          </a:prstGeom>
        </p:spPr>
        <p:txBody>
          <a:bodyPr wrap="square">
            <a:spAutoFit/>
          </a:bodyPr>
          <a:lstStyle/>
          <a:p>
            <a:pPr lvl="0">
              <a:spcAft>
                <a:spcPts val="800"/>
              </a:spcAft>
            </a:pPr>
            <a:r>
              <a:rPr lang="en-US" sz="1000" dirty="0">
                <a:solidFill>
                  <a:prstClr val="black"/>
                </a:solidFill>
                <a:latin typeface="Arial" panose="020B0604020202020204" pitchFamily="34" charset="0"/>
                <a:ea typeface="Calibri" panose="020F0502020204030204" pitchFamily="34" charset="0"/>
                <a:cs typeface="Times New Roman" panose="02020603050405020304" pitchFamily="18" charset="0"/>
              </a:rPr>
              <a:t>15. Let us introduce in detail the WPIP/MIP V investment program for your municipality. For each of the following let us know if you heard about such investments.</a:t>
            </a:r>
          </a:p>
        </p:txBody>
      </p:sp>
      <p:sp>
        <p:nvSpPr>
          <p:cNvPr id="2" name="Rectangle 1">
            <a:extLst>
              <a:ext uri="{FF2B5EF4-FFF2-40B4-BE49-F238E27FC236}">
                <a16:creationId xmlns:a16="http://schemas.microsoft.com/office/drawing/2014/main" id="{665A7C68-5C21-E742-3414-38A220793F37}"/>
              </a:ext>
            </a:extLst>
          </p:cNvPr>
          <p:cNvSpPr/>
          <p:nvPr/>
        </p:nvSpPr>
        <p:spPr>
          <a:xfrm>
            <a:off x="1217339" y="6208776"/>
            <a:ext cx="1538218" cy="2414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a:p>
        </p:txBody>
      </p:sp>
      <p:graphicFrame>
        <p:nvGraphicFramePr>
          <p:cNvPr id="5" name="Content Placeholder 11">
            <a:extLst>
              <a:ext uri="{FF2B5EF4-FFF2-40B4-BE49-F238E27FC236}">
                <a16:creationId xmlns:a16="http://schemas.microsoft.com/office/drawing/2014/main" id="{4CBC401F-38C0-1E0A-BCA8-D9A98B8FAC65}"/>
              </a:ext>
            </a:extLst>
          </p:cNvPr>
          <p:cNvGraphicFramePr>
            <a:graphicFrameLocks/>
          </p:cNvGraphicFramePr>
          <p:nvPr>
            <p:extLst>
              <p:ext uri="{D42A27DB-BD31-4B8C-83A1-F6EECF244321}">
                <p14:modId xmlns:p14="http://schemas.microsoft.com/office/powerpoint/2010/main" val="1548029453"/>
              </p:ext>
            </p:extLst>
          </p:nvPr>
        </p:nvGraphicFramePr>
        <p:xfrm>
          <a:off x="6171820" y="2343558"/>
          <a:ext cx="4757977" cy="368068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315561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352BD3-19D1-C75E-548D-E67DFC241C41}"/>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73A8EDF1-2DC9-37E0-CDD0-6D34E0B4EC32}"/>
              </a:ext>
            </a:extLst>
          </p:cNvPr>
          <p:cNvSpPr/>
          <p:nvPr/>
        </p:nvSpPr>
        <p:spPr>
          <a:xfrm>
            <a:off x="6320121" y="2354052"/>
            <a:ext cx="4838655" cy="3654622"/>
          </a:xfrm>
          <a:prstGeom prst="rect">
            <a:avLst/>
          </a:prstGeom>
          <a:solidFill>
            <a:sysClr val="window" lastClr="FFFFFF"/>
          </a:solidFill>
          <a:ln w="25400" cap="flat" cmpd="sng" algn="ctr">
            <a:noFill/>
            <a:prstDash val="solid"/>
            <a:miter lim="800000"/>
          </a:ln>
          <a:effectLst>
            <a:glow rad="63500">
              <a:sysClr val="window" lastClr="FFFFFF">
                <a:lumMod val="95000"/>
                <a:alpha val="40000"/>
              </a:sysClr>
            </a:glow>
            <a:outerShdw blurRad="50800" dist="38100" algn="l" rotWithShape="0">
              <a:prstClr val="black">
                <a:alpha val="40000"/>
              </a:prstClr>
            </a:outerShdw>
          </a:effectLst>
        </p:spPr>
        <p:txBody>
          <a:bodyPr spcFirstLastPara="0" vert="horz" wrap="square" lIns="4763" tIns="4763" rIns="4763" bIns="4763" numCol="1" spcCol="953" rtlCol="0" anchor="ctr" anchorCtr="0">
            <a:noAutofit/>
          </a:bodyPr>
          <a:lstStyle/>
          <a:p>
            <a:pPr>
              <a:defRPr/>
            </a:pPr>
            <a:endParaRPr lang="en-US" sz="900" kern="0" dirty="0">
              <a:solidFill>
                <a:prstClr val="black"/>
              </a:solidFill>
              <a:latin typeface="Calibri" panose="020F0502020204030204"/>
            </a:endParaRPr>
          </a:p>
        </p:txBody>
      </p:sp>
      <p:sp>
        <p:nvSpPr>
          <p:cNvPr id="5" name="Rectangle 4">
            <a:extLst>
              <a:ext uri="{FF2B5EF4-FFF2-40B4-BE49-F238E27FC236}">
                <a16:creationId xmlns:a16="http://schemas.microsoft.com/office/drawing/2014/main" id="{F4DD14C8-D089-AA66-B30F-1847A544D4FE}"/>
              </a:ext>
            </a:extLst>
          </p:cNvPr>
          <p:cNvSpPr/>
          <p:nvPr/>
        </p:nvSpPr>
        <p:spPr>
          <a:xfrm>
            <a:off x="941274" y="2391866"/>
            <a:ext cx="4930607" cy="3651837"/>
          </a:xfrm>
          <a:prstGeom prst="rect">
            <a:avLst/>
          </a:prstGeom>
          <a:solidFill>
            <a:sysClr val="window" lastClr="FFFFFF"/>
          </a:solidFill>
          <a:ln w="25400" cap="flat" cmpd="sng" algn="ctr">
            <a:noFill/>
            <a:prstDash val="solid"/>
            <a:miter lim="800000"/>
          </a:ln>
          <a:effectLst>
            <a:glow rad="63500">
              <a:sysClr val="window" lastClr="FFFFFF">
                <a:lumMod val="95000"/>
                <a:alpha val="40000"/>
              </a:sysClr>
            </a:glow>
            <a:outerShdw blurRad="50800" dist="38100" algn="l" rotWithShape="0">
              <a:prstClr val="black">
                <a:alpha val="40000"/>
              </a:prstClr>
            </a:outerShdw>
          </a:effectLst>
        </p:spPr>
        <p:txBody>
          <a:bodyPr spcFirstLastPara="0" vert="horz" wrap="square" lIns="4763" tIns="4763" rIns="4763" bIns="4763" numCol="1" spcCol="953" rtlCol="0" anchor="ctr" anchorCtr="0">
            <a:noAutofit/>
          </a:bodyPr>
          <a:lstStyle/>
          <a:p>
            <a:pPr>
              <a:defRPr/>
            </a:pPr>
            <a:endParaRPr lang="en-US" sz="900" kern="0" dirty="0">
              <a:solidFill>
                <a:prstClr val="black"/>
              </a:solidFill>
              <a:latin typeface="Calibri" panose="020F0502020204030204"/>
            </a:endParaRPr>
          </a:p>
        </p:txBody>
      </p:sp>
      <p:sp>
        <p:nvSpPr>
          <p:cNvPr id="3" name="Slide Number Placeholder 2">
            <a:extLst>
              <a:ext uri="{FF2B5EF4-FFF2-40B4-BE49-F238E27FC236}">
                <a16:creationId xmlns:a16="http://schemas.microsoft.com/office/drawing/2014/main" id="{D3BE23C0-529B-7BF1-5DFD-CC613812C3D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4AD89C-DF1E-4948-B597-5DD47B34A9CA}" type="slidenum">
              <a:rPr kumimoji="1" lang="ja-JP" altLang="en-US" sz="2000" b="0" i="0" u="none" strike="noStrike" kern="1200" cap="none" spc="0" normalizeH="0" baseline="0" noProof="0" smtClean="0">
                <a:ln>
                  <a:noFill/>
                </a:ln>
                <a:solidFill>
                  <a:srgbClr val="373545">
                    <a:lumMod val="20000"/>
                    <a:lumOff val="80000"/>
                  </a:srgbClr>
                </a:solidFill>
                <a:effectLst/>
                <a:uLnTx/>
                <a:uFillTx/>
                <a:latin typeface="Coo Hew"/>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1" lang="ja-JP" altLang="en-US" sz="2000" b="0" i="0" u="none" strike="noStrike" kern="1200" cap="none" spc="0" normalizeH="0" baseline="0" noProof="0" dirty="0">
              <a:ln>
                <a:noFill/>
              </a:ln>
              <a:solidFill>
                <a:srgbClr val="373545">
                  <a:lumMod val="20000"/>
                  <a:lumOff val="80000"/>
                </a:srgbClr>
              </a:solidFill>
              <a:effectLst/>
              <a:uLnTx/>
              <a:uFillTx/>
              <a:latin typeface="Coo Hew"/>
              <a:cs typeface="+mn-cs"/>
            </a:endParaRPr>
          </a:p>
        </p:txBody>
      </p:sp>
      <p:sp>
        <p:nvSpPr>
          <p:cNvPr id="6" name="Title 5">
            <a:extLst>
              <a:ext uri="{FF2B5EF4-FFF2-40B4-BE49-F238E27FC236}">
                <a16:creationId xmlns:a16="http://schemas.microsoft.com/office/drawing/2014/main" id="{BA671002-518C-414F-48F5-BE323AA2C958}"/>
              </a:ext>
            </a:extLst>
          </p:cNvPr>
          <p:cNvSpPr>
            <a:spLocks noGrp="1"/>
          </p:cNvSpPr>
          <p:nvPr>
            <p:ph type="title"/>
          </p:nvPr>
        </p:nvSpPr>
        <p:spPr>
          <a:xfrm>
            <a:off x="935566" y="0"/>
            <a:ext cx="10315160" cy="1042095"/>
          </a:xfrm>
        </p:spPr>
        <p:txBody>
          <a:bodyPr>
            <a:normAutofit fontScale="90000"/>
          </a:bodyPr>
          <a:lstStyle/>
          <a:p>
            <a:r>
              <a:rPr lang="en-US" dirty="0"/>
              <a:t>Awareness of the details of the WPIP / MIP V investment program </a:t>
            </a:r>
          </a:p>
        </p:txBody>
      </p:sp>
      <p:sp>
        <p:nvSpPr>
          <p:cNvPr id="9" name="TextBox 8">
            <a:extLst>
              <a:ext uri="{FF2B5EF4-FFF2-40B4-BE49-F238E27FC236}">
                <a16:creationId xmlns:a16="http://schemas.microsoft.com/office/drawing/2014/main" id="{2057327C-EBD5-2CD3-19E2-FD5FEB3F88E6}"/>
              </a:ext>
            </a:extLst>
          </p:cNvPr>
          <p:cNvSpPr txBox="1"/>
          <p:nvPr/>
        </p:nvSpPr>
        <p:spPr>
          <a:xfrm>
            <a:off x="4757473" y="5465610"/>
            <a:ext cx="1114408"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prstClr val="black"/>
                </a:solidFill>
                <a:effectLst/>
                <a:uLnTx/>
                <a:uFillTx/>
                <a:latin typeface="Gidole"/>
                <a:cs typeface="+mn-cs"/>
              </a:rPr>
              <a:t>Base: Shkodra (</a:t>
            </a:r>
            <a:r>
              <a:rPr lang="en-US" sz="900" i="1" dirty="0">
                <a:solidFill>
                  <a:prstClr val="black"/>
                </a:solidFill>
                <a:latin typeface="Gidole"/>
              </a:rPr>
              <a:t>158</a:t>
            </a:r>
            <a:r>
              <a:rPr kumimoji="0" lang="en-US" sz="900" b="0" i="1" u="none" strike="noStrike" kern="1200" cap="none" spc="0" normalizeH="0" baseline="0" noProof="0" dirty="0">
                <a:ln>
                  <a:noFill/>
                </a:ln>
                <a:solidFill>
                  <a:prstClr val="black"/>
                </a:solidFill>
                <a:effectLst/>
                <a:uLnTx/>
                <a:uFillTx/>
                <a:latin typeface="Gidole"/>
                <a:cs typeface="+mn-cs"/>
              </a:rPr>
              <a:t>)</a:t>
            </a:r>
          </a:p>
        </p:txBody>
      </p:sp>
      <p:sp>
        <p:nvSpPr>
          <p:cNvPr id="17" name="TextBox 16">
            <a:extLst>
              <a:ext uri="{FF2B5EF4-FFF2-40B4-BE49-F238E27FC236}">
                <a16:creationId xmlns:a16="http://schemas.microsoft.com/office/drawing/2014/main" id="{71881920-04E2-84E6-A6D1-820703C3EE98}"/>
              </a:ext>
            </a:extLst>
          </p:cNvPr>
          <p:cNvSpPr txBox="1"/>
          <p:nvPr/>
        </p:nvSpPr>
        <p:spPr>
          <a:xfrm>
            <a:off x="10259434" y="5457853"/>
            <a:ext cx="939681"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prstClr val="black"/>
                </a:solidFill>
                <a:effectLst/>
                <a:uLnTx/>
                <a:uFillTx/>
                <a:latin typeface="Gidole"/>
                <a:cs typeface="+mn-cs"/>
              </a:rPr>
              <a:t>Base: </a:t>
            </a:r>
            <a:r>
              <a:rPr lang="en-US" sz="900" i="1" dirty="0" err="1">
                <a:solidFill>
                  <a:prstClr val="black"/>
                </a:solidFill>
                <a:latin typeface="Gidole"/>
              </a:rPr>
              <a:t>Lezha</a:t>
            </a:r>
            <a:r>
              <a:rPr kumimoji="0" lang="en-US" sz="900" b="0" i="1" u="none" strike="noStrike" kern="1200" cap="none" spc="0" normalizeH="0" baseline="0" noProof="0" dirty="0">
                <a:ln>
                  <a:noFill/>
                </a:ln>
                <a:solidFill>
                  <a:prstClr val="black"/>
                </a:solidFill>
                <a:effectLst/>
                <a:uLnTx/>
                <a:uFillTx/>
                <a:latin typeface="Gidole"/>
                <a:cs typeface="+mn-cs"/>
              </a:rPr>
              <a:t> (80)</a:t>
            </a:r>
          </a:p>
        </p:txBody>
      </p:sp>
      <p:graphicFrame>
        <p:nvGraphicFramePr>
          <p:cNvPr id="13" name="Content Placeholder 11">
            <a:extLst>
              <a:ext uri="{FF2B5EF4-FFF2-40B4-BE49-F238E27FC236}">
                <a16:creationId xmlns:a16="http://schemas.microsoft.com/office/drawing/2014/main" id="{DB9DFADE-CF8F-C19E-844D-68861666880F}"/>
              </a:ext>
            </a:extLst>
          </p:cNvPr>
          <p:cNvGraphicFramePr>
            <a:graphicFrameLocks/>
          </p:cNvGraphicFramePr>
          <p:nvPr>
            <p:extLst>
              <p:ext uri="{D42A27DB-BD31-4B8C-83A1-F6EECF244321}">
                <p14:modId xmlns:p14="http://schemas.microsoft.com/office/powerpoint/2010/main" val="3195880018"/>
              </p:ext>
            </p:extLst>
          </p:nvPr>
        </p:nvGraphicFramePr>
        <p:xfrm>
          <a:off x="6320121" y="2391866"/>
          <a:ext cx="4757977" cy="368068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Content Placeholder 11">
            <a:extLst>
              <a:ext uri="{FF2B5EF4-FFF2-40B4-BE49-F238E27FC236}">
                <a16:creationId xmlns:a16="http://schemas.microsoft.com/office/drawing/2014/main" id="{FF8CA0A6-95CD-51DA-3585-A81DD84A8B94}"/>
              </a:ext>
            </a:extLst>
          </p:cNvPr>
          <p:cNvGraphicFramePr>
            <a:graphicFrameLocks/>
          </p:cNvGraphicFramePr>
          <p:nvPr>
            <p:extLst>
              <p:ext uri="{D42A27DB-BD31-4B8C-83A1-F6EECF244321}">
                <p14:modId xmlns:p14="http://schemas.microsoft.com/office/powerpoint/2010/main" val="2412917394"/>
              </p:ext>
            </p:extLst>
          </p:nvPr>
        </p:nvGraphicFramePr>
        <p:xfrm>
          <a:off x="1033223" y="2327988"/>
          <a:ext cx="4757977" cy="3680686"/>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0C8AC955-A4A3-0214-0B84-02919AF49E63}"/>
              </a:ext>
            </a:extLst>
          </p:cNvPr>
          <p:cNvSpPr txBox="1"/>
          <p:nvPr/>
        </p:nvSpPr>
        <p:spPr>
          <a:xfrm>
            <a:off x="935565" y="1029224"/>
            <a:ext cx="10363805" cy="646331"/>
          </a:xfrm>
          <a:prstGeom prst="rect">
            <a:avLst/>
          </a:prstGeom>
          <a:solidFill>
            <a:schemeClr val="bg1">
              <a:lumMod val="95000"/>
            </a:schemeClr>
          </a:solidFill>
          <a:ln>
            <a:solidFill>
              <a:schemeClr val="bg1">
                <a:lumMod val="95000"/>
              </a:schemeClr>
            </a:solidFill>
          </a:ln>
        </p:spPr>
        <p:txBody>
          <a:bodyPr wrap="square" rtlCol="0">
            <a:spAutoFit/>
          </a:bodyPr>
          <a:lstStyle/>
          <a:p>
            <a:r>
              <a:rPr lang="en-US" sz="1200" dirty="0"/>
              <a:t>We introduced the respective details of the WPIP/MIP V investment program for each of the municipalities separately, and the awareness of such details is as follows: *notable high awareness on Shkodra profound rehabilitation of drinking water supply! 3aout of 10 of the residents of </a:t>
            </a:r>
            <a:r>
              <a:rPr lang="en-US" sz="1200" dirty="0" err="1"/>
              <a:t>Lezha</a:t>
            </a:r>
            <a:r>
              <a:rPr lang="en-US" sz="1200" dirty="0"/>
              <a:t> are aware for each of the details shared.</a:t>
            </a:r>
          </a:p>
        </p:txBody>
      </p:sp>
      <p:sp>
        <p:nvSpPr>
          <p:cNvPr id="2" name="Rectangle 1">
            <a:extLst>
              <a:ext uri="{FF2B5EF4-FFF2-40B4-BE49-F238E27FC236}">
                <a16:creationId xmlns:a16="http://schemas.microsoft.com/office/drawing/2014/main" id="{36E94B2C-F035-583B-6872-FBE0E4DB33F5}"/>
              </a:ext>
            </a:extLst>
          </p:cNvPr>
          <p:cNvSpPr/>
          <p:nvPr/>
        </p:nvSpPr>
        <p:spPr>
          <a:xfrm>
            <a:off x="935565" y="1801764"/>
            <a:ext cx="4855635" cy="553998"/>
          </a:xfrm>
          <a:prstGeom prst="rect">
            <a:avLst/>
          </a:prstGeom>
        </p:spPr>
        <p:txBody>
          <a:bodyPr wrap="square">
            <a:spAutoFit/>
          </a:bodyPr>
          <a:lstStyle/>
          <a:p>
            <a:pPr lvl="0">
              <a:spcAft>
                <a:spcPts val="800"/>
              </a:spcAft>
            </a:pPr>
            <a:r>
              <a:rPr lang="en-US" sz="1000" dirty="0">
                <a:solidFill>
                  <a:prstClr val="black"/>
                </a:solidFill>
                <a:latin typeface="Arial" panose="020B0604020202020204" pitchFamily="34" charset="0"/>
                <a:ea typeface="Calibri" panose="020F0502020204030204" pitchFamily="34" charset="0"/>
                <a:cs typeface="Times New Roman" panose="02020603050405020304" pitchFamily="18" charset="0"/>
              </a:rPr>
              <a:t>15. Let us introduce in detail the WPIP/MIP V investment program for your municipality. For each of the following let us know if you heard about such investments.</a:t>
            </a:r>
          </a:p>
        </p:txBody>
      </p:sp>
      <p:sp>
        <p:nvSpPr>
          <p:cNvPr id="8" name="Rectangle 7">
            <a:extLst>
              <a:ext uri="{FF2B5EF4-FFF2-40B4-BE49-F238E27FC236}">
                <a16:creationId xmlns:a16="http://schemas.microsoft.com/office/drawing/2014/main" id="{0C32E153-604C-8489-B899-60E11B9DBB2D}"/>
              </a:ext>
            </a:extLst>
          </p:cNvPr>
          <p:cNvSpPr/>
          <p:nvPr/>
        </p:nvSpPr>
        <p:spPr>
          <a:xfrm>
            <a:off x="6299301" y="1801764"/>
            <a:ext cx="4855635" cy="553998"/>
          </a:xfrm>
          <a:prstGeom prst="rect">
            <a:avLst/>
          </a:prstGeom>
        </p:spPr>
        <p:txBody>
          <a:bodyPr wrap="square">
            <a:spAutoFit/>
          </a:bodyPr>
          <a:lstStyle/>
          <a:p>
            <a:pPr lvl="0">
              <a:spcAft>
                <a:spcPts val="800"/>
              </a:spcAft>
            </a:pPr>
            <a:r>
              <a:rPr lang="en-US" sz="1000" dirty="0">
                <a:solidFill>
                  <a:prstClr val="black"/>
                </a:solidFill>
                <a:latin typeface="Arial" panose="020B0604020202020204" pitchFamily="34" charset="0"/>
                <a:ea typeface="Calibri" panose="020F0502020204030204" pitchFamily="34" charset="0"/>
                <a:cs typeface="Times New Roman" panose="02020603050405020304" pitchFamily="18" charset="0"/>
              </a:rPr>
              <a:t>15. Let us introduce in detail the WPIP/MIP V investment program for your municipality. For each of the following let us know if you heard about such investments.</a:t>
            </a:r>
          </a:p>
        </p:txBody>
      </p:sp>
      <p:sp>
        <p:nvSpPr>
          <p:cNvPr id="10" name="Rectangle 9">
            <a:extLst>
              <a:ext uri="{FF2B5EF4-FFF2-40B4-BE49-F238E27FC236}">
                <a16:creationId xmlns:a16="http://schemas.microsoft.com/office/drawing/2014/main" id="{96F45E1E-5655-86C5-C309-4673834DA38D}"/>
              </a:ext>
            </a:extLst>
          </p:cNvPr>
          <p:cNvSpPr/>
          <p:nvPr/>
        </p:nvSpPr>
        <p:spPr>
          <a:xfrm>
            <a:off x="1217339" y="6208776"/>
            <a:ext cx="1538218" cy="2414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a:p>
        </p:txBody>
      </p:sp>
    </p:spTree>
    <p:extLst>
      <p:ext uri="{BB962C8B-B14F-4D97-AF65-F5344CB8AC3E}">
        <p14:creationId xmlns:p14="http://schemas.microsoft.com/office/powerpoint/2010/main" val="33306244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EC5C8-A1DB-C2AF-F25E-DC68AB024CEA}"/>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0FB4FE2-7EF5-0D7B-8DAD-1E0C6A56E51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4AD89C-DF1E-4948-B597-5DD47B34A9CA}" type="slidenum">
              <a:rPr kumimoji="1" lang="ja-JP" altLang="en-US" sz="2000" b="0" i="0" u="none" strike="noStrike" kern="1200" cap="none" spc="0" normalizeH="0" baseline="0" noProof="0" smtClean="0">
                <a:ln>
                  <a:noFill/>
                </a:ln>
                <a:solidFill>
                  <a:srgbClr val="373545">
                    <a:lumMod val="20000"/>
                    <a:lumOff val="80000"/>
                  </a:srgbClr>
                </a:solidFill>
                <a:effectLst/>
                <a:uLnTx/>
                <a:uFillTx/>
                <a:latin typeface="Coo Hew"/>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1" lang="ja-JP" altLang="en-US" sz="2000" b="0" i="0" u="none" strike="noStrike" kern="1200" cap="none" spc="0" normalizeH="0" baseline="0" noProof="0" dirty="0">
              <a:ln>
                <a:noFill/>
              </a:ln>
              <a:solidFill>
                <a:srgbClr val="373545">
                  <a:lumMod val="20000"/>
                  <a:lumOff val="80000"/>
                </a:srgbClr>
              </a:solidFill>
              <a:effectLst/>
              <a:uLnTx/>
              <a:uFillTx/>
              <a:latin typeface="Coo Hew"/>
              <a:cs typeface="+mn-cs"/>
            </a:endParaRPr>
          </a:p>
        </p:txBody>
      </p:sp>
      <p:sp>
        <p:nvSpPr>
          <p:cNvPr id="6" name="Title 5">
            <a:extLst>
              <a:ext uri="{FF2B5EF4-FFF2-40B4-BE49-F238E27FC236}">
                <a16:creationId xmlns:a16="http://schemas.microsoft.com/office/drawing/2014/main" id="{4939D780-1DF2-A54A-BA5F-110E70BA72B6}"/>
              </a:ext>
            </a:extLst>
          </p:cNvPr>
          <p:cNvSpPr>
            <a:spLocks noGrp="1"/>
          </p:cNvSpPr>
          <p:nvPr>
            <p:ph type="title"/>
          </p:nvPr>
        </p:nvSpPr>
        <p:spPr>
          <a:xfrm>
            <a:off x="935566" y="0"/>
            <a:ext cx="10395822" cy="1042095"/>
          </a:xfrm>
        </p:spPr>
        <p:txBody>
          <a:bodyPr>
            <a:normAutofit fontScale="90000"/>
          </a:bodyPr>
          <a:lstStyle/>
          <a:p>
            <a:r>
              <a:rPr lang="en-US" dirty="0"/>
              <a:t>Post- expectations of the impact of the program in their municipality (after reading the details of the program)</a:t>
            </a:r>
          </a:p>
        </p:txBody>
      </p:sp>
      <p:sp>
        <p:nvSpPr>
          <p:cNvPr id="18" name="Rectangle 17">
            <a:extLst>
              <a:ext uri="{FF2B5EF4-FFF2-40B4-BE49-F238E27FC236}">
                <a16:creationId xmlns:a16="http://schemas.microsoft.com/office/drawing/2014/main" id="{803679C6-8BEF-8B21-6739-D24837F397FA}"/>
              </a:ext>
            </a:extLst>
          </p:cNvPr>
          <p:cNvSpPr/>
          <p:nvPr/>
        </p:nvSpPr>
        <p:spPr>
          <a:xfrm>
            <a:off x="912566" y="1109001"/>
            <a:ext cx="9547277" cy="400110"/>
          </a:xfrm>
          <a:prstGeom prst="rect">
            <a:avLst/>
          </a:prstGeom>
        </p:spPr>
        <p:txBody>
          <a:bodyPr wrap="square">
            <a:spAutoFit/>
          </a:bodyPr>
          <a:lstStyle/>
          <a:p>
            <a:pPr lvl="0">
              <a:spcAft>
                <a:spcPts val="800"/>
              </a:spcAft>
            </a:pPr>
            <a:r>
              <a:rPr lang="en-US" sz="1000" dirty="0">
                <a:solidFill>
                  <a:prstClr val="black"/>
                </a:solidFill>
                <a:latin typeface="Arial" panose="020B0604020202020204" pitchFamily="34" charset="0"/>
                <a:ea typeface="Calibri" panose="020F0502020204030204" pitchFamily="34" charset="0"/>
                <a:cs typeface="Times New Roman" panose="02020603050405020304" pitchFamily="18" charset="0"/>
              </a:rPr>
              <a:t>16. Now, after being introduced to the details and the specifics of the project let me ask again, ⁠how do you think the WPIP/MIP V investment program might impact your municipality?</a:t>
            </a:r>
          </a:p>
        </p:txBody>
      </p:sp>
      <p:graphicFrame>
        <p:nvGraphicFramePr>
          <p:cNvPr id="7" name="Chart 6">
            <a:extLst>
              <a:ext uri="{FF2B5EF4-FFF2-40B4-BE49-F238E27FC236}">
                <a16:creationId xmlns:a16="http://schemas.microsoft.com/office/drawing/2014/main" id="{5D2FBC5C-2212-2B78-4D5E-FD65F4F5DE73}"/>
              </a:ext>
            </a:extLst>
          </p:cNvPr>
          <p:cNvGraphicFramePr/>
          <p:nvPr>
            <p:extLst>
              <p:ext uri="{D42A27DB-BD31-4B8C-83A1-F6EECF244321}">
                <p14:modId xmlns:p14="http://schemas.microsoft.com/office/powerpoint/2010/main" val="508741648"/>
              </p:ext>
            </p:extLst>
          </p:nvPr>
        </p:nvGraphicFramePr>
        <p:xfrm>
          <a:off x="1108118" y="2499844"/>
          <a:ext cx="10269034" cy="12651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a:extLst>
              <a:ext uri="{FF2B5EF4-FFF2-40B4-BE49-F238E27FC236}">
                <a16:creationId xmlns:a16="http://schemas.microsoft.com/office/drawing/2014/main" id="{DFFA01D8-D599-2544-1AC8-B11118392BA5}"/>
              </a:ext>
            </a:extLst>
          </p:cNvPr>
          <p:cNvGraphicFramePr/>
          <p:nvPr>
            <p:extLst>
              <p:ext uri="{D42A27DB-BD31-4B8C-83A1-F6EECF244321}">
                <p14:modId xmlns:p14="http://schemas.microsoft.com/office/powerpoint/2010/main" val="2528504756"/>
              </p:ext>
            </p:extLst>
          </p:nvPr>
        </p:nvGraphicFramePr>
        <p:xfrm>
          <a:off x="418011" y="3114266"/>
          <a:ext cx="11225349" cy="3055995"/>
        </p:xfrm>
        <a:graphic>
          <a:graphicData uri="http://schemas.openxmlformats.org/drawingml/2006/chart">
            <c:chart xmlns:c="http://schemas.openxmlformats.org/drawingml/2006/chart" xmlns:r="http://schemas.openxmlformats.org/officeDocument/2006/relationships" r:id="rId4"/>
          </a:graphicData>
        </a:graphic>
      </p:graphicFrame>
      <p:sp>
        <p:nvSpPr>
          <p:cNvPr id="5" name="TextBox 4">
            <a:extLst>
              <a:ext uri="{FF2B5EF4-FFF2-40B4-BE49-F238E27FC236}">
                <a16:creationId xmlns:a16="http://schemas.microsoft.com/office/drawing/2014/main" id="{79ADCEBC-551D-1F30-7081-B7739DBA379A}"/>
              </a:ext>
            </a:extLst>
          </p:cNvPr>
          <p:cNvSpPr txBox="1"/>
          <p:nvPr/>
        </p:nvSpPr>
        <p:spPr>
          <a:xfrm>
            <a:off x="935565" y="1591959"/>
            <a:ext cx="10363805" cy="461665"/>
          </a:xfrm>
          <a:prstGeom prst="rect">
            <a:avLst/>
          </a:prstGeom>
          <a:solidFill>
            <a:schemeClr val="bg1">
              <a:lumMod val="95000"/>
            </a:schemeClr>
          </a:solidFill>
          <a:ln>
            <a:solidFill>
              <a:schemeClr val="bg1">
                <a:lumMod val="95000"/>
              </a:schemeClr>
            </a:solidFill>
          </a:ln>
        </p:spPr>
        <p:txBody>
          <a:bodyPr wrap="square" rtlCol="0">
            <a:spAutoFit/>
          </a:bodyPr>
          <a:lstStyle/>
          <a:p>
            <a:r>
              <a:rPr lang="en-US" sz="1200" dirty="0"/>
              <a:t>After we introduced the specific details of the investment program in their municipality, there was a noticeable increase in residents' positive perception of the program. Currently, 86% of residents view its impact on their municipality positively or very positively, while only 2% have a negative perception.</a:t>
            </a:r>
          </a:p>
        </p:txBody>
      </p:sp>
      <p:sp>
        <p:nvSpPr>
          <p:cNvPr id="2" name="TextBox 1">
            <a:extLst>
              <a:ext uri="{FF2B5EF4-FFF2-40B4-BE49-F238E27FC236}">
                <a16:creationId xmlns:a16="http://schemas.microsoft.com/office/drawing/2014/main" id="{F7EF1A5C-248D-EE1C-DDFD-571E2691FDFF}"/>
              </a:ext>
            </a:extLst>
          </p:cNvPr>
          <p:cNvSpPr txBox="1"/>
          <p:nvPr/>
        </p:nvSpPr>
        <p:spPr>
          <a:xfrm>
            <a:off x="604200" y="5837195"/>
            <a:ext cx="2404826" cy="246221"/>
          </a:xfrm>
          <a:prstGeom prst="rect">
            <a:avLst/>
          </a:prstGeom>
          <a:noFill/>
        </p:spPr>
        <p:txBody>
          <a:bodyPr wrap="none" rtlCol="0">
            <a:spAutoFit/>
          </a:bodyPr>
          <a:lstStyle/>
          <a:p>
            <a:r>
              <a:rPr lang="sr-Latn-BA" sz="1000" dirty="0">
                <a:latin typeface="Arial" panose="020B0604020202020204" pitchFamily="34" charset="0"/>
                <a:cs typeface="Arial" panose="020B0604020202020204" pitchFamily="34" charset="0"/>
              </a:rPr>
              <a:t>Program impact pre-expectations level:</a:t>
            </a:r>
            <a:endParaRPr lang="en-US" sz="1000" dirty="0">
              <a:latin typeface="Arial" panose="020B0604020202020204" pitchFamily="34" charset="0"/>
              <a:cs typeface="Arial" panose="020B0604020202020204" pitchFamily="34" charset="0"/>
            </a:endParaRPr>
          </a:p>
        </p:txBody>
      </p:sp>
      <p:grpSp>
        <p:nvGrpSpPr>
          <p:cNvPr id="42" name="Group 41">
            <a:extLst>
              <a:ext uri="{FF2B5EF4-FFF2-40B4-BE49-F238E27FC236}">
                <a16:creationId xmlns:a16="http://schemas.microsoft.com/office/drawing/2014/main" id="{E0CB1B4B-8A76-C007-6A78-A132331A71F0}"/>
              </a:ext>
            </a:extLst>
          </p:cNvPr>
          <p:cNvGrpSpPr/>
          <p:nvPr/>
        </p:nvGrpSpPr>
        <p:grpSpPr>
          <a:xfrm>
            <a:off x="2056626" y="4972865"/>
            <a:ext cx="233606" cy="473312"/>
            <a:chOff x="3130051" y="6164081"/>
            <a:chExt cx="233606" cy="473312"/>
          </a:xfrm>
        </p:grpSpPr>
        <p:sp>
          <p:nvSpPr>
            <p:cNvPr id="38" name="TextBox 37">
              <a:extLst>
                <a:ext uri="{FF2B5EF4-FFF2-40B4-BE49-F238E27FC236}">
                  <a16:creationId xmlns:a16="http://schemas.microsoft.com/office/drawing/2014/main" id="{2C30C4E5-A2D7-E927-AFAE-2EC685830AB3}"/>
                </a:ext>
              </a:extLst>
            </p:cNvPr>
            <p:cNvSpPr txBox="1"/>
            <p:nvPr/>
          </p:nvSpPr>
          <p:spPr>
            <a:xfrm>
              <a:off x="3130051" y="6164081"/>
              <a:ext cx="233606" cy="215444"/>
            </a:xfrm>
            <a:prstGeom prst="rect">
              <a:avLst/>
            </a:prstGeom>
            <a:noFill/>
          </p:spPr>
          <p:txBody>
            <a:bodyPr wrap="square" rtlCol="0">
              <a:spAutoFit/>
            </a:bodyPr>
            <a:lstStyle/>
            <a:p>
              <a:r>
                <a:rPr lang="en-US" sz="800" dirty="0">
                  <a:solidFill>
                    <a:srgbClr val="FFC000"/>
                  </a:solidFill>
                </a:rPr>
                <a:t>9</a:t>
              </a:r>
            </a:p>
          </p:txBody>
        </p:sp>
        <p:sp>
          <p:nvSpPr>
            <p:cNvPr id="39" name="TextBox 38">
              <a:extLst>
                <a:ext uri="{FF2B5EF4-FFF2-40B4-BE49-F238E27FC236}">
                  <a16:creationId xmlns:a16="http://schemas.microsoft.com/office/drawing/2014/main" id="{780107C3-355D-030A-5E39-9737AD987D42}"/>
                </a:ext>
              </a:extLst>
            </p:cNvPr>
            <p:cNvSpPr txBox="1"/>
            <p:nvPr/>
          </p:nvSpPr>
          <p:spPr>
            <a:xfrm>
              <a:off x="3130051" y="6246362"/>
              <a:ext cx="233606" cy="215444"/>
            </a:xfrm>
            <a:prstGeom prst="rect">
              <a:avLst/>
            </a:prstGeom>
            <a:noFill/>
          </p:spPr>
          <p:txBody>
            <a:bodyPr wrap="square" rtlCol="0">
              <a:spAutoFit/>
            </a:bodyPr>
            <a:lstStyle/>
            <a:p>
              <a:r>
                <a:rPr lang="en-US" sz="800" dirty="0">
                  <a:solidFill>
                    <a:srgbClr val="FF8181"/>
                  </a:solidFill>
                </a:rPr>
                <a:t>2</a:t>
              </a:r>
            </a:p>
          </p:txBody>
        </p:sp>
        <p:sp>
          <p:nvSpPr>
            <p:cNvPr id="40" name="TextBox 39">
              <a:extLst>
                <a:ext uri="{FF2B5EF4-FFF2-40B4-BE49-F238E27FC236}">
                  <a16:creationId xmlns:a16="http://schemas.microsoft.com/office/drawing/2014/main" id="{578A410E-7868-5D35-AE67-961BDA44E297}"/>
                </a:ext>
              </a:extLst>
            </p:cNvPr>
            <p:cNvSpPr txBox="1"/>
            <p:nvPr/>
          </p:nvSpPr>
          <p:spPr>
            <a:xfrm>
              <a:off x="3130051" y="6330509"/>
              <a:ext cx="233606" cy="215444"/>
            </a:xfrm>
            <a:prstGeom prst="rect">
              <a:avLst/>
            </a:prstGeom>
            <a:noFill/>
          </p:spPr>
          <p:txBody>
            <a:bodyPr wrap="square" rtlCol="0">
              <a:spAutoFit/>
            </a:bodyPr>
            <a:lstStyle/>
            <a:p>
              <a:r>
                <a:rPr lang="en-US" sz="800" dirty="0">
                  <a:solidFill>
                    <a:srgbClr val="FF0000"/>
                  </a:solidFill>
                </a:rPr>
                <a:t>0</a:t>
              </a:r>
            </a:p>
          </p:txBody>
        </p:sp>
        <p:sp>
          <p:nvSpPr>
            <p:cNvPr id="41" name="TextBox 40">
              <a:extLst>
                <a:ext uri="{FF2B5EF4-FFF2-40B4-BE49-F238E27FC236}">
                  <a16:creationId xmlns:a16="http://schemas.microsoft.com/office/drawing/2014/main" id="{B9534FBB-FEE1-6B56-03A7-FE9508050E6E}"/>
                </a:ext>
              </a:extLst>
            </p:cNvPr>
            <p:cNvSpPr txBox="1"/>
            <p:nvPr/>
          </p:nvSpPr>
          <p:spPr>
            <a:xfrm>
              <a:off x="3130051" y="6421949"/>
              <a:ext cx="233606" cy="215444"/>
            </a:xfrm>
            <a:prstGeom prst="rect">
              <a:avLst/>
            </a:prstGeom>
            <a:noFill/>
          </p:spPr>
          <p:txBody>
            <a:bodyPr wrap="square" rtlCol="0">
              <a:spAutoFit/>
            </a:bodyPr>
            <a:lstStyle/>
            <a:p>
              <a:r>
                <a:rPr lang="en-US" sz="800" dirty="0">
                  <a:solidFill>
                    <a:schemeClr val="bg1">
                      <a:lumMod val="50000"/>
                    </a:schemeClr>
                  </a:solidFill>
                </a:rPr>
                <a:t>3</a:t>
              </a:r>
            </a:p>
          </p:txBody>
        </p:sp>
      </p:grpSp>
      <p:grpSp>
        <p:nvGrpSpPr>
          <p:cNvPr id="43" name="Group 42">
            <a:extLst>
              <a:ext uri="{FF2B5EF4-FFF2-40B4-BE49-F238E27FC236}">
                <a16:creationId xmlns:a16="http://schemas.microsoft.com/office/drawing/2014/main" id="{5424105B-D7F4-DB8E-4271-6B4B363C0B7D}"/>
              </a:ext>
            </a:extLst>
          </p:cNvPr>
          <p:cNvGrpSpPr/>
          <p:nvPr/>
        </p:nvGrpSpPr>
        <p:grpSpPr>
          <a:xfrm>
            <a:off x="3511195" y="4968886"/>
            <a:ext cx="302821" cy="473312"/>
            <a:chOff x="3130050" y="6164081"/>
            <a:chExt cx="302821" cy="473312"/>
          </a:xfrm>
        </p:grpSpPr>
        <p:sp>
          <p:nvSpPr>
            <p:cNvPr id="44" name="TextBox 43">
              <a:extLst>
                <a:ext uri="{FF2B5EF4-FFF2-40B4-BE49-F238E27FC236}">
                  <a16:creationId xmlns:a16="http://schemas.microsoft.com/office/drawing/2014/main" id="{9C535AEB-3E2D-FD2C-D439-4A4020E654A5}"/>
                </a:ext>
              </a:extLst>
            </p:cNvPr>
            <p:cNvSpPr txBox="1"/>
            <p:nvPr/>
          </p:nvSpPr>
          <p:spPr>
            <a:xfrm>
              <a:off x="3130050" y="6164081"/>
              <a:ext cx="302821" cy="215444"/>
            </a:xfrm>
            <a:prstGeom prst="rect">
              <a:avLst/>
            </a:prstGeom>
            <a:noFill/>
          </p:spPr>
          <p:txBody>
            <a:bodyPr wrap="square" rtlCol="0">
              <a:spAutoFit/>
            </a:bodyPr>
            <a:lstStyle/>
            <a:p>
              <a:r>
                <a:rPr lang="en-US" sz="800" dirty="0">
                  <a:solidFill>
                    <a:srgbClr val="FFC000"/>
                  </a:solidFill>
                </a:rPr>
                <a:t>10</a:t>
              </a:r>
            </a:p>
          </p:txBody>
        </p:sp>
        <p:sp>
          <p:nvSpPr>
            <p:cNvPr id="45" name="TextBox 44">
              <a:extLst>
                <a:ext uri="{FF2B5EF4-FFF2-40B4-BE49-F238E27FC236}">
                  <a16:creationId xmlns:a16="http://schemas.microsoft.com/office/drawing/2014/main" id="{41E627C2-7AC0-28A9-F744-59EED8B33AAA}"/>
                </a:ext>
              </a:extLst>
            </p:cNvPr>
            <p:cNvSpPr txBox="1"/>
            <p:nvPr/>
          </p:nvSpPr>
          <p:spPr>
            <a:xfrm>
              <a:off x="3130051" y="6246362"/>
              <a:ext cx="233606" cy="215444"/>
            </a:xfrm>
            <a:prstGeom prst="rect">
              <a:avLst/>
            </a:prstGeom>
            <a:noFill/>
          </p:spPr>
          <p:txBody>
            <a:bodyPr wrap="square" rtlCol="0">
              <a:spAutoFit/>
            </a:bodyPr>
            <a:lstStyle/>
            <a:p>
              <a:r>
                <a:rPr lang="en-US" sz="800" dirty="0">
                  <a:solidFill>
                    <a:srgbClr val="FF8181"/>
                  </a:solidFill>
                </a:rPr>
                <a:t>1</a:t>
              </a:r>
            </a:p>
          </p:txBody>
        </p:sp>
        <p:sp>
          <p:nvSpPr>
            <p:cNvPr id="46" name="TextBox 45">
              <a:extLst>
                <a:ext uri="{FF2B5EF4-FFF2-40B4-BE49-F238E27FC236}">
                  <a16:creationId xmlns:a16="http://schemas.microsoft.com/office/drawing/2014/main" id="{8952F61E-B370-A32A-DE54-7093102D4621}"/>
                </a:ext>
              </a:extLst>
            </p:cNvPr>
            <p:cNvSpPr txBox="1"/>
            <p:nvPr/>
          </p:nvSpPr>
          <p:spPr>
            <a:xfrm>
              <a:off x="3130051" y="6330509"/>
              <a:ext cx="233606" cy="215444"/>
            </a:xfrm>
            <a:prstGeom prst="rect">
              <a:avLst/>
            </a:prstGeom>
            <a:noFill/>
          </p:spPr>
          <p:txBody>
            <a:bodyPr wrap="square" rtlCol="0">
              <a:spAutoFit/>
            </a:bodyPr>
            <a:lstStyle/>
            <a:p>
              <a:r>
                <a:rPr lang="en-US" sz="800" dirty="0">
                  <a:solidFill>
                    <a:srgbClr val="FF0000"/>
                  </a:solidFill>
                </a:rPr>
                <a:t>0</a:t>
              </a:r>
            </a:p>
          </p:txBody>
        </p:sp>
        <p:sp>
          <p:nvSpPr>
            <p:cNvPr id="47" name="TextBox 46">
              <a:extLst>
                <a:ext uri="{FF2B5EF4-FFF2-40B4-BE49-F238E27FC236}">
                  <a16:creationId xmlns:a16="http://schemas.microsoft.com/office/drawing/2014/main" id="{099B096F-63D5-51D1-1EA9-54468CA2CED9}"/>
                </a:ext>
              </a:extLst>
            </p:cNvPr>
            <p:cNvSpPr txBox="1"/>
            <p:nvPr/>
          </p:nvSpPr>
          <p:spPr>
            <a:xfrm>
              <a:off x="3130051" y="6421949"/>
              <a:ext cx="233606" cy="215444"/>
            </a:xfrm>
            <a:prstGeom prst="rect">
              <a:avLst/>
            </a:prstGeom>
            <a:noFill/>
          </p:spPr>
          <p:txBody>
            <a:bodyPr wrap="square" rtlCol="0">
              <a:spAutoFit/>
            </a:bodyPr>
            <a:lstStyle/>
            <a:p>
              <a:r>
                <a:rPr lang="en-US" sz="800" dirty="0">
                  <a:solidFill>
                    <a:schemeClr val="bg1">
                      <a:lumMod val="50000"/>
                    </a:schemeClr>
                  </a:solidFill>
                </a:rPr>
                <a:t>5</a:t>
              </a:r>
            </a:p>
          </p:txBody>
        </p:sp>
      </p:grpSp>
      <p:grpSp>
        <p:nvGrpSpPr>
          <p:cNvPr id="48" name="Group 47">
            <a:extLst>
              <a:ext uri="{FF2B5EF4-FFF2-40B4-BE49-F238E27FC236}">
                <a16:creationId xmlns:a16="http://schemas.microsoft.com/office/drawing/2014/main" id="{036D4A20-2BD1-E061-FA7C-B74E71D1930C}"/>
              </a:ext>
            </a:extLst>
          </p:cNvPr>
          <p:cNvGrpSpPr/>
          <p:nvPr/>
        </p:nvGrpSpPr>
        <p:grpSpPr>
          <a:xfrm>
            <a:off x="4982458" y="4980926"/>
            <a:ext cx="233606" cy="473312"/>
            <a:chOff x="3130051" y="6164081"/>
            <a:chExt cx="233606" cy="473312"/>
          </a:xfrm>
        </p:grpSpPr>
        <p:sp>
          <p:nvSpPr>
            <p:cNvPr id="49" name="TextBox 48">
              <a:extLst>
                <a:ext uri="{FF2B5EF4-FFF2-40B4-BE49-F238E27FC236}">
                  <a16:creationId xmlns:a16="http://schemas.microsoft.com/office/drawing/2014/main" id="{73A31611-68B4-4EBC-B42D-07A9F2BB1385}"/>
                </a:ext>
              </a:extLst>
            </p:cNvPr>
            <p:cNvSpPr txBox="1"/>
            <p:nvPr/>
          </p:nvSpPr>
          <p:spPr>
            <a:xfrm>
              <a:off x="3130051" y="6164081"/>
              <a:ext cx="233606" cy="215444"/>
            </a:xfrm>
            <a:prstGeom prst="rect">
              <a:avLst/>
            </a:prstGeom>
            <a:noFill/>
          </p:spPr>
          <p:txBody>
            <a:bodyPr wrap="square" rtlCol="0">
              <a:spAutoFit/>
            </a:bodyPr>
            <a:lstStyle/>
            <a:p>
              <a:r>
                <a:rPr lang="en-US" sz="800" dirty="0">
                  <a:solidFill>
                    <a:srgbClr val="FFC000"/>
                  </a:solidFill>
                </a:rPr>
                <a:t>4</a:t>
              </a:r>
            </a:p>
          </p:txBody>
        </p:sp>
        <p:sp>
          <p:nvSpPr>
            <p:cNvPr id="50" name="TextBox 49">
              <a:extLst>
                <a:ext uri="{FF2B5EF4-FFF2-40B4-BE49-F238E27FC236}">
                  <a16:creationId xmlns:a16="http://schemas.microsoft.com/office/drawing/2014/main" id="{2E65FD72-E76C-15A1-AFB9-C1D1E680535E}"/>
                </a:ext>
              </a:extLst>
            </p:cNvPr>
            <p:cNvSpPr txBox="1"/>
            <p:nvPr/>
          </p:nvSpPr>
          <p:spPr>
            <a:xfrm>
              <a:off x="3130051" y="6246362"/>
              <a:ext cx="233606" cy="215444"/>
            </a:xfrm>
            <a:prstGeom prst="rect">
              <a:avLst/>
            </a:prstGeom>
            <a:noFill/>
          </p:spPr>
          <p:txBody>
            <a:bodyPr wrap="square" rtlCol="0">
              <a:spAutoFit/>
            </a:bodyPr>
            <a:lstStyle/>
            <a:p>
              <a:r>
                <a:rPr lang="en-US" sz="800" dirty="0">
                  <a:solidFill>
                    <a:srgbClr val="FF8181"/>
                  </a:solidFill>
                </a:rPr>
                <a:t>0</a:t>
              </a:r>
            </a:p>
          </p:txBody>
        </p:sp>
        <p:sp>
          <p:nvSpPr>
            <p:cNvPr id="51" name="TextBox 50">
              <a:extLst>
                <a:ext uri="{FF2B5EF4-FFF2-40B4-BE49-F238E27FC236}">
                  <a16:creationId xmlns:a16="http://schemas.microsoft.com/office/drawing/2014/main" id="{79D6D372-139E-257C-A0DD-3DF23883C22A}"/>
                </a:ext>
              </a:extLst>
            </p:cNvPr>
            <p:cNvSpPr txBox="1"/>
            <p:nvPr/>
          </p:nvSpPr>
          <p:spPr>
            <a:xfrm>
              <a:off x="3130051" y="6330509"/>
              <a:ext cx="233606" cy="215444"/>
            </a:xfrm>
            <a:prstGeom prst="rect">
              <a:avLst/>
            </a:prstGeom>
            <a:noFill/>
          </p:spPr>
          <p:txBody>
            <a:bodyPr wrap="square" rtlCol="0">
              <a:spAutoFit/>
            </a:bodyPr>
            <a:lstStyle/>
            <a:p>
              <a:r>
                <a:rPr lang="en-US" sz="800" dirty="0">
                  <a:solidFill>
                    <a:srgbClr val="FF0000"/>
                  </a:solidFill>
                </a:rPr>
                <a:t>0</a:t>
              </a:r>
            </a:p>
          </p:txBody>
        </p:sp>
        <p:sp>
          <p:nvSpPr>
            <p:cNvPr id="52" name="TextBox 51">
              <a:extLst>
                <a:ext uri="{FF2B5EF4-FFF2-40B4-BE49-F238E27FC236}">
                  <a16:creationId xmlns:a16="http://schemas.microsoft.com/office/drawing/2014/main" id="{AF4C5BCC-CB9E-468E-C711-C9BDC2C67B4A}"/>
                </a:ext>
              </a:extLst>
            </p:cNvPr>
            <p:cNvSpPr txBox="1"/>
            <p:nvPr/>
          </p:nvSpPr>
          <p:spPr>
            <a:xfrm>
              <a:off x="3130051" y="6421949"/>
              <a:ext cx="233606" cy="215444"/>
            </a:xfrm>
            <a:prstGeom prst="rect">
              <a:avLst/>
            </a:prstGeom>
            <a:noFill/>
          </p:spPr>
          <p:txBody>
            <a:bodyPr wrap="square" rtlCol="0">
              <a:spAutoFit/>
            </a:bodyPr>
            <a:lstStyle/>
            <a:p>
              <a:r>
                <a:rPr lang="en-US" sz="800" dirty="0">
                  <a:solidFill>
                    <a:schemeClr val="bg1">
                      <a:lumMod val="50000"/>
                    </a:schemeClr>
                  </a:solidFill>
                </a:rPr>
                <a:t>1</a:t>
              </a:r>
            </a:p>
          </p:txBody>
        </p:sp>
      </p:grpSp>
      <p:grpSp>
        <p:nvGrpSpPr>
          <p:cNvPr id="53" name="Group 52">
            <a:extLst>
              <a:ext uri="{FF2B5EF4-FFF2-40B4-BE49-F238E27FC236}">
                <a16:creationId xmlns:a16="http://schemas.microsoft.com/office/drawing/2014/main" id="{6A6CEA63-699E-8E9E-02C1-CDB14B759610}"/>
              </a:ext>
            </a:extLst>
          </p:cNvPr>
          <p:cNvGrpSpPr/>
          <p:nvPr/>
        </p:nvGrpSpPr>
        <p:grpSpPr>
          <a:xfrm>
            <a:off x="6450280" y="4999876"/>
            <a:ext cx="233606" cy="473312"/>
            <a:chOff x="3130051" y="6164081"/>
            <a:chExt cx="233606" cy="473312"/>
          </a:xfrm>
        </p:grpSpPr>
        <p:sp>
          <p:nvSpPr>
            <p:cNvPr id="54" name="TextBox 53">
              <a:extLst>
                <a:ext uri="{FF2B5EF4-FFF2-40B4-BE49-F238E27FC236}">
                  <a16:creationId xmlns:a16="http://schemas.microsoft.com/office/drawing/2014/main" id="{47CD615C-BE3E-5EEC-3E25-FEC1DF34AB6E}"/>
                </a:ext>
              </a:extLst>
            </p:cNvPr>
            <p:cNvSpPr txBox="1"/>
            <p:nvPr/>
          </p:nvSpPr>
          <p:spPr>
            <a:xfrm>
              <a:off x="3130051" y="6164081"/>
              <a:ext cx="233606" cy="215444"/>
            </a:xfrm>
            <a:prstGeom prst="rect">
              <a:avLst/>
            </a:prstGeom>
            <a:noFill/>
          </p:spPr>
          <p:txBody>
            <a:bodyPr wrap="square" rtlCol="0">
              <a:spAutoFit/>
            </a:bodyPr>
            <a:lstStyle/>
            <a:p>
              <a:r>
                <a:rPr lang="en-US" sz="800" dirty="0">
                  <a:solidFill>
                    <a:srgbClr val="FFC000"/>
                  </a:solidFill>
                </a:rPr>
                <a:t>5</a:t>
              </a:r>
            </a:p>
          </p:txBody>
        </p:sp>
        <p:sp>
          <p:nvSpPr>
            <p:cNvPr id="55" name="TextBox 54">
              <a:extLst>
                <a:ext uri="{FF2B5EF4-FFF2-40B4-BE49-F238E27FC236}">
                  <a16:creationId xmlns:a16="http://schemas.microsoft.com/office/drawing/2014/main" id="{3E4EFCAF-8098-39E7-6E52-CA3A5B52AC3B}"/>
                </a:ext>
              </a:extLst>
            </p:cNvPr>
            <p:cNvSpPr txBox="1"/>
            <p:nvPr/>
          </p:nvSpPr>
          <p:spPr>
            <a:xfrm>
              <a:off x="3130051" y="6246362"/>
              <a:ext cx="233606" cy="215444"/>
            </a:xfrm>
            <a:prstGeom prst="rect">
              <a:avLst/>
            </a:prstGeom>
            <a:noFill/>
          </p:spPr>
          <p:txBody>
            <a:bodyPr wrap="square" rtlCol="0">
              <a:spAutoFit/>
            </a:bodyPr>
            <a:lstStyle/>
            <a:p>
              <a:r>
                <a:rPr lang="en-US" sz="800" dirty="0">
                  <a:solidFill>
                    <a:srgbClr val="FF8181"/>
                  </a:solidFill>
                </a:rPr>
                <a:t>2</a:t>
              </a:r>
            </a:p>
          </p:txBody>
        </p:sp>
        <p:sp>
          <p:nvSpPr>
            <p:cNvPr id="56" name="TextBox 55">
              <a:extLst>
                <a:ext uri="{FF2B5EF4-FFF2-40B4-BE49-F238E27FC236}">
                  <a16:creationId xmlns:a16="http://schemas.microsoft.com/office/drawing/2014/main" id="{98B54CB1-61F6-6044-A61E-F7ABC8A06EB4}"/>
                </a:ext>
              </a:extLst>
            </p:cNvPr>
            <p:cNvSpPr txBox="1"/>
            <p:nvPr/>
          </p:nvSpPr>
          <p:spPr>
            <a:xfrm>
              <a:off x="3130051" y="6330509"/>
              <a:ext cx="233606" cy="215444"/>
            </a:xfrm>
            <a:prstGeom prst="rect">
              <a:avLst/>
            </a:prstGeom>
            <a:noFill/>
          </p:spPr>
          <p:txBody>
            <a:bodyPr wrap="square" rtlCol="0">
              <a:spAutoFit/>
            </a:bodyPr>
            <a:lstStyle/>
            <a:p>
              <a:r>
                <a:rPr lang="en-US" sz="800" dirty="0">
                  <a:solidFill>
                    <a:srgbClr val="FF0000"/>
                  </a:solidFill>
                </a:rPr>
                <a:t>0</a:t>
              </a:r>
            </a:p>
          </p:txBody>
        </p:sp>
        <p:sp>
          <p:nvSpPr>
            <p:cNvPr id="57" name="TextBox 56">
              <a:extLst>
                <a:ext uri="{FF2B5EF4-FFF2-40B4-BE49-F238E27FC236}">
                  <a16:creationId xmlns:a16="http://schemas.microsoft.com/office/drawing/2014/main" id="{094ADAD9-E675-DB86-AAB1-FF5C760C5258}"/>
                </a:ext>
              </a:extLst>
            </p:cNvPr>
            <p:cNvSpPr txBox="1"/>
            <p:nvPr/>
          </p:nvSpPr>
          <p:spPr>
            <a:xfrm>
              <a:off x="3130051" y="6421949"/>
              <a:ext cx="233606" cy="215444"/>
            </a:xfrm>
            <a:prstGeom prst="rect">
              <a:avLst/>
            </a:prstGeom>
            <a:noFill/>
          </p:spPr>
          <p:txBody>
            <a:bodyPr wrap="square" rtlCol="0">
              <a:spAutoFit/>
            </a:bodyPr>
            <a:lstStyle/>
            <a:p>
              <a:r>
                <a:rPr lang="en-US" sz="800" dirty="0">
                  <a:solidFill>
                    <a:schemeClr val="bg1">
                      <a:lumMod val="50000"/>
                    </a:schemeClr>
                  </a:solidFill>
                </a:rPr>
                <a:t>5</a:t>
              </a:r>
            </a:p>
          </p:txBody>
        </p:sp>
      </p:grpSp>
      <p:grpSp>
        <p:nvGrpSpPr>
          <p:cNvPr id="58" name="Group 57">
            <a:extLst>
              <a:ext uri="{FF2B5EF4-FFF2-40B4-BE49-F238E27FC236}">
                <a16:creationId xmlns:a16="http://schemas.microsoft.com/office/drawing/2014/main" id="{453DDC6C-744C-8760-6532-8EE887D9981E}"/>
              </a:ext>
            </a:extLst>
          </p:cNvPr>
          <p:cNvGrpSpPr/>
          <p:nvPr/>
        </p:nvGrpSpPr>
        <p:grpSpPr>
          <a:xfrm>
            <a:off x="7904850" y="4987685"/>
            <a:ext cx="326571" cy="473312"/>
            <a:chOff x="3130050" y="6164081"/>
            <a:chExt cx="326571" cy="473312"/>
          </a:xfrm>
        </p:grpSpPr>
        <p:sp>
          <p:nvSpPr>
            <p:cNvPr id="59" name="TextBox 58">
              <a:extLst>
                <a:ext uri="{FF2B5EF4-FFF2-40B4-BE49-F238E27FC236}">
                  <a16:creationId xmlns:a16="http://schemas.microsoft.com/office/drawing/2014/main" id="{E93166C5-F633-F78C-734C-916BD0B689A6}"/>
                </a:ext>
              </a:extLst>
            </p:cNvPr>
            <p:cNvSpPr txBox="1"/>
            <p:nvPr/>
          </p:nvSpPr>
          <p:spPr>
            <a:xfrm>
              <a:off x="3130050" y="6164081"/>
              <a:ext cx="326571" cy="215444"/>
            </a:xfrm>
            <a:prstGeom prst="rect">
              <a:avLst/>
            </a:prstGeom>
            <a:noFill/>
          </p:spPr>
          <p:txBody>
            <a:bodyPr wrap="square" rtlCol="0">
              <a:spAutoFit/>
            </a:bodyPr>
            <a:lstStyle/>
            <a:p>
              <a:r>
                <a:rPr lang="en-US" sz="800" dirty="0">
                  <a:solidFill>
                    <a:srgbClr val="FFC000"/>
                  </a:solidFill>
                </a:rPr>
                <a:t>18</a:t>
              </a:r>
            </a:p>
          </p:txBody>
        </p:sp>
        <p:sp>
          <p:nvSpPr>
            <p:cNvPr id="60" name="TextBox 59">
              <a:extLst>
                <a:ext uri="{FF2B5EF4-FFF2-40B4-BE49-F238E27FC236}">
                  <a16:creationId xmlns:a16="http://schemas.microsoft.com/office/drawing/2014/main" id="{EF3585BE-DCC8-2ED5-EE3B-4AE4EBD4DAF1}"/>
                </a:ext>
              </a:extLst>
            </p:cNvPr>
            <p:cNvSpPr txBox="1"/>
            <p:nvPr/>
          </p:nvSpPr>
          <p:spPr>
            <a:xfrm>
              <a:off x="3130051" y="6246362"/>
              <a:ext cx="233606" cy="215444"/>
            </a:xfrm>
            <a:prstGeom prst="rect">
              <a:avLst/>
            </a:prstGeom>
            <a:noFill/>
          </p:spPr>
          <p:txBody>
            <a:bodyPr wrap="square" rtlCol="0">
              <a:spAutoFit/>
            </a:bodyPr>
            <a:lstStyle/>
            <a:p>
              <a:r>
                <a:rPr lang="en-US" sz="800" dirty="0">
                  <a:solidFill>
                    <a:srgbClr val="FF8181"/>
                  </a:solidFill>
                </a:rPr>
                <a:t>4</a:t>
              </a:r>
            </a:p>
          </p:txBody>
        </p:sp>
        <p:sp>
          <p:nvSpPr>
            <p:cNvPr id="61" name="TextBox 60">
              <a:extLst>
                <a:ext uri="{FF2B5EF4-FFF2-40B4-BE49-F238E27FC236}">
                  <a16:creationId xmlns:a16="http://schemas.microsoft.com/office/drawing/2014/main" id="{65ADDA74-32B4-2344-8871-5C413EF47056}"/>
                </a:ext>
              </a:extLst>
            </p:cNvPr>
            <p:cNvSpPr txBox="1"/>
            <p:nvPr/>
          </p:nvSpPr>
          <p:spPr>
            <a:xfrm>
              <a:off x="3130051" y="6330509"/>
              <a:ext cx="233606" cy="215444"/>
            </a:xfrm>
            <a:prstGeom prst="rect">
              <a:avLst/>
            </a:prstGeom>
            <a:noFill/>
          </p:spPr>
          <p:txBody>
            <a:bodyPr wrap="square" rtlCol="0">
              <a:spAutoFit/>
            </a:bodyPr>
            <a:lstStyle/>
            <a:p>
              <a:r>
                <a:rPr lang="en-US" sz="800" dirty="0">
                  <a:solidFill>
                    <a:srgbClr val="FF0000"/>
                  </a:solidFill>
                </a:rPr>
                <a:t>0</a:t>
              </a:r>
            </a:p>
          </p:txBody>
        </p:sp>
        <p:sp>
          <p:nvSpPr>
            <p:cNvPr id="62" name="TextBox 61">
              <a:extLst>
                <a:ext uri="{FF2B5EF4-FFF2-40B4-BE49-F238E27FC236}">
                  <a16:creationId xmlns:a16="http://schemas.microsoft.com/office/drawing/2014/main" id="{6F66B5C4-A6A3-BC1D-C56F-4D40766F3848}"/>
                </a:ext>
              </a:extLst>
            </p:cNvPr>
            <p:cNvSpPr txBox="1"/>
            <p:nvPr/>
          </p:nvSpPr>
          <p:spPr>
            <a:xfrm>
              <a:off x="3130051" y="6421949"/>
              <a:ext cx="233606" cy="215444"/>
            </a:xfrm>
            <a:prstGeom prst="rect">
              <a:avLst/>
            </a:prstGeom>
            <a:noFill/>
          </p:spPr>
          <p:txBody>
            <a:bodyPr wrap="square" rtlCol="0">
              <a:spAutoFit/>
            </a:bodyPr>
            <a:lstStyle/>
            <a:p>
              <a:r>
                <a:rPr lang="en-US" sz="800" dirty="0">
                  <a:solidFill>
                    <a:schemeClr val="bg1">
                      <a:lumMod val="50000"/>
                    </a:schemeClr>
                  </a:solidFill>
                </a:rPr>
                <a:t>5</a:t>
              </a:r>
            </a:p>
          </p:txBody>
        </p:sp>
      </p:grpSp>
      <p:grpSp>
        <p:nvGrpSpPr>
          <p:cNvPr id="63" name="Group 62">
            <a:extLst>
              <a:ext uri="{FF2B5EF4-FFF2-40B4-BE49-F238E27FC236}">
                <a16:creationId xmlns:a16="http://schemas.microsoft.com/office/drawing/2014/main" id="{9C88B92F-F638-9C1F-D00A-32FD7012955D}"/>
              </a:ext>
            </a:extLst>
          </p:cNvPr>
          <p:cNvGrpSpPr/>
          <p:nvPr/>
        </p:nvGrpSpPr>
        <p:grpSpPr>
          <a:xfrm>
            <a:off x="9371828" y="4998675"/>
            <a:ext cx="304859" cy="473312"/>
            <a:chOff x="3130050" y="6164081"/>
            <a:chExt cx="304859" cy="473312"/>
          </a:xfrm>
        </p:grpSpPr>
        <p:sp>
          <p:nvSpPr>
            <p:cNvPr id="64" name="TextBox 63">
              <a:extLst>
                <a:ext uri="{FF2B5EF4-FFF2-40B4-BE49-F238E27FC236}">
                  <a16:creationId xmlns:a16="http://schemas.microsoft.com/office/drawing/2014/main" id="{AA37EDF2-FB49-4C0E-55BE-9AA692DC8868}"/>
                </a:ext>
              </a:extLst>
            </p:cNvPr>
            <p:cNvSpPr txBox="1"/>
            <p:nvPr/>
          </p:nvSpPr>
          <p:spPr>
            <a:xfrm>
              <a:off x="3130050" y="6164081"/>
              <a:ext cx="304859" cy="215444"/>
            </a:xfrm>
            <a:prstGeom prst="rect">
              <a:avLst/>
            </a:prstGeom>
            <a:noFill/>
          </p:spPr>
          <p:txBody>
            <a:bodyPr wrap="square" rtlCol="0">
              <a:spAutoFit/>
            </a:bodyPr>
            <a:lstStyle/>
            <a:p>
              <a:r>
                <a:rPr lang="en-US" sz="800" dirty="0">
                  <a:solidFill>
                    <a:srgbClr val="FFC000"/>
                  </a:solidFill>
                </a:rPr>
                <a:t>13</a:t>
              </a:r>
            </a:p>
          </p:txBody>
        </p:sp>
        <p:sp>
          <p:nvSpPr>
            <p:cNvPr id="65" name="TextBox 64">
              <a:extLst>
                <a:ext uri="{FF2B5EF4-FFF2-40B4-BE49-F238E27FC236}">
                  <a16:creationId xmlns:a16="http://schemas.microsoft.com/office/drawing/2014/main" id="{340BF022-EF10-F43E-4B19-05662F28DC6F}"/>
                </a:ext>
              </a:extLst>
            </p:cNvPr>
            <p:cNvSpPr txBox="1"/>
            <p:nvPr/>
          </p:nvSpPr>
          <p:spPr>
            <a:xfrm>
              <a:off x="3130051" y="6246362"/>
              <a:ext cx="233606" cy="215444"/>
            </a:xfrm>
            <a:prstGeom prst="rect">
              <a:avLst/>
            </a:prstGeom>
            <a:noFill/>
          </p:spPr>
          <p:txBody>
            <a:bodyPr wrap="square" rtlCol="0">
              <a:spAutoFit/>
            </a:bodyPr>
            <a:lstStyle/>
            <a:p>
              <a:r>
                <a:rPr lang="en-US" sz="800" dirty="0">
                  <a:solidFill>
                    <a:srgbClr val="FF8181"/>
                  </a:solidFill>
                </a:rPr>
                <a:t>6</a:t>
              </a:r>
            </a:p>
          </p:txBody>
        </p:sp>
        <p:sp>
          <p:nvSpPr>
            <p:cNvPr id="66" name="TextBox 65">
              <a:extLst>
                <a:ext uri="{FF2B5EF4-FFF2-40B4-BE49-F238E27FC236}">
                  <a16:creationId xmlns:a16="http://schemas.microsoft.com/office/drawing/2014/main" id="{9B10CDB7-118C-A0FA-FEA0-4722ABAD471E}"/>
                </a:ext>
              </a:extLst>
            </p:cNvPr>
            <p:cNvSpPr txBox="1"/>
            <p:nvPr/>
          </p:nvSpPr>
          <p:spPr>
            <a:xfrm>
              <a:off x="3130051" y="6330509"/>
              <a:ext cx="233606" cy="215444"/>
            </a:xfrm>
            <a:prstGeom prst="rect">
              <a:avLst/>
            </a:prstGeom>
            <a:noFill/>
          </p:spPr>
          <p:txBody>
            <a:bodyPr wrap="square" rtlCol="0">
              <a:spAutoFit/>
            </a:bodyPr>
            <a:lstStyle/>
            <a:p>
              <a:r>
                <a:rPr lang="en-US" sz="800" dirty="0">
                  <a:solidFill>
                    <a:srgbClr val="FF0000"/>
                  </a:solidFill>
                </a:rPr>
                <a:t>0</a:t>
              </a:r>
            </a:p>
          </p:txBody>
        </p:sp>
        <p:sp>
          <p:nvSpPr>
            <p:cNvPr id="67" name="TextBox 66">
              <a:extLst>
                <a:ext uri="{FF2B5EF4-FFF2-40B4-BE49-F238E27FC236}">
                  <a16:creationId xmlns:a16="http://schemas.microsoft.com/office/drawing/2014/main" id="{5D9D2B9B-F472-5BB5-E256-D2CDB7396C68}"/>
                </a:ext>
              </a:extLst>
            </p:cNvPr>
            <p:cNvSpPr txBox="1"/>
            <p:nvPr/>
          </p:nvSpPr>
          <p:spPr>
            <a:xfrm>
              <a:off x="3130051" y="6421949"/>
              <a:ext cx="233606" cy="215444"/>
            </a:xfrm>
            <a:prstGeom prst="rect">
              <a:avLst/>
            </a:prstGeom>
            <a:noFill/>
          </p:spPr>
          <p:txBody>
            <a:bodyPr wrap="square" rtlCol="0">
              <a:spAutoFit/>
            </a:bodyPr>
            <a:lstStyle/>
            <a:p>
              <a:r>
                <a:rPr lang="en-US" sz="800" dirty="0">
                  <a:solidFill>
                    <a:schemeClr val="bg1">
                      <a:lumMod val="50000"/>
                    </a:schemeClr>
                  </a:solidFill>
                </a:rPr>
                <a:t>0</a:t>
              </a:r>
            </a:p>
          </p:txBody>
        </p:sp>
      </p:grpSp>
      <p:grpSp>
        <p:nvGrpSpPr>
          <p:cNvPr id="68" name="Group 67">
            <a:extLst>
              <a:ext uri="{FF2B5EF4-FFF2-40B4-BE49-F238E27FC236}">
                <a16:creationId xmlns:a16="http://schemas.microsoft.com/office/drawing/2014/main" id="{D482848C-9CF0-8524-5557-E88F15E1FB0B}"/>
              </a:ext>
            </a:extLst>
          </p:cNvPr>
          <p:cNvGrpSpPr/>
          <p:nvPr/>
        </p:nvGrpSpPr>
        <p:grpSpPr>
          <a:xfrm>
            <a:off x="10792152" y="4987064"/>
            <a:ext cx="233606" cy="473312"/>
            <a:chOff x="3130051" y="6164081"/>
            <a:chExt cx="233606" cy="473312"/>
          </a:xfrm>
        </p:grpSpPr>
        <p:sp>
          <p:nvSpPr>
            <p:cNvPr id="69" name="TextBox 68">
              <a:extLst>
                <a:ext uri="{FF2B5EF4-FFF2-40B4-BE49-F238E27FC236}">
                  <a16:creationId xmlns:a16="http://schemas.microsoft.com/office/drawing/2014/main" id="{9619D117-2664-9C28-BFA7-97C58535D280}"/>
                </a:ext>
              </a:extLst>
            </p:cNvPr>
            <p:cNvSpPr txBox="1"/>
            <p:nvPr/>
          </p:nvSpPr>
          <p:spPr>
            <a:xfrm>
              <a:off x="3130051" y="6164081"/>
              <a:ext cx="233606" cy="215444"/>
            </a:xfrm>
            <a:prstGeom prst="rect">
              <a:avLst/>
            </a:prstGeom>
            <a:noFill/>
          </p:spPr>
          <p:txBody>
            <a:bodyPr wrap="square" rtlCol="0">
              <a:spAutoFit/>
            </a:bodyPr>
            <a:lstStyle/>
            <a:p>
              <a:r>
                <a:rPr lang="en-US" sz="800" dirty="0">
                  <a:solidFill>
                    <a:srgbClr val="FFC000"/>
                  </a:solidFill>
                </a:rPr>
                <a:t>6</a:t>
              </a:r>
            </a:p>
          </p:txBody>
        </p:sp>
        <p:sp>
          <p:nvSpPr>
            <p:cNvPr id="70" name="TextBox 69">
              <a:extLst>
                <a:ext uri="{FF2B5EF4-FFF2-40B4-BE49-F238E27FC236}">
                  <a16:creationId xmlns:a16="http://schemas.microsoft.com/office/drawing/2014/main" id="{8F9C67C8-58C9-3A81-CB43-DFF9F46BDEA4}"/>
                </a:ext>
              </a:extLst>
            </p:cNvPr>
            <p:cNvSpPr txBox="1"/>
            <p:nvPr/>
          </p:nvSpPr>
          <p:spPr>
            <a:xfrm>
              <a:off x="3130051" y="6246362"/>
              <a:ext cx="233606" cy="215444"/>
            </a:xfrm>
            <a:prstGeom prst="rect">
              <a:avLst/>
            </a:prstGeom>
            <a:noFill/>
          </p:spPr>
          <p:txBody>
            <a:bodyPr wrap="square" rtlCol="0">
              <a:spAutoFit/>
            </a:bodyPr>
            <a:lstStyle/>
            <a:p>
              <a:r>
                <a:rPr lang="en-US" sz="800" dirty="0">
                  <a:solidFill>
                    <a:srgbClr val="FF8181"/>
                  </a:solidFill>
                </a:rPr>
                <a:t>1</a:t>
              </a:r>
            </a:p>
          </p:txBody>
        </p:sp>
        <p:sp>
          <p:nvSpPr>
            <p:cNvPr id="71" name="TextBox 70">
              <a:extLst>
                <a:ext uri="{FF2B5EF4-FFF2-40B4-BE49-F238E27FC236}">
                  <a16:creationId xmlns:a16="http://schemas.microsoft.com/office/drawing/2014/main" id="{524250ED-2785-7097-AEF2-1BFD5ECDF749}"/>
                </a:ext>
              </a:extLst>
            </p:cNvPr>
            <p:cNvSpPr txBox="1"/>
            <p:nvPr/>
          </p:nvSpPr>
          <p:spPr>
            <a:xfrm>
              <a:off x="3130051" y="6330509"/>
              <a:ext cx="233606" cy="215444"/>
            </a:xfrm>
            <a:prstGeom prst="rect">
              <a:avLst/>
            </a:prstGeom>
            <a:noFill/>
          </p:spPr>
          <p:txBody>
            <a:bodyPr wrap="square" rtlCol="0">
              <a:spAutoFit/>
            </a:bodyPr>
            <a:lstStyle/>
            <a:p>
              <a:r>
                <a:rPr lang="en-US" sz="800" dirty="0">
                  <a:solidFill>
                    <a:srgbClr val="FF0000"/>
                  </a:solidFill>
                </a:rPr>
                <a:t>0</a:t>
              </a:r>
            </a:p>
          </p:txBody>
        </p:sp>
        <p:sp>
          <p:nvSpPr>
            <p:cNvPr id="72" name="TextBox 71">
              <a:extLst>
                <a:ext uri="{FF2B5EF4-FFF2-40B4-BE49-F238E27FC236}">
                  <a16:creationId xmlns:a16="http://schemas.microsoft.com/office/drawing/2014/main" id="{E9E0D697-CA74-53A4-6E6E-A44E05D44E80}"/>
                </a:ext>
              </a:extLst>
            </p:cNvPr>
            <p:cNvSpPr txBox="1"/>
            <p:nvPr/>
          </p:nvSpPr>
          <p:spPr>
            <a:xfrm>
              <a:off x="3130051" y="6421949"/>
              <a:ext cx="233606" cy="215444"/>
            </a:xfrm>
            <a:prstGeom prst="rect">
              <a:avLst/>
            </a:prstGeom>
            <a:noFill/>
          </p:spPr>
          <p:txBody>
            <a:bodyPr wrap="square" rtlCol="0">
              <a:spAutoFit/>
            </a:bodyPr>
            <a:lstStyle/>
            <a:p>
              <a:r>
                <a:rPr lang="en-US" sz="800" dirty="0">
                  <a:solidFill>
                    <a:schemeClr val="bg1">
                      <a:lumMod val="50000"/>
                    </a:schemeClr>
                  </a:solidFill>
                </a:rPr>
                <a:t>3</a:t>
              </a:r>
            </a:p>
          </p:txBody>
        </p:sp>
      </p:grpSp>
    </p:spTree>
    <p:extLst>
      <p:ext uri="{BB962C8B-B14F-4D97-AF65-F5344CB8AC3E}">
        <p14:creationId xmlns:p14="http://schemas.microsoft.com/office/powerpoint/2010/main" val="17643140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EEA191-87D3-8905-ED1C-A3CD43EF9FFD}"/>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33CF0B8E-D913-A442-132E-23AC9DE0178D}"/>
              </a:ext>
            </a:extLst>
          </p:cNvPr>
          <p:cNvSpPr/>
          <p:nvPr/>
        </p:nvSpPr>
        <p:spPr>
          <a:xfrm>
            <a:off x="6320121" y="2476714"/>
            <a:ext cx="4838655" cy="3654622"/>
          </a:xfrm>
          <a:prstGeom prst="rect">
            <a:avLst/>
          </a:prstGeom>
          <a:solidFill>
            <a:sysClr val="window" lastClr="FFFFFF"/>
          </a:solidFill>
          <a:ln w="25400" cap="flat" cmpd="sng" algn="ctr">
            <a:noFill/>
            <a:prstDash val="solid"/>
            <a:miter lim="800000"/>
          </a:ln>
          <a:effectLst>
            <a:glow rad="63500">
              <a:sysClr val="window" lastClr="FFFFFF">
                <a:lumMod val="95000"/>
                <a:alpha val="40000"/>
              </a:sysClr>
            </a:glow>
            <a:outerShdw blurRad="50800" dist="38100" algn="l" rotWithShape="0">
              <a:prstClr val="black">
                <a:alpha val="40000"/>
              </a:prstClr>
            </a:outerShdw>
          </a:effectLst>
        </p:spPr>
        <p:txBody>
          <a:bodyPr spcFirstLastPara="0" vert="horz" wrap="square" lIns="4763" tIns="4763" rIns="4763" bIns="4763" numCol="1" spcCol="953" rtlCol="0" anchor="ctr" anchorCtr="0">
            <a:noAutofit/>
          </a:bodyPr>
          <a:lstStyle/>
          <a:p>
            <a:pPr>
              <a:defRPr/>
            </a:pPr>
            <a:endParaRPr lang="en-US" sz="900" kern="0" dirty="0">
              <a:solidFill>
                <a:prstClr val="black"/>
              </a:solidFill>
              <a:latin typeface="Calibri" panose="020F0502020204030204"/>
            </a:endParaRPr>
          </a:p>
        </p:txBody>
      </p:sp>
      <p:sp>
        <p:nvSpPr>
          <p:cNvPr id="5" name="Rectangle 4">
            <a:extLst>
              <a:ext uri="{FF2B5EF4-FFF2-40B4-BE49-F238E27FC236}">
                <a16:creationId xmlns:a16="http://schemas.microsoft.com/office/drawing/2014/main" id="{22C2B048-CC42-E5BC-4105-13052D522AD9}"/>
              </a:ext>
            </a:extLst>
          </p:cNvPr>
          <p:cNvSpPr/>
          <p:nvPr/>
        </p:nvSpPr>
        <p:spPr>
          <a:xfrm>
            <a:off x="941274" y="2514528"/>
            <a:ext cx="4930607" cy="3651837"/>
          </a:xfrm>
          <a:prstGeom prst="rect">
            <a:avLst/>
          </a:prstGeom>
          <a:solidFill>
            <a:sysClr val="window" lastClr="FFFFFF"/>
          </a:solidFill>
          <a:ln w="25400" cap="flat" cmpd="sng" algn="ctr">
            <a:noFill/>
            <a:prstDash val="solid"/>
            <a:miter lim="800000"/>
          </a:ln>
          <a:effectLst>
            <a:glow rad="63500">
              <a:sysClr val="window" lastClr="FFFFFF">
                <a:lumMod val="95000"/>
                <a:alpha val="40000"/>
              </a:sysClr>
            </a:glow>
            <a:outerShdw blurRad="50800" dist="38100" algn="l" rotWithShape="0">
              <a:prstClr val="black">
                <a:alpha val="40000"/>
              </a:prstClr>
            </a:outerShdw>
          </a:effectLst>
        </p:spPr>
        <p:txBody>
          <a:bodyPr spcFirstLastPara="0" vert="horz" wrap="square" lIns="4763" tIns="4763" rIns="4763" bIns="4763" numCol="1" spcCol="953" rtlCol="0" anchor="ctr" anchorCtr="0">
            <a:noAutofit/>
          </a:bodyPr>
          <a:lstStyle/>
          <a:p>
            <a:pPr>
              <a:defRPr/>
            </a:pPr>
            <a:endParaRPr lang="en-US" sz="900" kern="0" dirty="0">
              <a:solidFill>
                <a:prstClr val="black"/>
              </a:solidFill>
              <a:latin typeface="Calibri" panose="020F0502020204030204"/>
            </a:endParaRPr>
          </a:p>
        </p:txBody>
      </p:sp>
      <p:sp>
        <p:nvSpPr>
          <p:cNvPr id="3" name="Slide Number Placeholder 2">
            <a:extLst>
              <a:ext uri="{FF2B5EF4-FFF2-40B4-BE49-F238E27FC236}">
                <a16:creationId xmlns:a16="http://schemas.microsoft.com/office/drawing/2014/main" id="{A4CC2348-898D-A2FE-568A-76496DA9A6F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4AD89C-DF1E-4948-B597-5DD47B34A9CA}" type="slidenum">
              <a:rPr kumimoji="1" lang="ja-JP" altLang="en-US" sz="2000" b="0" i="0" u="none" strike="noStrike" kern="1200" cap="none" spc="0" normalizeH="0" baseline="0" noProof="0" smtClean="0">
                <a:ln>
                  <a:noFill/>
                </a:ln>
                <a:solidFill>
                  <a:srgbClr val="373545">
                    <a:lumMod val="20000"/>
                    <a:lumOff val="80000"/>
                  </a:srgbClr>
                </a:solidFill>
                <a:effectLst/>
                <a:uLnTx/>
                <a:uFillTx/>
                <a:latin typeface="Coo Hew"/>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1" lang="ja-JP" altLang="en-US" sz="2000" b="0" i="0" u="none" strike="noStrike" kern="1200" cap="none" spc="0" normalizeH="0" baseline="0" noProof="0" dirty="0">
              <a:ln>
                <a:noFill/>
              </a:ln>
              <a:solidFill>
                <a:srgbClr val="373545">
                  <a:lumMod val="20000"/>
                  <a:lumOff val="80000"/>
                </a:srgbClr>
              </a:solidFill>
              <a:effectLst/>
              <a:uLnTx/>
              <a:uFillTx/>
              <a:latin typeface="Coo Hew"/>
              <a:cs typeface="+mn-cs"/>
            </a:endParaRPr>
          </a:p>
        </p:txBody>
      </p:sp>
      <p:sp>
        <p:nvSpPr>
          <p:cNvPr id="6" name="Title 5">
            <a:extLst>
              <a:ext uri="{FF2B5EF4-FFF2-40B4-BE49-F238E27FC236}">
                <a16:creationId xmlns:a16="http://schemas.microsoft.com/office/drawing/2014/main" id="{DDA62C70-FFAD-F4E1-2533-4954AC3BDDBA}"/>
              </a:ext>
            </a:extLst>
          </p:cNvPr>
          <p:cNvSpPr>
            <a:spLocks noGrp="1"/>
          </p:cNvSpPr>
          <p:nvPr>
            <p:ph type="title"/>
          </p:nvPr>
        </p:nvSpPr>
        <p:spPr>
          <a:xfrm>
            <a:off x="935566" y="0"/>
            <a:ext cx="10315160" cy="1042095"/>
          </a:xfrm>
        </p:spPr>
        <p:txBody>
          <a:bodyPr>
            <a:normAutofit fontScale="90000"/>
          </a:bodyPr>
          <a:lstStyle/>
          <a:p>
            <a:r>
              <a:rPr lang="en-US" dirty="0"/>
              <a:t>Level of trust and interest for the WPIP / MIP V investment program </a:t>
            </a:r>
          </a:p>
        </p:txBody>
      </p:sp>
      <p:sp>
        <p:nvSpPr>
          <p:cNvPr id="18" name="Rectangle 17">
            <a:extLst>
              <a:ext uri="{FF2B5EF4-FFF2-40B4-BE49-F238E27FC236}">
                <a16:creationId xmlns:a16="http://schemas.microsoft.com/office/drawing/2014/main" id="{023FCAE8-6F9C-86F6-43E5-7BD425C30287}"/>
              </a:ext>
            </a:extLst>
          </p:cNvPr>
          <p:cNvSpPr/>
          <p:nvPr/>
        </p:nvSpPr>
        <p:spPr>
          <a:xfrm>
            <a:off x="935566" y="1955790"/>
            <a:ext cx="4930608" cy="400110"/>
          </a:xfrm>
          <a:prstGeom prst="rect">
            <a:avLst/>
          </a:prstGeom>
        </p:spPr>
        <p:txBody>
          <a:bodyPr wrap="square">
            <a:spAutoFit/>
          </a:bodyPr>
          <a:lstStyle/>
          <a:p>
            <a:pPr lvl="0">
              <a:spcAft>
                <a:spcPts val="800"/>
              </a:spcAft>
            </a:pPr>
            <a:r>
              <a:rPr lang="en-US" sz="1000" dirty="0">
                <a:solidFill>
                  <a:prstClr val="black"/>
                </a:solidFill>
                <a:latin typeface="Arial" panose="020B0604020202020204" pitchFamily="34" charset="0"/>
                <a:ea typeface="Calibri" panose="020F0502020204030204" pitchFamily="34" charset="0"/>
                <a:cs typeface="Times New Roman" panose="02020603050405020304" pitchFamily="18" charset="0"/>
              </a:rPr>
              <a:t>17.Do you think that the WPIP/MIP V investment program will be implemented accordingly?</a:t>
            </a:r>
          </a:p>
        </p:txBody>
      </p:sp>
      <p:graphicFrame>
        <p:nvGraphicFramePr>
          <p:cNvPr id="13" name="Content Placeholder 11">
            <a:extLst>
              <a:ext uri="{FF2B5EF4-FFF2-40B4-BE49-F238E27FC236}">
                <a16:creationId xmlns:a16="http://schemas.microsoft.com/office/drawing/2014/main" id="{796ED95E-218D-D869-87FB-2BB3D0F0A19D}"/>
              </a:ext>
            </a:extLst>
          </p:cNvPr>
          <p:cNvGraphicFramePr>
            <a:graphicFrameLocks/>
          </p:cNvGraphicFramePr>
          <p:nvPr>
            <p:extLst>
              <p:ext uri="{D42A27DB-BD31-4B8C-83A1-F6EECF244321}">
                <p14:modId xmlns:p14="http://schemas.microsoft.com/office/powerpoint/2010/main" val="2031886116"/>
              </p:ext>
            </p:extLst>
          </p:nvPr>
        </p:nvGraphicFramePr>
        <p:xfrm>
          <a:off x="1033224" y="2450650"/>
          <a:ext cx="4568118" cy="368068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7" name="Content Placeholder 11">
            <a:extLst>
              <a:ext uri="{FF2B5EF4-FFF2-40B4-BE49-F238E27FC236}">
                <a16:creationId xmlns:a16="http://schemas.microsoft.com/office/drawing/2014/main" id="{431F6AFF-000A-5F88-1719-AA07EE6F5580}"/>
              </a:ext>
            </a:extLst>
          </p:cNvPr>
          <p:cNvGraphicFramePr>
            <a:graphicFrameLocks/>
          </p:cNvGraphicFramePr>
          <p:nvPr>
            <p:extLst>
              <p:ext uri="{D42A27DB-BD31-4B8C-83A1-F6EECF244321}">
                <p14:modId xmlns:p14="http://schemas.microsoft.com/office/powerpoint/2010/main" val="2078194774"/>
              </p:ext>
            </p:extLst>
          </p:nvPr>
        </p:nvGraphicFramePr>
        <p:xfrm>
          <a:off x="6590658" y="2433373"/>
          <a:ext cx="4568118" cy="3680686"/>
        </p:xfrm>
        <a:graphic>
          <a:graphicData uri="http://schemas.openxmlformats.org/drawingml/2006/chart">
            <c:chart xmlns:c="http://schemas.openxmlformats.org/drawingml/2006/chart" xmlns:r="http://schemas.openxmlformats.org/officeDocument/2006/relationships" r:id="rId4"/>
          </a:graphicData>
        </a:graphic>
      </p:graphicFrame>
      <p:sp>
        <p:nvSpPr>
          <p:cNvPr id="2" name="TextBox 1">
            <a:extLst>
              <a:ext uri="{FF2B5EF4-FFF2-40B4-BE49-F238E27FC236}">
                <a16:creationId xmlns:a16="http://schemas.microsoft.com/office/drawing/2014/main" id="{8C8BB103-8EF6-637D-5FF7-E4B3E2C76FD4}"/>
              </a:ext>
            </a:extLst>
          </p:cNvPr>
          <p:cNvSpPr txBox="1"/>
          <p:nvPr/>
        </p:nvSpPr>
        <p:spPr>
          <a:xfrm>
            <a:off x="935565" y="1219249"/>
            <a:ext cx="10363805" cy="461665"/>
          </a:xfrm>
          <a:prstGeom prst="rect">
            <a:avLst/>
          </a:prstGeom>
          <a:solidFill>
            <a:schemeClr val="bg1">
              <a:lumMod val="95000"/>
            </a:schemeClr>
          </a:solidFill>
          <a:ln>
            <a:solidFill>
              <a:schemeClr val="bg1">
                <a:lumMod val="95000"/>
              </a:schemeClr>
            </a:solidFill>
          </a:ln>
        </p:spPr>
        <p:txBody>
          <a:bodyPr wrap="square" rtlCol="0">
            <a:spAutoFit/>
          </a:bodyPr>
          <a:lstStyle/>
          <a:p>
            <a:r>
              <a:rPr lang="en-US" sz="1200" dirty="0"/>
              <a:t>Only 1 out of 4 respondents trust that the WPIP/MIP V investment program will be implemented accordingly! Almost half of them, 48%, would like more information about the WPIP/MIP V investment program. </a:t>
            </a:r>
          </a:p>
        </p:txBody>
      </p:sp>
      <p:sp>
        <p:nvSpPr>
          <p:cNvPr id="4" name="Rectangle 3">
            <a:extLst>
              <a:ext uri="{FF2B5EF4-FFF2-40B4-BE49-F238E27FC236}">
                <a16:creationId xmlns:a16="http://schemas.microsoft.com/office/drawing/2014/main" id="{CC3DF2A9-5937-3A9E-12A2-1EE875B1839F}"/>
              </a:ext>
            </a:extLst>
          </p:cNvPr>
          <p:cNvSpPr/>
          <p:nvPr/>
        </p:nvSpPr>
        <p:spPr>
          <a:xfrm>
            <a:off x="6299302" y="1955790"/>
            <a:ext cx="4461626" cy="400110"/>
          </a:xfrm>
          <a:prstGeom prst="rect">
            <a:avLst/>
          </a:prstGeom>
        </p:spPr>
        <p:txBody>
          <a:bodyPr wrap="square">
            <a:spAutoFit/>
          </a:bodyPr>
          <a:lstStyle/>
          <a:p>
            <a:pPr lvl="0">
              <a:spcAft>
                <a:spcPts val="800"/>
              </a:spcAft>
            </a:pPr>
            <a:r>
              <a:rPr lang="en-US" sz="1000" dirty="0">
                <a:solidFill>
                  <a:prstClr val="black"/>
                </a:solidFill>
                <a:latin typeface="Arial" panose="020B0604020202020204" pitchFamily="34" charset="0"/>
                <a:ea typeface="Calibri" panose="020F0502020204030204" pitchFamily="34" charset="0"/>
                <a:cs typeface="Times New Roman" panose="02020603050405020304" pitchFamily="18" charset="0"/>
              </a:rPr>
              <a:t>18. Would you like more information about the WPIP/MIP V investment program?</a:t>
            </a:r>
          </a:p>
        </p:txBody>
      </p:sp>
    </p:spTree>
    <p:extLst>
      <p:ext uri="{BB962C8B-B14F-4D97-AF65-F5344CB8AC3E}">
        <p14:creationId xmlns:p14="http://schemas.microsoft.com/office/powerpoint/2010/main" val="33858642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5C5D95-744D-D4E8-0ADD-38DB880B240B}"/>
            </a:ext>
          </a:extLst>
        </p:cNvPr>
        <p:cNvGrpSpPr/>
        <p:nvPr/>
      </p:nvGrpSpPr>
      <p:grpSpPr>
        <a:xfrm>
          <a:off x="0" y="0"/>
          <a:ext cx="0" cy="0"/>
          <a:chOff x="0" y="0"/>
          <a:chExt cx="0" cy="0"/>
        </a:xfrm>
      </p:grpSpPr>
      <p:sp>
        <p:nvSpPr>
          <p:cNvPr id="19" name="Title 18">
            <a:extLst>
              <a:ext uri="{FF2B5EF4-FFF2-40B4-BE49-F238E27FC236}">
                <a16:creationId xmlns:a16="http://schemas.microsoft.com/office/drawing/2014/main" id="{D1629FCF-EB8C-E954-31C0-C98A730277FC}"/>
              </a:ext>
            </a:extLst>
          </p:cNvPr>
          <p:cNvSpPr>
            <a:spLocks noGrp="1"/>
          </p:cNvSpPr>
          <p:nvPr>
            <p:ph type="title"/>
          </p:nvPr>
        </p:nvSpPr>
        <p:spPr>
          <a:xfrm>
            <a:off x="740408" y="1208439"/>
            <a:ext cx="4847666" cy="4074304"/>
          </a:xfrm>
        </p:spPr>
        <p:txBody>
          <a:bodyPr/>
          <a:lstStyle/>
          <a:p>
            <a:r>
              <a:rPr lang="en-US" dirty="0"/>
              <a:t>3. Awareness of EU Water Policy and Priorities</a:t>
            </a:r>
            <a:br>
              <a:rPr lang="en-GB" dirty="0"/>
            </a:br>
            <a:endParaRPr lang="en-GB" sz="1800" dirty="0"/>
          </a:p>
        </p:txBody>
      </p:sp>
      <p:sp>
        <p:nvSpPr>
          <p:cNvPr id="2" name="Rectangle 1">
            <a:extLst>
              <a:ext uri="{FF2B5EF4-FFF2-40B4-BE49-F238E27FC236}">
                <a16:creationId xmlns:a16="http://schemas.microsoft.com/office/drawing/2014/main" id="{2A69B515-B3EB-C9CA-6EE4-D66768DD6DED}"/>
              </a:ext>
            </a:extLst>
          </p:cNvPr>
          <p:cNvSpPr/>
          <p:nvPr/>
        </p:nvSpPr>
        <p:spPr>
          <a:xfrm>
            <a:off x="721193" y="5805085"/>
            <a:ext cx="4367862" cy="646331"/>
          </a:xfrm>
          <a:prstGeom prst="rect">
            <a:avLst/>
          </a:prstGeom>
        </p:spPr>
        <p:txBody>
          <a:bodyPr wrap="none">
            <a:spAutoFit/>
          </a:bodyPr>
          <a:lstStyle/>
          <a:p>
            <a:r>
              <a:rPr lang="en-GB" sz="1800" dirty="0">
                <a:solidFill>
                  <a:schemeClr val="bg1"/>
                </a:solidFill>
              </a:rPr>
              <a:t>*Total Sample n=800</a:t>
            </a:r>
            <a:br>
              <a:rPr lang="en-GB" sz="1800" dirty="0">
                <a:solidFill>
                  <a:schemeClr val="bg1"/>
                </a:solidFill>
              </a:rPr>
            </a:br>
            <a:r>
              <a:rPr lang="en-GB" sz="1800" dirty="0">
                <a:solidFill>
                  <a:schemeClr val="bg1"/>
                </a:solidFill>
              </a:rPr>
              <a:t>*All the data are expressed in percentages %</a:t>
            </a:r>
            <a:endParaRPr lang="en-US" dirty="0">
              <a:solidFill>
                <a:schemeClr val="bg1"/>
              </a:solidFill>
            </a:endParaRPr>
          </a:p>
        </p:txBody>
      </p:sp>
      <p:sp>
        <p:nvSpPr>
          <p:cNvPr id="5" name="TextBox 4">
            <a:extLst>
              <a:ext uri="{FF2B5EF4-FFF2-40B4-BE49-F238E27FC236}">
                <a16:creationId xmlns:a16="http://schemas.microsoft.com/office/drawing/2014/main" id="{4549B499-3EEE-B563-58FF-34B688AE1D8A}"/>
              </a:ext>
            </a:extLst>
          </p:cNvPr>
          <p:cNvSpPr txBox="1"/>
          <p:nvPr/>
        </p:nvSpPr>
        <p:spPr>
          <a:xfrm>
            <a:off x="6343652" y="303859"/>
            <a:ext cx="5358105" cy="6186309"/>
          </a:xfrm>
          <a:prstGeom prst="rect">
            <a:avLst/>
          </a:prstGeom>
          <a:noFill/>
        </p:spPr>
        <p:txBody>
          <a:bodyPr wrap="square" rtlCol="0">
            <a:spAutoFit/>
          </a:bodyPr>
          <a:lstStyle>
            <a:defPPr>
              <a:defRPr lang="en-US"/>
            </a:defPPr>
            <a:lvl1pPr marL="285750" indent="-285750">
              <a:buFont typeface="Arial" panose="020B0604020202020204" pitchFamily="34" charset="0"/>
              <a:buChar char="•"/>
              <a:defRPr b="1" i="1">
                <a:solidFill>
                  <a:schemeClr val="bg1">
                    <a:lumMod val="50000"/>
                  </a:schemeClr>
                </a:solidFill>
              </a:defRPr>
            </a:lvl1pPr>
          </a:lstStyle>
          <a:p>
            <a:pPr algn="just">
              <a:buFont typeface="Wingdings" panose="05000000000000000000" pitchFamily="2" charset="2"/>
              <a:buChar char="Ø"/>
            </a:pPr>
            <a:r>
              <a:rPr lang="en-US" b="0" dirty="0"/>
              <a:t>Awareness of the EU water policy and its priorities is relatively low among respondents, with only </a:t>
            </a:r>
            <a:r>
              <a:rPr lang="en-US" dirty="0"/>
              <a:t>20% </a:t>
            </a:r>
            <a:r>
              <a:rPr lang="en-US" b="0" dirty="0"/>
              <a:t>being familiar with it.</a:t>
            </a:r>
          </a:p>
          <a:p>
            <a:pPr algn="just">
              <a:buFont typeface="Wingdings" panose="05000000000000000000" pitchFamily="2" charset="2"/>
              <a:buChar char="Ø"/>
            </a:pPr>
            <a:r>
              <a:rPr lang="en-US" b="0" dirty="0"/>
              <a:t>When informed about the EU water policy</a:t>
            </a:r>
            <a:r>
              <a:rPr lang="en-US" dirty="0"/>
              <a:t>, 9 out of 10</a:t>
            </a:r>
            <a:r>
              <a:rPr lang="en-US" b="0" dirty="0"/>
              <a:t> respondents consider it very important for improving water and wastewater services in Albania.</a:t>
            </a:r>
          </a:p>
          <a:p>
            <a:pPr algn="just">
              <a:buFont typeface="Wingdings" panose="05000000000000000000" pitchFamily="2" charset="2"/>
              <a:buChar char="Ø"/>
            </a:pPr>
            <a:r>
              <a:rPr lang="en-US" b="0" dirty="0"/>
              <a:t>Of those aware of the EU water policy, 58% understand how it might influence water management practices in their municipality. This suggests that while overall awareness is low, those who are informed about the policy have a reasonable understanding of its potential impact.</a:t>
            </a:r>
          </a:p>
          <a:p>
            <a:pPr algn="just">
              <a:buFont typeface="Wingdings" panose="05000000000000000000" pitchFamily="2" charset="2"/>
              <a:buChar char="Ø"/>
            </a:pPr>
            <a:r>
              <a:rPr lang="en-US" b="0" dirty="0"/>
              <a:t>The findings indicate a need for increased education and dissemination of information about the EU water policy to improve awareness.</a:t>
            </a:r>
          </a:p>
          <a:p>
            <a:pPr algn="just">
              <a:buFont typeface="Wingdings" panose="05000000000000000000" pitchFamily="2" charset="2"/>
              <a:buChar char="Ø"/>
            </a:pPr>
            <a:r>
              <a:rPr lang="en-US" b="0" dirty="0"/>
              <a:t>Respondents prefer to receive information about water policies and investment programs through social media </a:t>
            </a:r>
            <a:r>
              <a:rPr lang="en-US" dirty="0"/>
              <a:t>(67%), </a:t>
            </a:r>
            <a:r>
              <a:rPr lang="en-US" b="0" dirty="0"/>
              <a:t>public meetings </a:t>
            </a:r>
            <a:r>
              <a:rPr lang="en-US" dirty="0"/>
              <a:t>(42%), </a:t>
            </a:r>
            <a:r>
              <a:rPr lang="en-US" b="0" dirty="0"/>
              <a:t>and municipality websites </a:t>
            </a:r>
            <a:r>
              <a:rPr lang="en-US" dirty="0"/>
              <a:t>(30%). </a:t>
            </a:r>
            <a:r>
              <a:rPr lang="en-US" b="0" dirty="0"/>
              <a:t>Younger respondents favor digital and online sources, while older respondents prefer F2F information.</a:t>
            </a:r>
          </a:p>
        </p:txBody>
      </p:sp>
    </p:spTree>
    <p:extLst>
      <p:ext uri="{BB962C8B-B14F-4D97-AF65-F5344CB8AC3E}">
        <p14:creationId xmlns:p14="http://schemas.microsoft.com/office/powerpoint/2010/main" val="33717217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EDB3F-781E-1D1F-6FBC-ED55818EA8F0}"/>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ED972A65-0D27-F503-BF20-83C0512266B9}"/>
              </a:ext>
            </a:extLst>
          </p:cNvPr>
          <p:cNvSpPr/>
          <p:nvPr/>
        </p:nvSpPr>
        <p:spPr>
          <a:xfrm>
            <a:off x="6276244" y="4466078"/>
            <a:ext cx="4826545" cy="1558957"/>
          </a:xfrm>
          <a:prstGeom prst="rect">
            <a:avLst/>
          </a:prstGeom>
          <a:solidFill>
            <a:sysClr val="window" lastClr="FFFFFF"/>
          </a:solidFill>
          <a:ln w="25400" cap="flat" cmpd="sng" algn="ctr">
            <a:noFill/>
            <a:prstDash val="solid"/>
            <a:miter lim="800000"/>
          </a:ln>
          <a:effectLst>
            <a:glow rad="63500">
              <a:sysClr val="window" lastClr="FFFFFF">
                <a:lumMod val="95000"/>
                <a:alpha val="40000"/>
              </a:sysClr>
            </a:glow>
            <a:outerShdw blurRad="50800" dist="38100" algn="l" rotWithShape="0">
              <a:prstClr val="black">
                <a:alpha val="40000"/>
              </a:prstClr>
            </a:outerShdw>
          </a:effectLst>
        </p:spPr>
        <p:txBody>
          <a:bodyPr spcFirstLastPara="0" vert="horz" wrap="square" lIns="4763" tIns="4763" rIns="4763" bIns="4763" numCol="1" spcCol="953" rtlCol="0" anchor="ctr" anchorCtr="0">
            <a:noAutofit/>
          </a:bodyPr>
          <a:lstStyle/>
          <a:p>
            <a:pPr>
              <a:defRPr/>
            </a:pPr>
            <a:endParaRPr lang="en-US" sz="900" kern="0" dirty="0">
              <a:solidFill>
                <a:prstClr val="black"/>
              </a:solidFill>
              <a:latin typeface="Calibri" panose="020F0502020204030204"/>
            </a:endParaRPr>
          </a:p>
        </p:txBody>
      </p:sp>
      <p:sp>
        <p:nvSpPr>
          <p:cNvPr id="7" name="Rectangle 6">
            <a:extLst>
              <a:ext uri="{FF2B5EF4-FFF2-40B4-BE49-F238E27FC236}">
                <a16:creationId xmlns:a16="http://schemas.microsoft.com/office/drawing/2014/main" id="{FD29E2C4-6D90-F8D8-B5FE-BF5AB7E80D0D}"/>
              </a:ext>
            </a:extLst>
          </p:cNvPr>
          <p:cNvSpPr/>
          <p:nvPr/>
        </p:nvSpPr>
        <p:spPr>
          <a:xfrm>
            <a:off x="6320122" y="2289867"/>
            <a:ext cx="4745984" cy="1383407"/>
          </a:xfrm>
          <a:prstGeom prst="rect">
            <a:avLst/>
          </a:prstGeom>
          <a:solidFill>
            <a:sysClr val="window" lastClr="FFFFFF"/>
          </a:solidFill>
          <a:ln w="25400" cap="flat" cmpd="sng" algn="ctr">
            <a:noFill/>
            <a:prstDash val="solid"/>
            <a:miter lim="800000"/>
          </a:ln>
          <a:effectLst>
            <a:glow rad="63500">
              <a:sysClr val="window" lastClr="FFFFFF">
                <a:lumMod val="95000"/>
                <a:alpha val="40000"/>
              </a:sysClr>
            </a:glow>
            <a:outerShdw blurRad="50800" dist="38100" algn="l" rotWithShape="0">
              <a:prstClr val="black">
                <a:alpha val="40000"/>
              </a:prstClr>
            </a:outerShdw>
          </a:effectLst>
        </p:spPr>
        <p:txBody>
          <a:bodyPr spcFirstLastPara="0" vert="horz" wrap="square" lIns="4763" tIns="4763" rIns="4763" bIns="4763" numCol="1" spcCol="953" rtlCol="0" anchor="ctr" anchorCtr="0">
            <a:noAutofit/>
          </a:bodyPr>
          <a:lstStyle/>
          <a:p>
            <a:pPr>
              <a:defRPr/>
            </a:pPr>
            <a:endParaRPr lang="en-US" sz="900" kern="0" dirty="0">
              <a:solidFill>
                <a:prstClr val="black"/>
              </a:solidFill>
              <a:latin typeface="Calibri" panose="020F0502020204030204"/>
            </a:endParaRPr>
          </a:p>
        </p:txBody>
      </p:sp>
      <p:sp>
        <p:nvSpPr>
          <p:cNvPr id="5" name="Rectangle 4">
            <a:extLst>
              <a:ext uri="{FF2B5EF4-FFF2-40B4-BE49-F238E27FC236}">
                <a16:creationId xmlns:a16="http://schemas.microsoft.com/office/drawing/2014/main" id="{FC9C2C25-0515-A7A2-7D53-1FDE4E5C1662}"/>
              </a:ext>
            </a:extLst>
          </p:cNvPr>
          <p:cNvSpPr/>
          <p:nvPr/>
        </p:nvSpPr>
        <p:spPr>
          <a:xfrm>
            <a:off x="941274" y="2057333"/>
            <a:ext cx="4930607" cy="3651837"/>
          </a:xfrm>
          <a:prstGeom prst="rect">
            <a:avLst/>
          </a:prstGeom>
          <a:solidFill>
            <a:sysClr val="window" lastClr="FFFFFF"/>
          </a:solidFill>
          <a:ln w="25400" cap="flat" cmpd="sng" algn="ctr">
            <a:noFill/>
            <a:prstDash val="solid"/>
            <a:miter lim="800000"/>
          </a:ln>
          <a:effectLst>
            <a:glow rad="63500">
              <a:sysClr val="window" lastClr="FFFFFF">
                <a:lumMod val="95000"/>
                <a:alpha val="40000"/>
              </a:sysClr>
            </a:glow>
            <a:outerShdw blurRad="50800" dist="38100" algn="l" rotWithShape="0">
              <a:prstClr val="black">
                <a:alpha val="40000"/>
              </a:prstClr>
            </a:outerShdw>
          </a:effectLst>
        </p:spPr>
        <p:txBody>
          <a:bodyPr spcFirstLastPara="0" vert="horz" wrap="square" lIns="4763" tIns="4763" rIns="4763" bIns="4763" numCol="1" spcCol="953" rtlCol="0" anchor="ctr" anchorCtr="0">
            <a:noAutofit/>
          </a:bodyPr>
          <a:lstStyle/>
          <a:p>
            <a:pPr>
              <a:defRPr/>
            </a:pPr>
            <a:endParaRPr lang="en-US" sz="900" kern="0" dirty="0">
              <a:solidFill>
                <a:prstClr val="black"/>
              </a:solidFill>
              <a:latin typeface="Calibri" panose="020F0502020204030204"/>
            </a:endParaRPr>
          </a:p>
        </p:txBody>
      </p:sp>
      <p:sp>
        <p:nvSpPr>
          <p:cNvPr id="3" name="Slide Number Placeholder 2">
            <a:extLst>
              <a:ext uri="{FF2B5EF4-FFF2-40B4-BE49-F238E27FC236}">
                <a16:creationId xmlns:a16="http://schemas.microsoft.com/office/drawing/2014/main" id="{6EBF8E79-452E-A04F-9DAF-9BD82F776AD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4AD89C-DF1E-4948-B597-5DD47B34A9CA}" type="slidenum">
              <a:rPr kumimoji="1" lang="ja-JP" altLang="en-US" sz="2000" b="0" i="0" u="none" strike="noStrike" kern="1200" cap="none" spc="0" normalizeH="0" baseline="0" noProof="0" smtClean="0">
                <a:ln>
                  <a:noFill/>
                </a:ln>
                <a:solidFill>
                  <a:srgbClr val="373545">
                    <a:lumMod val="20000"/>
                    <a:lumOff val="80000"/>
                  </a:srgbClr>
                </a:solidFill>
                <a:effectLst/>
                <a:uLnTx/>
                <a:uFillTx/>
                <a:latin typeface="Coo Hew"/>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1" lang="ja-JP" altLang="en-US" sz="2000" b="0" i="0" u="none" strike="noStrike" kern="1200" cap="none" spc="0" normalizeH="0" baseline="0" noProof="0" dirty="0">
              <a:ln>
                <a:noFill/>
              </a:ln>
              <a:solidFill>
                <a:srgbClr val="373545">
                  <a:lumMod val="20000"/>
                  <a:lumOff val="80000"/>
                </a:srgbClr>
              </a:solidFill>
              <a:effectLst/>
              <a:uLnTx/>
              <a:uFillTx/>
              <a:latin typeface="Coo Hew"/>
              <a:cs typeface="+mn-cs"/>
            </a:endParaRPr>
          </a:p>
        </p:txBody>
      </p:sp>
      <p:sp>
        <p:nvSpPr>
          <p:cNvPr id="6" name="Title 5">
            <a:extLst>
              <a:ext uri="{FF2B5EF4-FFF2-40B4-BE49-F238E27FC236}">
                <a16:creationId xmlns:a16="http://schemas.microsoft.com/office/drawing/2014/main" id="{1C9687A7-7292-DA0E-3846-C54F0CD496C8}"/>
              </a:ext>
            </a:extLst>
          </p:cNvPr>
          <p:cNvSpPr>
            <a:spLocks noGrp="1"/>
          </p:cNvSpPr>
          <p:nvPr>
            <p:ph type="title"/>
          </p:nvPr>
        </p:nvSpPr>
        <p:spPr>
          <a:xfrm>
            <a:off x="935566" y="107274"/>
            <a:ext cx="10315160" cy="589134"/>
          </a:xfrm>
        </p:spPr>
        <p:txBody>
          <a:bodyPr>
            <a:normAutofit fontScale="90000"/>
          </a:bodyPr>
          <a:lstStyle/>
          <a:p>
            <a:r>
              <a:rPr lang="en-US" dirty="0"/>
              <a:t>Awareness and information on EU water policy and priorities </a:t>
            </a:r>
          </a:p>
        </p:txBody>
      </p:sp>
      <p:graphicFrame>
        <p:nvGraphicFramePr>
          <p:cNvPr id="11" name="Content Placeholder 11">
            <a:extLst>
              <a:ext uri="{FF2B5EF4-FFF2-40B4-BE49-F238E27FC236}">
                <a16:creationId xmlns:a16="http://schemas.microsoft.com/office/drawing/2014/main" id="{018A64E9-DF76-2467-A09C-150912C9BEE6}"/>
              </a:ext>
            </a:extLst>
          </p:cNvPr>
          <p:cNvGraphicFramePr>
            <a:graphicFrameLocks/>
          </p:cNvGraphicFramePr>
          <p:nvPr>
            <p:extLst>
              <p:ext uri="{D42A27DB-BD31-4B8C-83A1-F6EECF244321}">
                <p14:modId xmlns:p14="http://schemas.microsoft.com/office/powerpoint/2010/main" val="308585161"/>
              </p:ext>
            </p:extLst>
          </p:nvPr>
        </p:nvGraphicFramePr>
        <p:xfrm>
          <a:off x="1033224" y="1993455"/>
          <a:ext cx="4568118" cy="368068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Content Placeholder 11">
            <a:extLst>
              <a:ext uri="{FF2B5EF4-FFF2-40B4-BE49-F238E27FC236}">
                <a16:creationId xmlns:a16="http://schemas.microsoft.com/office/drawing/2014/main" id="{903D771B-99FC-8A3E-36C3-1FC1A80F3B85}"/>
              </a:ext>
            </a:extLst>
          </p:cNvPr>
          <p:cNvGraphicFramePr>
            <a:graphicFrameLocks/>
          </p:cNvGraphicFramePr>
          <p:nvPr>
            <p:extLst>
              <p:ext uri="{D42A27DB-BD31-4B8C-83A1-F6EECF244321}">
                <p14:modId xmlns:p14="http://schemas.microsoft.com/office/powerpoint/2010/main" val="2976772134"/>
              </p:ext>
            </p:extLst>
          </p:nvPr>
        </p:nvGraphicFramePr>
        <p:xfrm>
          <a:off x="6449910" y="1889757"/>
          <a:ext cx="4391421" cy="1576061"/>
        </p:xfrm>
        <a:graphic>
          <a:graphicData uri="http://schemas.openxmlformats.org/drawingml/2006/chart">
            <c:chart xmlns:c="http://schemas.openxmlformats.org/drawingml/2006/chart" xmlns:r="http://schemas.openxmlformats.org/officeDocument/2006/relationships" r:id="rId4"/>
          </a:graphicData>
        </a:graphic>
      </p:graphicFrame>
      <p:sp>
        <p:nvSpPr>
          <p:cNvPr id="16" name="TextBox 15">
            <a:extLst>
              <a:ext uri="{FF2B5EF4-FFF2-40B4-BE49-F238E27FC236}">
                <a16:creationId xmlns:a16="http://schemas.microsoft.com/office/drawing/2014/main" id="{2FEBC774-B5F7-2D17-17FB-42FB396173E5}"/>
              </a:ext>
            </a:extLst>
          </p:cNvPr>
          <p:cNvSpPr txBox="1"/>
          <p:nvPr/>
        </p:nvSpPr>
        <p:spPr>
          <a:xfrm>
            <a:off x="9427212" y="5678045"/>
            <a:ext cx="1731564"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prstClr val="black"/>
                </a:solidFill>
                <a:effectLst/>
                <a:uLnTx/>
                <a:uFillTx/>
                <a:latin typeface="Gidole"/>
                <a:cs typeface="+mn-cs"/>
              </a:rPr>
              <a:t>Base: Those who are aware (155)</a:t>
            </a:r>
          </a:p>
        </p:txBody>
      </p:sp>
      <p:graphicFrame>
        <p:nvGraphicFramePr>
          <p:cNvPr id="21" name="Content Placeholder 11">
            <a:extLst>
              <a:ext uri="{FF2B5EF4-FFF2-40B4-BE49-F238E27FC236}">
                <a16:creationId xmlns:a16="http://schemas.microsoft.com/office/drawing/2014/main" id="{F8B96FBC-BDE1-71BA-874F-B6EA65DFEB6A}"/>
              </a:ext>
            </a:extLst>
          </p:cNvPr>
          <p:cNvGraphicFramePr>
            <a:graphicFrameLocks/>
          </p:cNvGraphicFramePr>
          <p:nvPr>
            <p:extLst>
              <p:ext uri="{D42A27DB-BD31-4B8C-83A1-F6EECF244321}">
                <p14:modId xmlns:p14="http://schemas.microsoft.com/office/powerpoint/2010/main" val="438207139"/>
              </p:ext>
            </p:extLst>
          </p:nvPr>
        </p:nvGraphicFramePr>
        <p:xfrm>
          <a:off x="6449070" y="4239692"/>
          <a:ext cx="4391421" cy="1419150"/>
        </p:xfrm>
        <a:graphic>
          <a:graphicData uri="http://schemas.openxmlformats.org/drawingml/2006/chart">
            <c:chart xmlns:c="http://schemas.openxmlformats.org/drawingml/2006/chart" xmlns:r="http://schemas.openxmlformats.org/officeDocument/2006/relationships" r:id="rId5"/>
          </a:graphicData>
        </a:graphic>
      </p:graphicFrame>
      <p:sp>
        <p:nvSpPr>
          <p:cNvPr id="22" name="TextBox 21">
            <a:extLst>
              <a:ext uri="{FF2B5EF4-FFF2-40B4-BE49-F238E27FC236}">
                <a16:creationId xmlns:a16="http://schemas.microsoft.com/office/drawing/2014/main" id="{20A6DAC6-698A-7314-A5F3-5A814B2260EC}"/>
              </a:ext>
            </a:extLst>
          </p:cNvPr>
          <p:cNvSpPr txBox="1"/>
          <p:nvPr/>
        </p:nvSpPr>
        <p:spPr>
          <a:xfrm>
            <a:off x="935565" y="939980"/>
            <a:ext cx="10363805" cy="461665"/>
          </a:xfrm>
          <a:prstGeom prst="rect">
            <a:avLst/>
          </a:prstGeom>
          <a:solidFill>
            <a:schemeClr val="bg1">
              <a:lumMod val="95000"/>
            </a:schemeClr>
          </a:solidFill>
          <a:ln>
            <a:solidFill>
              <a:schemeClr val="bg1">
                <a:lumMod val="95000"/>
              </a:schemeClr>
            </a:solidFill>
          </a:ln>
        </p:spPr>
        <p:txBody>
          <a:bodyPr wrap="square" rtlCol="0">
            <a:spAutoFit/>
          </a:bodyPr>
          <a:lstStyle/>
          <a:p>
            <a:r>
              <a:rPr lang="en-US" sz="1200" dirty="0"/>
              <a:t>Only 20% of the respondents are aware of the EU water policy and priorities. 34% of them that are aware, have received information or education about the EU water policy and priorities. 58% of them that are aware, know how the EU water policy might influence water management practices in their municipality.</a:t>
            </a:r>
          </a:p>
        </p:txBody>
      </p:sp>
      <p:sp>
        <p:nvSpPr>
          <p:cNvPr id="2" name="Rectangle 1">
            <a:extLst>
              <a:ext uri="{FF2B5EF4-FFF2-40B4-BE49-F238E27FC236}">
                <a16:creationId xmlns:a16="http://schemas.microsoft.com/office/drawing/2014/main" id="{303CA7F2-B946-CD1D-C693-CCE1EE312E7F}"/>
              </a:ext>
            </a:extLst>
          </p:cNvPr>
          <p:cNvSpPr/>
          <p:nvPr/>
        </p:nvSpPr>
        <p:spPr>
          <a:xfrm>
            <a:off x="964838" y="1701789"/>
            <a:ext cx="3979121" cy="246221"/>
          </a:xfrm>
          <a:prstGeom prst="rect">
            <a:avLst/>
          </a:prstGeom>
        </p:spPr>
        <p:txBody>
          <a:bodyPr wrap="square">
            <a:spAutoFit/>
          </a:bodyPr>
          <a:lstStyle/>
          <a:p>
            <a:pPr lvl="0">
              <a:spcAft>
                <a:spcPts val="800"/>
              </a:spcAft>
            </a:pPr>
            <a:r>
              <a:rPr lang="en-US" sz="1000" dirty="0">
                <a:solidFill>
                  <a:prstClr val="black"/>
                </a:solidFill>
                <a:latin typeface="Arial" panose="020B0604020202020204" pitchFamily="34" charset="0"/>
                <a:ea typeface="Calibri" panose="020F0502020204030204" pitchFamily="34" charset="0"/>
                <a:cs typeface="Times New Roman" panose="02020603050405020304" pitchFamily="18" charset="0"/>
              </a:rPr>
              <a:t>19.Are you familiar with the EU water policy and its priorities?</a:t>
            </a:r>
          </a:p>
        </p:txBody>
      </p:sp>
      <p:sp>
        <p:nvSpPr>
          <p:cNvPr id="4" name="Rectangle 3">
            <a:extLst>
              <a:ext uri="{FF2B5EF4-FFF2-40B4-BE49-F238E27FC236}">
                <a16:creationId xmlns:a16="http://schemas.microsoft.com/office/drawing/2014/main" id="{E197A627-BA2E-4277-4EAE-BD0C6D0CF0EC}"/>
              </a:ext>
            </a:extLst>
          </p:cNvPr>
          <p:cNvSpPr/>
          <p:nvPr/>
        </p:nvSpPr>
        <p:spPr>
          <a:xfrm>
            <a:off x="6272629" y="1808930"/>
            <a:ext cx="5026741" cy="400110"/>
          </a:xfrm>
          <a:prstGeom prst="rect">
            <a:avLst/>
          </a:prstGeom>
        </p:spPr>
        <p:txBody>
          <a:bodyPr wrap="square">
            <a:spAutoFit/>
          </a:bodyPr>
          <a:lstStyle/>
          <a:p>
            <a:pPr lvl="0">
              <a:spcAft>
                <a:spcPts val="800"/>
              </a:spcAft>
            </a:pPr>
            <a:r>
              <a:rPr lang="en-US" sz="1000" dirty="0">
                <a:solidFill>
                  <a:prstClr val="black"/>
                </a:solidFill>
                <a:latin typeface="Arial" panose="020B0604020202020204" pitchFamily="34" charset="0"/>
                <a:ea typeface="Calibri" panose="020F0502020204030204" pitchFamily="34" charset="0"/>
                <a:cs typeface="Times New Roman" panose="02020603050405020304" pitchFamily="18" charset="0"/>
              </a:rPr>
              <a:t>20.Have you ever received information or education about the EU water policy and priorities?</a:t>
            </a:r>
          </a:p>
        </p:txBody>
      </p:sp>
      <p:sp>
        <p:nvSpPr>
          <p:cNvPr id="9" name="Rectangle 8">
            <a:extLst>
              <a:ext uri="{FF2B5EF4-FFF2-40B4-BE49-F238E27FC236}">
                <a16:creationId xmlns:a16="http://schemas.microsoft.com/office/drawing/2014/main" id="{255A9792-2D22-115E-D3FB-DDF905D2887F}"/>
              </a:ext>
            </a:extLst>
          </p:cNvPr>
          <p:cNvSpPr/>
          <p:nvPr/>
        </p:nvSpPr>
        <p:spPr>
          <a:xfrm>
            <a:off x="6272629" y="4008858"/>
            <a:ext cx="4745985" cy="384721"/>
          </a:xfrm>
          <a:prstGeom prst="rect">
            <a:avLst/>
          </a:prstGeom>
        </p:spPr>
        <p:txBody>
          <a:bodyPr wrap="square">
            <a:spAutoFit/>
          </a:bodyPr>
          <a:lstStyle/>
          <a:p>
            <a:pPr lvl="0">
              <a:spcAft>
                <a:spcPts val="800"/>
              </a:spcAft>
            </a:pPr>
            <a:r>
              <a:rPr lang="en-US" sz="900" dirty="0">
                <a:solidFill>
                  <a:prstClr val="black"/>
                </a:solidFill>
                <a:latin typeface="Arial" panose="020B0604020202020204" pitchFamily="34" charset="0"/>
                <a:ea typeface="Calibri" panose="020F0502020204030204" pitchFamily="34" charset="0"/>
                <a:cs typeface="Times New Roman" panose="02020603050405020304" pitchFamily="18" charset="0"/>
              </a:rPr>
              <a:t>21.Do you know how the EU water policy might influence water management practices in your </a:t>
            </a:r>
            <a:r>
              <a:rPr lang="en-US" sz="1000" dirty="0">
                <a:solidFill>
                  <a:prstClr val="black"/>
                </a:solidFill>
                <a:latin typeface="Arial" panose="020B0604020202020204" pitchFamily="34" charset="0"/>
                <a:ea typeface="Calibri" panose="020F0502020204030204" pitchFamily="34" charset="0"/>
                <a:cs typeface="Times New Roman" panose="02020603050405020304" pitchFamily="18" charset="0"/>
              </a:rPr>
              <a:t>municipality</a:t>
            </a:r>
            <a:r>
              <a:rPr lang="en-US" sz="900" dirty="0">
                <a:solidFill>
                  <a:prstClr val="black"/>
                </a:solidFill>
                <a:latin typeface="Arial" panose="020B0604020202020204" pitchFamily="34"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40017604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DF3F74-1323-35BC-4E93-E7BC7BC60083}"/>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DBB89D4-6C73-B8F8-978B-77154A2DB6E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4AD89C-DF1E-4948-B597-5DD47B34A9CA}" type="slidenum">
              <a:rPr kumimoji="1" lang="ja-JP" altLang="en-US" sz="2000" b="0" i="0" u="none" strike="noStrike" kern="1200" cap="none" spc="0" normalizeH="0" baseline="0" noProof="0" smtClean="0">
                <a:ln>
                  <a:noFill/>
                </a:ln>
                <a:solidFill>
                  <a:srgbClr val="373545">
                    <a:lumMod val="20000"/>
                    <a:lumOff val="80000"/>
                  </a:srgbClr>
                </a:solidFill>
                <a:effectLst/>
                <a:uLnTx/>
                <a:uFillTx/>
                <a:latin typeface="Coo Hew"/>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1" lang="ja-JP" altLang="en-US" sz="2000" b="0" i="0" u="none" strike="noStrike" kern="1200" cap="none" spc="0" normalizeH="0" baseline="0" noProof="0" dirty="0">
              <a:ln>
                <a:noFill/>
              </a:ln>
              <a:solidFill>
                <a:srgbClr val="373545">
                  <a:lumMod val="20000"/>
                  <a:lumOff val="80000"/>
                </a:srgbClr>
              </a:solidFill>
              <a:effectLst/>
              <a:uLnTx/>
              <a:uFillTx/>
              <a:latin typeface="Coo Hew"/>
              <a:cs typeface="+mn-cs"/>
            </a:endParaRPr>
          </a:p>
        </p:txBody>
      </p:sp>
      <p:sp>
        <p:nvSpPr>
          <p:cNvPr id="6" name="Title 5">
            <a:extLst>
              <a:ext uri="{FF2B5EF4-FFF2-40B4-BE49-F238E27FC236}">
                <a16:creationId xmlns:a16="http://schemas.microsoft.com/office/drawing/2014/main" id="{33116D6F-8095-95E1-60AF-FB856D5E2A08}"/>
              </a:ext>
            </a:extLst>
          </p:cNvPr>
          <p:cNvSpPr>
            <a:spLocks noGrp="1"/>
          </p:cNvSpPr>
          <p:nvPr>
            <p:ph type="title"/>
          </p:nvPr>
        </p:nvSpPr>
        <p:spPr>
          <a:xfrm>
            <a:off x="935566" y="102356"/>
            <a:ext cx="10395822" cy="638657"/>
          </a:xfrm>
        </p:spPr>
        <p:txBody>
          <a:bodyPr>
            <a:normAutofit fontScale="90000"/>
          </a:bodyPr>
          <a:lstStyle/>
          <a:p>
            <a:r>
              <a:rPr lang="en-US" dirty="0"/>
              <a:t>Level of importance of the EU water policy and priorities</a:t>
            </a:r>
          </a:p>
        </p:txBody>
      </p:sp>
      <p:sp>
        <p:nvSpPr>
          <p:cNvPr id="18" name="Rectangle 17">
            <a:extLst>
              <a:ext uri="{FF2B5EF4-FFF2-40B4-BE49-F238E27FC236}">
                <a16:creationId xmlns:a16="http://schemas.microsoft.com/office/drawing/2014/main" id="{B8DAF466-E004-585B-C64A-86CAB0D3FBF9}"/>
              </a:ext>
            </a:extLst>
          </p:cNvPr>
          <p:cNvSpPr/>
          <p:nvPr/>
        </p:nvSpPr>
        <p:spPr>
          <a:xfrm>
            <a:off x="935565" y="883841"/>
            <a:ext cx="6724627" cy="246221"/>
          </a:xfrm>
          <a:prstGeom prst="rect">
            <a:avLst/>
          </a:prstGeom>
        </p:spPr>
        <p:txBody>
          <a:bodyPr wrap="square">
            <a:spAutoFit/>
          </a:bodyPr>
          <a:lstStyle/>
          <a:p>
            <a:pPr lvl="0">
              <a:spcAft>
                <a:spcPts val="800"/>
              </a:spcAft>
            </a:pPr>
            <a:r>
              <a:rPr lang="en-US" sz="1000" dirty="0">
                <a:solidFill>
                  <a:prstClr val="black"/>
                </a:solidFill>
                <a:latin typeface="Arial" panose="020B0604020202020204" pitchFamily="34" charset="0"/>
                <a:ea typeface="Calibri" panose="020F0502020204030204" pitchFamily="34" charset="0"/>
                <a:cs typeface="Times New Roman" panose="02020603050405020304" pitchFamily="18" charset="0"/>
              </a:rPr>
              <a:t>22 How important do you think EU water policy is for improving water and wastewater services in Albania?</a:t>
            </a:r>
          </a:p>
        </p:txBody>
      </p:sp>
      <p:sp>
        <p:nvSpPr>
          <p:cNvPr id="11" name="TextBox 10">
            <a:extLst>
              <a:ext uri="{FF2B5EF4-FFF2-40B4-BE49-F238E27FC236}">
                <a16:creationId xmlns:a16="http://schemas.microsoft.com/office/drawing/2014/main" id="{A48C217E-7BE2-331A-0716-E43AD5174633}"/>
              </a:ext>
            </a:extLst>
          </p:cNvPr>
          <p:cNvSpPr txBox="1"/>
          <p:nvPr/>
        </p:nvSpPr>
        <p:spPr>
          <a:xfrm>
            <a:off x="342528" y="3114746"/>
            <a:ext cx="2400748" cy="1938992"/>
          </a:xfrm>
          <a:prstGeom prst="rect">
            <a:avLst/>
          </a:prstGeom>
          <a:noFill/>
          <a:ln>
            <a:noFill/>
          </a:ln>
        </p:spPr>
        <p:style>
          <a:lnRef idx="0">
            <a:scrgbClr r="0" g="0" b="0"/>
          </a:lnRef>
          <a:fillRef idx="0">
            <a:scrgbClr r="0" g="0" b="0"/>
          </a:fillRef>
          <a:effectRef idx="0">
            <a:scrgbClr r="0" g="0" b="0"/>
          </a:effectRef>
          <a:fontRef idx="minor">
            <a:schemeClr val="accent3"/>
          </a:fontRef>
        </p:style>
        <p:txBody>
          <a:bodyPr wrap="square">
            <a:spAutoFit/>
          </a:bodyPr>
          <a:lstStyle/>
          <a:p>
            <a:pPr marL="0" marR="0" algn="ctr"/>
            <a:r>
              <a:rPr lang="en-US" sz="1200" i="1" kern="100" dirty="0">
                <a:effectLst/>
                <a:ea typeface="Calibri" panose="020F0502020204030204" pitchFamily="34" charset="0"/>
                <a:cs typeface="Arial" panose="020B0604020202020204" pitchFamily="34" charset="0"/>
              </a:rPr>
              <a:t>The EU’s main aim is to ensure that all Europeans have access to good quality and sufficient water, and to guarantee the good status of all water bodies across Europe. EU rules aim to ensure that water is managed sustainably in the long-term, water pollution is reduced, and aquatic ecosystems are protected.</a:t>
            </a:r>
            <a:endParaRPr lang="en-US" sz="1200" kern="100" dirty="0">
              <a:effectLst/>
              <a:ea typeface="Calibri" panose="020F0502020204030204" pitchFamily="34" charset="0"/>
              <a:cs typeface="Arial" panose="020B0604020202020204" pitchFamily="34" charset="0"/>
            </a:endParaRPr>
          </a:p>
        </p:txBody>
      </p:sp>
      <p:graphicFrame>
        <p:nvGraphicFramePr>
          <p:cNvPr id="4" name="Chart 3">
            <a:extLst>
              <a:ext uri="{FF2B5EF4-FFF2-40B4-BE49-F238E27FC236}">
                <a16:creationId xmlns:a16="http://schemas.microsoft.com/office/drawing/2014/main" id="{68073AEC-D8C1-6B71-5019-CFAE2618F842}"/>
              </a:ext>
            </a:extLst>
          </p:cNvPr>
          <p:cNvGraphicFramePr/>
          <p:nvPr>
            <p:extLst>
              <p:ext uri="{D42A27DB-BD31-4B8C-83A1-F6EECF244321}">
                <p14:modId xmlns:p14="http://schemas.microsoft.com/office/powerpoint/2010/main" val="3339052358"/>
              </p:ext>
            </p:extLst>
          </p:nvPr>
        </p:nvGraphicFramePr>
        <p:xfrm>
          <a:off x="2743276" y="2012583"/>
          <a:ext cx="8193665" cy="183722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a:extLst>
              <a:ext uri="{FF2B5EF4-FFF2-40B4-BE49-F238E27FC236}">
                <a16:creationId xmlns:a16="http://schemas.microsoft.com/office/drawing/2014/main" id="{8C8514D2-79E3-60C7-82FE-C302B5A3BE5F}"/>
              </a:ext>
            </a:extLst>
          </p:cNvPr>
          <p:cNvGraphicFramePr/>
          <p:nvPr>
            <p:extLst>
              <p:ext uri="{D42A27DB-BD31-4B8C-83A1-F6EECF244321}">
                <p14:modId xmlns:p14="http://schemas.microsoft.com/office/powerpoint/2010/main" val="3391981472"/>
              </p:ext>
            </p:extLst>
          </p:nvPr>
        </p:nvGraphicFramePr>
        <p:xfrm>
          <a:off x="2214782" y="2835610"/>
          <a:ext cx="9079454" cy="3055995"/>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A38BBACC-FF70-CFAA-625C-FB15406B2403}"/>
              </a:ext>
            </a:extLst>
          </p:cNvPr>
          <p:cNvSpPr txBox="1"/>
          <p:nvPr/>
        </p:nvSpPr>
        <p:spPr>
          <a:xfrm>
            <a:off x="935565" y="1218792"/>
            <a:ext cx="10363805" cy="646331"/>
          </a:xfrm>
          <a:prstGeom prst="rect">
            <a:avLst/>
          </a:prstGeom>
          <a:solidFill>
            <a:schemeClr val="bg1">
              <a:lumMod val="95000"/>
            </a:schemeClr>
          </a:solidFill>
          <a:ln>
            <a:solidFill>
              <a:schemeClr val="bg1">
                <a:lumMod val="95000"/>
              </a:schemeClr>
            </a:solidFill>
          </a:ln>
        </p:spPr>
        <p:txBody>
          <a:bodyPr wrap="square" rtlCol="0">
            <a:spAutoFit/>
          </a:bodyPr>
          <a:lstStyle/>
          <a:p>
            <a:r>
              <a:rPr lang="en-US" sz="1200" dirty="0"/>
              <a:t>After we introduced the main idea of the EU water policy and priorities, 9 out of 10 of them think that the EU water policy is (very) important for improving water and wastewater services in Albania, while only 3% of them find it as not important. Residents of Shkoder, think slightly more negatively towards the EU water policy and priorities</a:t>
            </a:r>
          </a:p>
        </p:txBody>
      </p:sp>
      <p:sp>
        <p:nvSpPr>
          <p:cNvPr id="2" name="TextBox 1">
            <a:extLst>
              <a:ext uri="{FF2B5EF4-FFF2-40B4-BE49-F238E27FC236}">
                <a16:creationId xmlns:a16="http://schemas.microsoft.com/office/drawing/2014/main" id="{07B9E208-C5CB-AA2B-7299-C2A2994B7D29}"/>
              </a:ext>
            </a:extLst>
          </p:cNvPr>
          <p:cNvSpPr txBox="1"/>
          <p:nvPr/>
        </p:nvSpPr>
        <p:spPr>
          <a:xfrm>
            <a:off x="2407133" y="5578364"/>
            <a:ext cx="1752403" cy="246221"/>
          </a:xfrm>
          <a:prstGeom prst="rect">
            <a:avLst/>
          </a:prstGeom>
          <a:noFill/>
        </p:spPr>
        <p:txBody>
          <a:bodyPr wrap="none" rtlCol="0">
            <a:spAutoFit/>
          </a:bodyPr>
          <a:lstStyle/>
          <a:p>
            <a:r>
              <a:rPr lang="sr-Latn-BA" sz="1000" dirty="0">
                <a:latin typeface="Arial" panose="020B0604020202020204" pitchFamily="34" charset="0"/>
                <a:cs typeface="Arial" panose="020B0604020202020204" pitchFamily="34" charset="0"/>
              </a:rPr>
              <a:t>Percieved importance level:</a:t>
            </a:r>
            <a:endParaRPr lang="en-US" sz="1000" dirty="0">
              <a:latin typeface="Arial" panose="020B0604020202020204" pitchFamily="34" charset="0"/>
              <a:cs typeface="Arial" panose="020B0604020202020204" pitchFamily="34" charset="0"/>
            </a:endParaRPr>
          </a:p>
        </p:txBody>
      </p:sp>
      <p:grpSp>
        <p:nvGrpSpPr>
          <p:cNvPr id="5" name="Group 4">
            <a:extLst>
              <a:ext uri="{FF2B5EF4-FFF2-40B4-BE49-F238E27FC236}">
                <a16:creationId xmlns:a16="http://schemas.microsoft.com/office/drawing/2014/main" id="{8FEA4E02-31C7-1EEE-CC84-D19A635C677D}"/>
              </a:ext>
            </a:extLst>
          </p:cNvPr>
          <p:cNvGrpSpPr/>
          <p:nvPr/>
        </p:nvGrpSpPr>
        <p:grpSpPr>
          <a:xfrm>
            <a:off x="3528418" y="4772221"/>
            <a:ext cx="233606" cy="391031"/>
            <a:chOff x="3130051" y="6246362"/>
            <a:chExt cx="233606" cy="391031"/>
          </a:xfrm>
        </p:grpSpPr>
        <p:sp>
          <p:nvSpPr>
            <p:cNvPr id="10" name="TextBox 9">
              <a:extLst>
                <a:ext uri="{FF2B5EF4-FFF2-40B4-BE49-F238E27FC236}">
                  <a16:creationId xmlns:a16="http://schemas.microsoft.com/office/drawing/2014/main" id="{0F3495A2-2588-443B-9980-8566F3E24299}"/>
                </a:ext>
              </a:extLst>
            </p:cNvPr>
            <p:cNvSpPr txBox="1"/>
            <p:nvPr/>
          </p:nvSpPr>
          <p:spPr>
            <a:xfrm>
              <a:off x="3130051" y="6246362"/>
              <a:ext cx="233606" cy="215444"/>
            </a:xfrm>
            <a:prstGeom prst="rect">
              <a:avLst/>
            </a:prstGeom>
            <a:noFill/>
          </p:spPr>
          <p:txBody>
            <a:bodyPr wrap="square" rtlCol="0">
              <a:spAutoFit/>
            </a:bodyPr>
            <a:lstStyle/>
            <a:p>
              <a:r>
                <a:rPr lang="en-US" sz="800" dirty="0">
                  <a:solidFill>
                    <a:srgbClr val="FFC000"/>
                  </a:solidFill>
                </a:rPr>
                <a:t>9</a:t>
              </a:r>
            </a:p>
          </p:txBody>
        </p:sp>
        <p:sp>
          <p:nvSpPr>
            <p:cNvPr id="12" name="TextBox 11">
              <a:extLst>
                <a:ext uri="{FF2B5EF4-FFF2-40B4-BE49-F238E27FC236}">
                  <a16:creationId xmlns:a16="http://schemas.microsoft.com/office/drawing/2014/main" id="{97C26E1C-5488-B8AB-FAF5-E493F6481374}"/>
                </a:ext>
              </a:extLst>
            </p:cNvPr>
            <p:cNvSpPr txBox="1"/>
            <p:nvPr/>
          </p:nvSpPr>
          <p:spPr>
            <a:xfrm>
              <a:off x="3130051" y="6338976"/>
              <a:ext cx="233606" cy="215444"/>
            </a:xfrm>
            <a:prstGeom prst="rect">
              <a:avLst/>
            </a:prstGeom>
            <a:noFill/>
          </p:spPr>
          <p:txBody>
            <a:bodyPr wrap="square" rtlCol="0">
              <a:spAutoFit/>
            </a:bodyPr>
            <a:lstStyle/>
            <a:p>
              <a:r>
                <a:rPr lang="en-US" sz="800" dirty="0">
                  <a:solidFill>
                    <a:srgbClr val="FF0000"/>
                  </a:solidFill>
                </a:rPr>
                <a:t>3</a:t>
              </a:r>
            </a:p>
          </p:txBody>
        </p:sp>
        <p:sp>
          <p:nvSpPr>
            <p:cNvPr id="13" name="TextBox 12">
              <a:extLst>
                <a:ext uri="{FF2B5EF4-FFF2-40B4-BE49-F238E27FC236}">
                  <a16:creationId xmlns:a16="http://schemas.microsoft.com/office/drawing/2014/main" id="{4A30E437-87E9-C280-4857-29E39F2F6A73}"/>
                </a:ext>
              </a:extLst>
            </p:cNvPr>
            <p:cNvSpPr txBox="1"/>
            <p:nvPr/>
          </p:nvSpPr>
          <p:spPr>
            <a:xfrm>
              <a:off x="3130051" y="6421949"/>
              <a:ext cx="233606" cy="215444"/>
            </a:xfrm>
            <a:prstGeom prst="rect">
              <a:avLst/>
            </a:prstGeom>
            <a:noFill/>
          </p:spPr>
          <p:txBody>
            <a:bodyPr wrap="square" rtlCol="0">
              <a:spAutoFit/>
            </a:bodyPr>
            <a:lstStyle/>
            <a:p>
              <a:r>
                <a:rPr lang="en-US" sz="800" dirty="0">
                  <a:solidFill>
                    <a:schemeClr val="bg1">
                      <a:lumMod val="50000"/>
                    </a:schemeClr>
                  </a:solidFill>
                </a:rPr>
                <a:t>0</a:t>
              </a:r>
            </a:p>
          </p:txBody>
        </p:sp>
      </p:grpSp>
      <p:grpSp>
        <p:nvGrpSpPr>
          <p:cNvPr id="46" name="Group 45">
            <a:extLst>
              <a:ext uri="{FF2B5EF4-FFF2-40B4-BE49-F238E27FC236}">
                <a16:creationId xmlns:a16="http://schemas.microsoft.com/office/drawing/2014/main" id="{75F6ACB5-767E-24AD-494D-B16BC0E750AF}"/>
              </a:ext>
            </a:extLst>
          </p:cNvPr>
          <p:cNvGrpSpPr/>
          <p:nvPr/>
        </p:nvGrpSpPr>
        <p:grpSpPr>
          <a:xfrm>
            <a:off x="4713750" y="4772221"/>
            <a:ext cx="233606" cy="391031"/>
            <a:chOff x="3130051" y="6246362"/>
            <a:chExt cx="233606" cy="391031"/>
          </a:xfrm>
        </p:grpSpPr>
        <p:sp>
          <p:nvSpPr>
            <p:cNvPr id="47" name="TextBox 46">
              <a:extLst>
                <a:ext uri="{FF2B5EF4-FFF2-40B4-BE49-F238E27FC236}">
                  <a16:creationId xmlns:a16="http://schemas.microsoft.com/office/drawing/2014/main" id="{257058FE-5CB3-B7A9-C07B-065CE90D0AAA}"/>
                </a:ext>
              </a:extLst>
            </p:cNvPr>
            <p:cNvSpPr txBox="1"/>
            <p:nvPr/>
          </p:nvSpPr>
          <p:spPr>
            <a:xfrm>
              <a:off x="3130051" y="6246362"/>
              <a:ext cx="233606" cy="215444"/>
            </a:xfrm>
            <a:prstGeom prst="rect">
              <a:avLst/>
            </a:prstGeom>
            <a:noFill/>
          </p:spPr>
          <p:txBody>
            <a:bodyPr wrap="square" rtlCol="0">
              <a:spAutoFit/>
            </a:bodyPr>
            <a:lstStyle/>
            <a:p>
              <a:r>
                <a:rPr lang="en-US" sz="800" dirty="0">
                  <a:solidFill>
                    <a:srgbClr val="FFC000"/>
                  </a:solidFill>
                </a:rPr>
                <a:t>7</a:t>
              </a:r>
            </a:p>
          </p:txBody>
        </p:sp>
        <p:sp>
          <p:nvSpPr>
            <p:cNvPr id="48" name="TextBox 47">
              <a:extLst>
                <a:ext uri="{FF2B5EF4-FFF2-40B4-BE49-F238E27FC236}">
                  <a16:creationId xmlns:a16="http://schemas.microsoft.com/office/drawing/2014/main" id="{D9159E7B-E800-A0D8-9177-3E43B34BD57B}"/>
                </a:ext>
              </a:extLst>
            </p:cNvPr>
            <p:cNvSpPr txBox="1"/>
            <p:nvPr/>
          </p:nvSpPr>
          <p:spPr>
            <a:xfrm>
              <a:off x="3130051" y="6338976"/>
              <a:ext cx="233606" cy="215444"/>
            </a:xfrm>
            <a:prstGeom prst="rect">
              <a:avLst/>
            </a:prstGeom>
            <a:noFill/>
          </p:spPr>
          <p:txBody>
            <a:bodyPr wrap="square" rtlCol="0">
              <a:spAutoFit/>
            </a:bodyPr>
            <a:lstStyle/>
            <a:p>
              <a:r>
                <a:rPr lang="en-US" sz="800" dirty="0">
                  <a:solidFill>
                    <a:srgbClr val="FF0000"/>
                  </a:solidFill>
                </a:rPr>
                <a:t>2</a:t>
              </a:r>
            </a:p>
          </p:txBody>
        </p:sp>
        <p:sp>
          <p:nvSpPr>
            <p:cNvPr id="49" name="TextBox 48">
              <a:extLst>
                <a:ext uri="{FF2B5EF4-FFF2-40B4-BE49-F238E27FC236}">
                  <a16:creationId xmlns:a16="http://schemas.microsoft.com/office/drawing/2014/main" id="{B42EDA52-D999-ABB4-2EAC-ECF60D4BDA44}"/>
                </a:ext>
              </a:extLst>
            </p:cNvPr>
            <p:cNvSpPr txBox="1"/>
            <p:nvPr/>
          </p:nvSpPr>
          <p:spPr>
            <a:xfrm>
              <a:off x="3130051" y="6421949"/>
              <a:ext cx="233606" cy="215444"/>
            </a:xfrm>
            <a:prstGeom prst="rect">
              <a:avLst/>
            </a:prstGeom>
            <a:noFill/>
          </p:spPr>
          <p:txBody>
            <a:bodyPr wrap="square" rtlCol="0">
              <a:spAutoFit/>
            </a:bodyPr>
            <a:lstStyle/>
            <a:p>
              <a:r>
                <a:rPr lang="en-US" sz="800" dirty="0">
                  <a:solidFill>
                    <a:schemeClr val="bg1">
                      <a:lumMod val="50000"/>
                    </a:schemeClr>
                  </a:solidFill>
                </a:rPr>
                <a:t>0</a:t>
              </a:r>
            </a:p>
          </p:txBody>
        </p:sp>
      </p:grpSp>
      <p:grpSp>
        <p:nvGrpSpPr>
          <p:cNvPr id="50" name="Group 49">
            <a:extLst>
              <a:ext uri="{FF2B5EF4-FFF2-40B4-BE49-F238E27FC236}">
                <a16:creationId xmlns:a16="http://schemas.microsoft.com/office/drawing/2014/main" id="{AB534B59-C2B3-B722-27F3-D0D2BDEF2045}"/>
              </a:ext>
            </a:extLst>
          </p:cNvPr>
          <p:cNvGrpSpPr/>
          <p:nvPr/>
        </p:nvGrpSpPr>
        <p:grpSpPr>
          <a:xfrm>
            <a:off x="5899082" y="4772221"/>
            <a:ext cx="236313" cy="397022"/>
            <a:chOff x="3130051" y="6246362"/>
            <a:chExt cx="236313" cy="397022"/>
          </a:xfrm>
        </p:grpSpPr>
        <p:sp>
          <p:nvSpPr>
            <p:cNvPr id="51" name="TextBox 50">
              <a:extLst>
                <a:ext uri="{FF2B5EF4-FFF2-40B4-BE49-F238E27FC236}">
                  <a16:creationId xmlns:a16="http://schemas.microsoft.com/office/drawing/2014/main" id="{4EE209F0-6F51-F8D2-A8F4-4A0C5E5688F4}"/>
                </a:ext>
              </a:extLst>
            </p:cNvPr>
            <p:cNvSpPr txBox="1"/>
            <p:nvPr/>
          </p:nvSpPr>
          <p:spPr>
            <a:xfrm>
              <a:off x="3130051" y="6246362"/>
              <a:ext cx="233606" cy="215444"/>
            </a:xfrm>
            <a:prstGeom prst="rect">
              <a:avLst/>
            </a:prstGeom>
            <a:noFill/>
          </p:spPr>
          <p:txBody>
            <a:bodyPr wrap="square" rtlCol="0">
              <a:spAutoFit/>
            </a:bodyPr>
            <a:lstStyle/>
            <a:p>
              <a:r>
                <a:rPr lang="en-US" sz="800" dirty="0">
                  <a:solidFill>
                    <a:srgbClr val="FFC000"/>
                  </a:solidFill>
                </a:rPr>
                <a:t>2</a:t>
              </a:r>
            </a:p>
          </p:txBody>
        </p:sp>
        <p:sp>
          <p:nvSpPr>
            <p:cNvPr id="52" name="TextBox 51">
              <a:extLst>
                <a:ext uri="{FF2B5EF4-FFF2-40B4-BE49-F238E27FC236}">
                  <a16:creationId xmlns:a16="http://schemas.microsoft.com/office/drawing/2014/main" id="{3EFF2B08-F261-FBFC-9216-ED0391B90D2C}"/>
                </a:ext>
              </a:extLst>
            </p:cNvPr>
            <p:cNvSpPr txBox="1"/>
            <p:nvPr/>
          </p:nvSpPr>
          <p:spPr>
            <a:xfrm>
              <a:off x="3130051" y="6338976"/>
              <a:ext cx="233606" cy="215444"/>
            </a:xfrm>
            <a:prstGeom prst="rect">
              <a:avLst/>
            </a:prstGeom>
            <a:noFill/>
          </p:spPr>
          <p:txBody>
            <a:bodyPr wrap="square" rtlCol="0">
              <a:spAutoFit/>
            </a:bodyPr>
            <a:lstStyle/>
            <a:p>
              <a:r>
                <a:rPr lang="en-US" sz="800" dirty="0">
                  <a:solidFill>
                    <a:srgbClr val="FF0000"/>
                  </a:solidFill>
                </a:rPr>
                <a:t>1</a:t>
              </a:r>
            </a:p>
          </p:txBody>
        </p:sp>
        <p:sp>
          <p:nvSpPr>
            <p:cNvPr id="53" name="TextBox 52">
              <a:extLst>
                <a:ext uri="{FF2B5EF4-FFF2-40B4-BE49-F238E27FC236}">
                  <a16:creationId xmlns:a16="http://schemas.microsoft.com/office/drawing/2014/main" id="{EAF18216-1E47-78EC-4190-40532A1974FE}"/>
                </a:ext>
              </a:extLst>
            </p:cNvPr>
            <p:cNvSpPr txBox="1"/>
            <p:nvPr/>
          </p:nvSpPr>
          <p:spPr>
            <a:xfrm>
              <a:off x="3132758" y="6427940"/>
              <a:ext cx="233606" cy="215444"/>
            </a:xfrm>
            <a:prstGeom prst="rect">
              <a:avLst/>
            </a:prstGeom>
            <a:noFill/>
          </p:spPr>
          <p:txBody>
            <a:bodyPr wrap="square" rtlCol="0">
              <a:spAutoFit/>
            </a:bodyPr>
            <a:lstStyle/>
            <a:p>
              <a:r>
                <a:rPr lang="en-US" sz="800" dirty="0">
                  <a:solidFill>
                    <a:schemeClr val="bg1">
                      <a:lumMod val="50000"/>
                    </a:schemeClr>
                  </a:solidFill>
                </a:rPr>
                <a:t>0</a:t>
              </a:r>
            </a:p>
          </p:txBody>
        </p:sp>
      </p:grpSp>
      <p:grpSp>
        <p:nvGrpSpPr>
          <p:cNvPr id="54" name="Group 53">
            <a:extLst>
              <a:ext uri="{FF2B5EF4-FFF2-40B4-BE49-F238E27FC236}">
                <a16:creationId xmlns:a16="http://schemas.microsoft.com/office/drawing/2014/main" id="{76811CDD-C876-0117-1EB3-882694CA64C9}"/>
              </a:ext>
            </a:extLst>
          </p:cNvPr>
          <p:cNvGrpSpPr/>
          <p:nvPr/>
        </p:nvGrpSpPr>
        <p:grpSpPr>
          <a:xfrm>
            <a:off x="7084417" y="4772221"/>
            <a:ext cx="233606" cy="391031"/>
            <a:chOff x="3130051" y="6246362"/>
            <a:chExt cx="233606" cy="391031"/>
          </a:xfrm>
        </p:grpSpPr>
        <p:sp>
          <p:nvSpPr>
            <p:cNvPr id="55" name="TextBox 54">
              <a:extLst>
                <a:ext uri="{FF2B5EF4-FFF2-40B4-BE49-F238E27FC236}">
                  <a16:creationId xmlns:a16="http://schemas.microsoft.com/office/drawing/2014/main" id="{84C6D15F-BD0C-1976-C7E8-B8ACF4F71899}"/>
                </a:ext>
              </a:extLst>
            </p:cNvPr>
            <p:cNvSpPr txBox="1"/>
            <p:nvPr/>
          </p:nvSpPr>
          <p:spPr>
            <a:xfrm>
              <a:off x="3130051" y="6246362"/>
              <a:ext cx="233606" cy="215444"/>
            </a:xfrm>
            <a:prstGeom prst="rect">
              <a:avLst/>
            </a:prstGeom>
            <a:noFill/>
          </p:spPr>
          <p:txBody>
            <a:bodyPr wrap="square" rtlCol="0">
              <a:spAutoFit/>
            </a:bodyPr>
            <a:lstStyle/>
            <a:p>
              <a:r>
                <a:rPr lang="en-US" sz="800" dirty="0">
                  <a:solidFill>
                    <a:srgbClr val="FFC000"/>
                  </a:solidFill>
                </a:rPr>
                <a:t>2</a:t>
              </a:r>
            </a:p>
          </p:txBody>
        </p:sp>
        <p:sp>
          <p:nvSpPr>
            <p:cNvPr id="56" name="TextBox 55">
              <a:extLst>
                <a:ext uri="{FF2B5EF4-FFF2-40B4-BE49-F238E27FC236}">
                  <a16:creationId xmlns:a16="http://schemas.microsoft.com/office/drawing/2014/main" id="{3A415EE6-78D5-A099-C65D-2C78E1D466A3}"/>
                </a:ext>
              </a:extLst>
            </p:cNvPr>
            <p:cNvSpPr txBox="1"/>
            <p:nvPr/>
          </p:nvSpPr>
          <p:spPr>
            <a:xfrm>
              <a:off x="3130051" y="6338976"/>
              <a:ext cx="233606" cy="215444"/>
            </a:xfrm>
            <a:prstGeom prst="rect">
              <a:avLst/>
            </a:prstGeom>
            <a:noFill/>
          </p:spPr>
          <p:txBody>
            <a:bodyPr wrap="square" rtlCol="0">
              <a:spAutoFit/>
            </a:bodyPr>
            <a:lstStyle/>
            <a:p>
              <a:r>
                <a:rPr lang="en-US" sz="800" dirty="0">
                  <a:solidFill>
                    <a:srgbClr val="FF0000"/>
                  </a:solidFill>
                </a:rPr>
                <a:t>1</a:t>
              </a:r>
            </a:p>
          </p:txBody>
        </p:sp>
        <p:sp>
          <p:nvSpPr>
            <p:cNvPr id="57" name="TextBox 56">
              <a:extLst>
                <a:ext uri="{FF2B5EF4-FFF2-40B4-BE49-F238E27FC236}">
                  <a16:creationId xmlns:a16="http://schemas.microsoft.com/office/drawing/2014/main" id="{5141EB60-5522-6537-9B74-0397083CE3F3}"/>
                </a:ext>
              </a:extLst>
            </p:cNvPr>
            <p:cNvSpPr txBox="1"/>
            <p:nvPr/>
          </p:nvSpPr>
          <p:spPr>
            <a:xfrm>
              <a:off x="3130051" y="6421949"/>
              <a:ext cx="233606" cy="215444"/>
            </a:xfrm>
            <a:prstGeom prst="rect">
              <a:avLst/>
            </a:prstGeom>
            <a:noFill/>
          </p:spPr>
          <p:txBody>
            <a:bodyPr wrap="square" rtlCol="0">
              <a:spAutoFit/>
            </a:bodyPr>
            <a:lstStyle/>
            <a:p>
              <a:r>
                <a:rPr lang="en-US" sz="800" dirty="0">
                  <a:solidFill>
                    <a:schemeClr val="bg1">
                      <a:lumMod val="50000"/>
                    </a:schemeClr>
                  </a:solidFill>
                </a:rPr>
                <a:t>1</a:t>
              </a:r>
            </a:p>
          </p:txBody>
        </p:sp>
      </p:grpSp>
      <p:grpSp>
        <p:nvGrpSpPr>
          <p:cNvPr id="58" name="Group 57">
            <a:extLst>
              <a:ext uri="{FF2B5EF4-FFF2-40B4-BE49-F238E27FC236}">
                <a16:creationId xmlns:a16="http://schemas.microsoft.com/office/drawing/2014/main" id="{371563B6-4EB2-482B-EC78-30EB3AA83FD2}"/>
              </a:ext>
            </a:extLst>
          </p:cNvPr>
          <p:cNvGrpSpPr/>
          <p:nvPr/>
        </p:nvGrpSpPr>
        <p:grpSpPr>
          <a:xfrm>
            <a:off x="8244350" y="4772221"/>
            <a:ext cx="299726" cy="391031"/>
            <a:chOff x="3130051" y="6246362"/>
            <a:chExt cx="299726" cy="391031"/>
          </a:xfrm>
        </p:grpSpPr>
        <p:sp>
          <p:nvSpPr>
            <p:cNvPr id="59" name="TextBox 58">
              <a:extLst>
                <a:ext uri="{FF2B5EF4-FFF2-40B4-BE49-F238E27FC236}">
                  <a16:creationId xmlns:a16="http://schemas.microsoft.com/office/drawing/2014/main" id="{5979618E-BD7C-4C73-D7BA-D458C0734C30}"/>
                </a:ext>
              </a:extLst>
            </p:cNvPr>
            <p:cNvSpPr txBox="1"/>
            <p:nvPr/>
          </p:nvSpPr>
          <p:spPr>
            <a:xfrm>
              <a:off x="3130051" y="6246362"/>
              <a:ext cx="299726" cy="215444"/>
            </a:xfrm>
            <a:prstGeom prst="rect">
              <a:avLst/>
            </a:prstGeom>
            <a:noFill/>
          </p:spPr>
          <p:txBody>
            <a:bodyPr wrap="square" rtlCol="0">
              <a:spAutoFit/>
            </a:bodyPr>
            <a:lstStyle/>
            <a:p>
              <a:r>
                <a:rPr lang="en-US" sz="800" dirty="0">
                  <a:solidFill>
                    <a:srgbClr val="FFC000"/>
                  </a:solidFill>
                </a:rPr>
                <a:t>10</a:t>
              </a:r>
            </a:p>
          </p:txBody>
        </p:sp>
        <p:sp>
          <p:nvSpPr>
            <p:cNvPr id="60" name="TextBox 59">
              <a:extLst>
                <a:ext uri="{FF2B5EF4-FFF2-40B4-BE49-F238E27FC236}">
                  <a16:creationId xmlns:a16="http://schemas.microsoft.com/office/drawing/2014/main" id="{C214B774-8A89-74D9-FEDF-93CD4433A643}"/>
                </a:ext>
              </a:extLst>
            </p:cNvPr>
            <p:cNvSpPr txBox="1"/>
            <p:nvPr/>
          </p:nvSpPr>
          <p:spPr>
            <a:xfrm>
              <a:off x="3130051" y="6338976"/>
              <a:ext cx="233606" cy="215444"/>
            </a:xfrm>
            <a:prstGeom prst="rect">
              <a:avLst/>
            </a:prstGeom>
            <a:noFill/>
          </p:spPr>
          <p:txBody>
            <a:bodyPr wrap="square" rtlCol="0">
              <a:spAutoFit/>
            </a:bodyPr>
            <a:lstStyle/>
            <a:p>
              <a:r>
                <a:rPr lang="en-US" sz="800" dirty="0">
                  <a:solidFill>
                    <a:srgbClr val="FF0000"/>
                  </a:solidFill>
                </a:rPr>
                <a:t>2</a:t>
              </a:r>
            </a:p>
          </p:txBody>
        </p:sp>
        <p:sp>
          <p:nvSpPr>
            <p:cNvPr id="61" name="TextBox 60">
              <a:extLst>
                <a:ext uri="{FF2B5EF4-FFF2-40B4-BE49-F238E27FC236}">
                  <a16:creationId xmlns:a16="http://schemas.microsoft.com/office/drawing/2014/main" id="{4885ABE6-D339-0500-686C-15A030E85934}"/>
                </a:ext>
              </a:extLst>
            </p:cNvPr>
            <p:cNvSpPr txBox="1"/>
            <p:nvPr/>
          </p:nvSpPr>
          <p:spPr>
            <a:xfrm>
              <a:off x="3130051" y="6421949"/>
              <a:ext cx="233606" cy="215444"/>
            </a:xfrm>
            <a:prstGeom prst="rect">
              <a:avLst/>
            </a:prstGeom>
            <a:noFill/>
          </p:spPr>
          <p:txBody>
            <a:bodyPr wrap="square" rtlCol="0">
              <a:spAutoFit/>
            </a:bodyPr>
            <a:lstStyle/>
            <a:p>
              <a:r>
                <a:rPr lang="en-US" sz="800" dirty="0">
                  <a:solidFill>
                    <a:schemeClr val="bg1">
                      <a:lumMod val="50000"/>
                    </a:schemeClr>
                  </a:solidFill>
                </a:rPr>
                <a:t>1</a:t>
              </a:r>
            </a:p>
          </p:txBody>
        </p:sp>
      </p:grpSp>
      <p:grpSp>
        <p:nvGrpSpPr>
          <p:cNvPr id="62" name="Group 61">
            <a:extLst>
              <a:ext uri="{FF2B5EF4-FFF2-40B4-BE49-F238E27FC236}">
                <a16:creationId xmlns:a16="http://schemas.microsoft.com/office/drawing/2014/main" id="{E28E208C-6E2B-05CB-4512-512FD3C31F16}"/>
              </a:ext>
            </a:extLst>
          </p:cNvPr>
          <p:cNvGrpSpPr/>
          <p:nvPr/>
        </p:nvGrpSpPr>
        <p:grpSpPr>
          <a:xfrm>
            <a:off x="9421218" y="4772221"/>
            <a:ext cx="233606" cy="391031"/>
            <a:chOff x="3130051" y="6246362"/>
            <a:chExt cx="233606" cy="391031"/>
          </a:xfrm>
        </p:grpSpPr>
        <p:sp>
          <p:nvSpPr>
            <p:cNvPr id="63" name="TextBox 62">
              <a:extLst>
                <a:ext uri="{FF2B5EF4-FFF2-40B4-BE49-F238E27FC236}">
                  <a16:creationId xmlns:a16="http://schemas.microsoft.com/office/drawing/2014/main" id="{A70E97F5-20F5-7DA7-A465-3B109770DD4A}"/>
                </a:ext>
              </a:extLst>
            </p:cNvPr>
            <p:cNvSpPr txBox="1"/>
            <p:nvPr/>
          </p:nvSpPr>
          <p:spPr>
            <a:xfrm>
              <a:off x="3130051" y="6246362"/>
              <a:ext cx="233606" cy="215444"/>
            </a:xfrm>
            <a:prstGeom prst="rect">
              <a:avLst/>
            </a:prstGeom>
            <a:noFill/>
          </p:spPr>
          <p:txBody>
            <a:bodyPr wrap="square" rtlCol="0">
              <a:spAutoFit/>
            </a:bodyPr>
            <a:lstStyle/>
            <a:p>
              <a:r>
                <a:rPr lang="en-US" sz="800" dirty="0">
                  <a:solidFill>
                    <a:srgbClr val="FFC000"/>
                  </a:solidFill>
                </a:rPr>
                <a:t>9</a:t>
              </a:r>
            </a:p>
          </p:txBody>
        </p:sp>
        <p:sp>
          <p:nvSpPr>
            <p:cNvPr id="64" name="TextBox 63">
              <a:extLst>
                <a:ext uri="{FF2B5EF4-FFF2-40B4-BE49-F238E27FC236}">
                  <a16:creationId xmlns:a16="http://schemas.microsoft.com/office/drawing/2014/main" id="{D7C5C2FD-F3D2-6DB5-0B97-C1C1EDB1C6DB}"/>
                </a:ext>
              </a:extLst>
            </p:cNvPr>
            <p:cNvSpPr txBox="1"/>
            <p:nvPr/>
          </p:nvSpPr>
          <p:spPr>
            <a:xfrm>
              <a:off x="3130051" y="6338976"/>
              <a:ext cx="233606" cy="215444"/>
            </a:xfrm>
            <a:prstGeom prst="rect">
              <a:avLst/>
            </a:prstGeom>
            <a:noFill/>
          </p:spPr>
          <p:txBody>
            <a:bodyPr wrap="square" rtlCol="0">
              <a:spAutoFit/>
            </a:bodyPr>
            <a:lstStyle/>
            <a:p>
              <a:r>
                <a:rPr lang="en-US" sz="800" dirty="0">
                  <a:solidFill>
                    <a:srgbClr val="FF0000"/>
                  </a:solidFill>
                </a:rPr>
                <a:t>3</a:t>
              </a:r>
            </a:p>
          </p:txBody>
        </p:sp>
        <p:sp>
          <p:nvSpPr>
            <p:cNvPr id="65" name="TextBox 64">
              <a:extLst>
                <a:ext uri="{FF2B5EF4-FFF2-40B4-BE49-F238E27FC236}">
                  <a16:creationId xmlns:a16="http://schemas.microsoft.com/office/drawing/2014/main" id="{7CD9A461-C461-2A15-97DB-CC6962403D14}"/>
                </a:ext>
              </a:extLst>
            </p:cNvPr>
            <p:cNvSpPr txBox="1"/>
            <p:nvPr/>
          </p:nvSpPr>
          <p:spPr>
            <a:xfrm>
              <a:off x="3130051" y="6421949"/>
              <a:ext cx="233606" cy="215444"/>
            </a:xfrm>
            <a:prstGeom prst="rect">
              <a:avLst/>
            </a:prstGeom>
            <a:noFill/>
          </p:spPr>
          <p:txBody>
            <a:bodyPr wrap="square" rtlCol="0">
              <a:spAutoFit/>
            </a:bodyPr>
            <a:lstStyle/>
            <a:p>
              <a:r>
                <a:rPr lang="en-US" sz="800" dirty="0">
                  <a:solidFill>
                    <a:schemeClr val="bg1">
                      <a:lumMod val="50000"/>
                    </a:schemeClr>
                  </a:solidFill>
                </a:rPr>
                <a:t>1</a:t>
              </a:r>
            </a:p>
          </p:txBody>
        </p:sp>
      </p:grpSp>
      <p:grpSp>
        <p:nvGrpSpPr>
          <p:cNvPr id="66" name="Group 65">
            <a:extLst>
              <a:ext uri="{FF2B5EF4-FFF2-40B4-BE49-F238E27FC236}">
                <a16:creationId xmlns:a16="http://schemas.microsoft.com/office/drawing/2014/main" id="{6B48019E-AB22-3DCA-D59D-C32083DAFA8D}"/>
              </a:ext>
            </a:extLst>
          </p:cNvPr>
          <p:cNvGrpSpPr/>
          <p:nvPr/>
        </p:nvGrpSpPr>
        <p:grpSpPr>
          <a:xfrm>
            <a:off x="10623483" y="4772221"/>
            <a:ext cx="313457" cy="391031"/>
            <a:chOff x="3130050" y="6246362"/>
            <a:chExt cx="313457" cy="391031"/>
          </a:xfrm>
        </p:grpSpPr>
        <p:sp>
          <p:nvSpPr>
            <p:cNvPr id="67" name="TextBox 66">
              <a:extLst>
                <a:ext uri="{FF2B5EF4-FFF2-40B4-BE49-F238E27FC236}">
                  <a16:creationId xmlns:a16="http://schemas.microsoft.com/office/drawing/2014/main" id="{E594336E-1503-5D2D-6B26-958D94D2D7A6}"/>
                </a:ext>
              </a:extLst>
            </p:cNvPr>
            <p:cNvSpPr txBox="1"/>
            <p:nvPr/>
          </p:nvSpPr>
          <p:spPr>
            <a:xfrm>
              <a:off x="3130050" y="6246362"/>
              <a:ext cx="313457" cy="215444"/>
            </a:xfrm>
            <a:prstGeom prst="rect">
              <a:avLst/>
            </a:prstGeom>
            <a:noFill/>
          </p:spPr>
          <p:txBody>
            <a:bodyPr wrap="square" rtlCol="0">
              <a:spAutoFit/>
            </a:bodyPr>
            <a:lstStyle/>
            <a:p>
              <a:r>
                <a:rPr lang="en-US" sz="800" dirty="0">
                  <a:solidFill>
                    <a:srgbClr val="FFC000"/>
                  </a:solidFill>
                </a:rPr>
                <a:t>24</a:t>
              </a:r>
            </a:p>
          </p:txBody>
        </p:sp>
        <p:sp>
          <p:nvSpPr>
            <p:cNvPr id="68" name="TextBox 67">
              <a:extLst>
                <a:ext uri="{FF2B5EF4-FFF2-40B4-BE49-F238E27FC236}">
                  <a16:creationId xmlns:a16="http://schemas.microsoft.com/office/drawing/2014/main" id="{61CD95EB-8D54-4859-69B8-8F9696F122AF}"/>
                </a:ext>
              </a:extLst>
            </p:cNvPr>
            <p:cNvSpPr txBox="1"/>
            <p:nvPr/>
          </p:nvSpPr>
          <p:spPr>
            <a:xfrm>
              <a:off x="3130051" y="6338976"/>
              <a:ext cx="233606" cy="215444"/>
            </a:xfrm>
            <a:prstGeom prst="rect">
              <a:avLst/>
            </a:prstGeom>
            <a:noFill/>
          </p:spPr>
          <p:txBody>
            <a:bodyPr wrap="square" rtlCol="0">
              <a:spAutoFit/>
            </a:bodyPr>
            <a:lstStyle/>
            <a:p>
              <a:r>
                <a:rPr lang="en-US" sz="800" dirty="0">
                  <a:solidFill>
                    <a:srgbClr val="FF0000"/>
                  </a:solidFill>
                </a:rPr>
                <a:t>6</a:t>
              </a:r>
            </a:p>
          </p:txBody>
        </p:sp>
        <p:sp>
          <p:nvSpPr>
            <p:cNvPr id="69" name="TextBox 68">
              <a:extLst>
                <a:ext uri="{FF2B5EF4-FFF2-40B4-BE49-F238E27FC236}">
                  <a16:creationId xmlns:a16="http://schemas.microsoft.com/office/drawing/2014/main" id="{271E940D-D9FF-84EB-4822-4869CBAD844F}"/>
                </a:ext>
              </a:extLst>
            </p:cNvPr>
            <p:cNvSpPr txBox="1"/>
            <p:nvPr/>
          </p:nvSpPr>
          <p:spPr>
            <a:xfrm>
              <a:off x="3130051" y="6421949"/>
              <a:ext cx="233606" cy="215444"/>
            </a:xfrm>
            <a:prstGeom prst="rect">
              <a:avLst/>
            </a:prstGeom>
            <a:noFill/>
          </p:spPr>
          <p:txBody>
            <a:bodyPr wrap="square" rtlCol="0">
              <a:spAutoFit/>
            </a:bodyPr>
            <a:lstStyle/>
            <a:p>
              <a:r>
                <a:rPr lang="en-US" sz="800" dirty="0">
                  <a:solidFill>
                    <a:schemeClr val="bg1">
                      <a:lumMod val="50000"/>
                    </a:schemeClr>
                  </a:solidFill>
                </a:rPr>
                <a:t>0</a:t>
              </a:r>
            </a:p>
          </p:txBody>
        </p:sp>
      </p:grpSp>
    </p:spTree>
    <p:extLst>
      <p:ext uri="{BB962C8B-B14F-4D97-AF65-F5344CB8AC3E}">
        <p14:creationId xmlns:p14="http://schemas.microsoft.com/office/powerpoint/2010/main" val="32180849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DB4E29-4B98-BC2E-896F-BC10CCA878E2}"/>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68508FB-0BE2-0FB7-532D-47783E92826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4AD89C-DF1E-4948-B597-5DD47B34A9CA}" type="slidenum">
              <a:rPr kumimoji="1" lang="ja-JP" altLang="en-US" sz="2000" b="0" i="0" u="none" strike="noStrike" kern="1200" cap="none" spc="0" normalizeH="0" baseline="0" noProof="0" smtClean="0">
                <a:ln>
                  <a:noFill/>
                </a:ln>
                <a:solidFill>
                  <a:srgbClr val="373545">
                    <a:lumMod val="20000"/>
                    <a:lumOff val="80000"/>
                  </a:srgbClr>
                </a:solidFill>
                <a:effectLst/>
                <a:uLnTx/>
                <a:uFillTx/>
                <a:latin typeface="Coo Hew"/>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1" lang="ja-JP" altLang="en-US" sz="2000" b="0" i="0" u="none" strike="noStrike" kern="1200" cap="none" spc="0" normalizeH="0" baseline="0" noProof="0" dirty="0">
              <a:ln>
                <a:noFill/>
              </a:ln>
              <a:solidFill>
                <a:srgbClr val="373545">
                  <a:lumMod val="20000"/>
                  <a:lumOff val="80000"/>
                </a:srgbClr>
              </a:solidFill>
              <a:effectLst/>
              <a:uLnTx/>
              <a:uFillTx/>
              <a:latin typeface="Coo Hew"/>
              <a:cs typeface="+mn-cs"/>
            </a:endParaRPr>
          </a:p>
        </p:txBody>
      </p:sp>
      <p:sp>
        <p:nvSpPr>
          <p:cNvPr id="6" name="Title 5">
            <a:extLst>
              <a:ext uri="{FF2B5EF4-FFF2-40B4-BE49-F238E27FC236}">
                <a16:creationId xmlns:a16="http://schemas.microsoft.com/office/drawing/2014/main" id="{649E13E7-8D58-4BFB-2242-1CE71AAB56DD}"/>
              </a:ext>
            </a:extLst>
          </p:cNvPr>
          <p:cNvSpPr>
            <a:spLocks noGrp="1"/>
          </p:cNvSpPr>
          <p:nvPr>
            <p:ph type="title"/>
          </p:nvPr>
        </p:nvSpPr>
        <p:spPr>
          <a:xfrm>
            <a:off x="935566" y="0"/>
            <a:ext cx="10395822" cy="1042095"/>
          </a:xfrm>
        </p:spPr>
        <p:txBody>
          <a:bodyPr>
            <a:normAutofit fontScale="90000"/>
          </a:bodyPr>
          <a:lstStyle/>
          <a:p>
            <a:r>
              <a:rPr lang="en-US" dirty="0"/>
              <a:t>Source of information on water policies and investment programs</a:t>
            </a:r>
            <a:endParaRPr lang="en-US" sz="2400" dirty="0"/>
          </a:p>
        </p:txBody>
      </p:sp>
      <p:sp>
        <p:nvSpPr>
          <p:cNvPr id="18" name="Rectangle 17">
            <a:extLst>
              <a:ext uri="{FF2B5EF4-FFF2-40B4-BE49-F238E27FC236}">
                <a16:creationId xmlns:a16="http://schemas.microsoft.com/office/drawing/2014/main" id="{FCB8959C-55E7-250B-935E-2D1DAF385CF3}"/>
              </a:ext>
            </a:extLst>
          </p:cNvPr>
          <p:cNvSpPr/>
          <p:nvPr/>
        </p:nvSpPr>
        <p:spPr>
          <a:xfrm>
            <a:off x="845660" y="1093874"/>
            <a:ext cx="7507926" cy="246221"/>
          </a:xfrm>
          <a:prstGeom prst="rect">
            <a:avLst/>
          </a:prstGeom>
        </p:spPr>
        <p:txBody>
          <a:bodyPr wrap="square">
            <a:spAutoFit/>
          </a:bodyPr>
          <a:lstStyle/>
          <a:p>
            <a:pPr lvl="0">
              <a:spcAft>
                <a:spcPts val="800"/>
              </a:spcAft>
            </a:pPr>
            <a:r>
              <a:rPr lang="en-US" sz="900" dirty="0">
                <a:solidFill>
                  <a:prstClr val="black"/>
                </a:solidFill>
                <a:latin typeface="Arial" panose="020B0604020202020204" pitchFamily="34" charset="0"/>
                <a:ea typeface="Calibri" panose="020F0502020204030204" pitchFamily="34" charset="0"/>
                <a:cs typeface="Times New Roman" panose="02020603050405020304" pitchFamily="18" charset="0"/>
              </a:rPr>
              <a:t>23 What sources would you prefer to use to </a:t>
            </a:r>
            <a:r>
              <a:rPr lang="en-US" sz="1000" dirty="0">
                <a:solidFill>
                  <a:prstClr val="black"/>
                </a:solidFill>
                <a:latin typeface="Arial" panose="020B0604020202020204" pitchFamily="34" charset="0"/>
                <a:ea typeface="Calibri" panose="020F0502020204030204" pitchFamily="34" charset="0"/>
                <a:cs typeface="Times New Roman" panose="02020603050405020304" pitchFamily="18" charset="0"/>
              </a:rPr>
              <a:t>receive</a:t>
            </a:r>
            <a:r>
              <a:rPr lang="en-US" sz="900" dirty="0">
                <a:solidFill>
                  <a:prstClr val="black"/>
                </a:solidFill>
                <a:latin typeface="Arial" panose="020B0604020202020204" pitchFamily="34" charset="0"/>
                <a:ea typeface="Calibri" panose="020F0502020204030204" pitchFamily="34" charset="0"/>
                <a:cs typeface="Times New Roman" panose="02020603050405020304" pitchFamily="18" charset="0"/>
              </a:rPr>
              <a:t> information about water policies and investment programs? (Select all that apply)</a:t>
            </a:r>
          </a:p>
        </p:txBody>
      </p:sp>
      <p:graphicFrame>
        <p:nvGraphicFramePr>
          <p:cNvPr id="5" name="Content Placeholder 13">
            <a:extLst>
              <a:ext uri="{FF2B5EF4-FFF2-40B4-BE49-F238E27FC236}">
                <a16:creationId xmlns:a16="http://schemas.microsoft.com/office/drawing/2014/main" id="{5299D8F3-86C5-4112-EF9A-5658880E598C}"/>
              </a:ext>
            </a:extLst>
          </p:cNvPr>
          <p:cNvGraphicFramePr>
            <a:graphicFrameLocks/>
          </p:cNvGraphicFramePr>
          <p:nvPr/>
        </p:nvGraphicFramePr>
        <p:xfrm>
          <a:off x="845660" y="2522583"/>
          <a:ext cx="10485728" cy="3472465"/>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12EB61FD-A8B0-A115-D67A-CA332316073E}"/>
              </a:ext>
            </a:extLst>
          </p:cNvPr>
          <p:cNvSpPr txBox="1"/>
          <p:nvPr/>
        </p:nvSpPr>
        <p:spPr>
          <a:xfrm>
            <a:off x="935565" y="1669729"/>
            <a:ext cx="10363805" cy="646331"/>
          </a:xfrm>
          <a:prstGeom prst="rect">
            <a:avLst/>
          </a:prstGeom>
          <a:solidFill>
            <a:schemeClr val="bg1">
              <a:lumMod val="95000"/>
            </a:schemeClr>
          </a:solidFill>
          <a:ln>
            <a:solidFill>
              <a:schemeClr val="bg1">
                <a:lumMod val="95000"/>
              </a:schemeClr>
            </a:solidFill>
          </a:ln>
        </p:spPr>
        <p:txBody>
          <a:bodyPr wrap="square" rtlCol="0">
            <a:spAutoFit/>
          </a:bodyPr>
          <a:lstStyle/>
          <a:p>
            <a:r>
              <a:rPr lang="en-US" sz="1200" dirty="0"/>
              <a:t>When asked about the sources they prefer to use to receive information about water policies and investment programs, majority mention Social media (67%), or public meetings (42%), and municipalities websites (30%). It is clearly noticed that the younger group of ages prefer more the digital online way to be informed while the older group of ages prefer the F2F method more.  </a:t>
            </a:r>
          </a:p>
        </p:txBody>
      </p:sp>
      <p:sp>
        <p:nvSpPr>
          <p:cNvPr id="2" name="TextBox 1">
            <a:extLst>
              <a:ext uri="{FF2B5EF4-FFF2-40B4-BE49-F238E27FC236}">
                <a16:creationId xmlns:a16="http://schemas.microsoft.com/office/drawing/2014/main" id="{901756A8-211D-2DE8-CA7E-47DE38B4B534}"/>
              </a:ext>
            </a:extLst>
          </p:cNvPr>
          <p:cNvSpPr txBox="1"/>
          <p:nvPr/>
        </p:nvSpPr>
        <p:spPr>
          <a:xfrm>
            <a:off x="3041250" y="5661985"/>
            <a:ext cx="1069524" cy="246221"/>
          </a:xfrm>
          <a:prstGeom prst="rect">
            <a:avLst/>
          </a:prstGeom>
          <a:noFill/>
        </p:spPr>
        <p:txBody>
          <a:bodyPr wrap="none" rtlCol="0">
            <a:spAutoFit/>
          </a:bodyPr>
          <a:lstStyle/>
          <a:p>
            <a:r>
              <a:rPr lang="sr-Latn-BA" sz="1000" dirty="0">
                <a:latin typeface="Arial" panose="020B0604020202020204" pitchFamily="34" charset="0"/>
                <a:cs typeface="Arial" panose="020B0604020202020204" pitchFamily="34" charset="0"/>
              </a:rPr>
              <a:t>Age categories:</a:t>
            </a:r>
            <a:endParaRPr lang="en-US"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831458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01986D-C33E-D437-D6CA-20C53ABE1B04}"/>
            </a:ext>
          </a:extLst>
        </p:cNvPr>
        <p:cNvGrpSpPr/>
        <p:nvPr/>
      </p:nvGrpSpPr>
      <p:grpSpPr>
        <a:xfrm>
          <a:off x="0" y="0"/>
          <a:ext cx="0" cy="0"/>
          <a:chOff x="0" y="0"/>
          <a:chExt cx="0" cy="0"/>
        </a:xfrm>
      </p:grpSpPr>
      <p:sp>
        <p:nvSpPr>
          <p:cNvPr id="19" name="Title 18">
            <a:extLst>
              <a:ext uri="{FF2B5EF4-FFF2-40B4-BE49-F238E27FC236}">
                <a16:creationId xmlns:a16="http://schemas.microsoft.com/office/drawing/2014/main" id="{88AED9BF-65D7-696D-A25C-750A0AA4562D}"/>
              </a:ext>
            </a:extLst>
          </p:cNvPr>
          <p:cNvSpPr>
            <a:spLocks noGrp="1"/>
          </p:cNvSpPr>
          <p:nvPr>
            <p:ph type="title"/>
          </p:nvPr>
        </p:nvSpPr>
        <p:spPr>
          <a:xfrm>
            <a:off x="753034" y="1094139"/>
            <a:ext cx="4379036" cy="4074304"/>
          </a:xfrm>
        </p:spPr>
        <p:txBody>
          <a:bodyPr/>
          <a:lstStyle/>
          <a:p>
            <a:r>
              <a:rPr lang="en-US" dirty="0"/>
              <a:t>4. General Feedback – Spontaneous Suggestions</a:t>
            </a:r>
            <a:br>
              <a:rPr lang="en-GB" dirty="0"/>
            </a:br>
            <a:endParaRPr lang="en-GB" sz="1800" dirty="0"/>
          </a:p>
        </p:txBody>
      </p:sp>
      <p:sp>
        <p:nvSpPr>
          <p:cNvPr id="2" name="Rectangle 1">
            <a:extLst>
              <a:ext uri="{FF2B5EF4-FFF2-40B4-BE49-F238E27FC236}">
                <a16:creationId xmlns:a16="http://schemas.microsoft.com/office/drawing/2014/main" id="{C6B5F6E3-13B1-2CB8-BBE5-07502611BBB4}"/>
              </a:ext>
            </a:extLst>
          </p:cNvPr>
          <p:cNvSpPr/>
          <p:nvPr/>
        </p:nvSpPr>
        <p:spPr>
          <a:xfrm>
            <a:off x="721193" y="5805085"/>
            <a:ext cx="4367862" cy="646331"/>
          </a:xfrm>
          <a:prstGeom prst="rect">
            <a:avLst/>
          </a:prstGeom>
        </p:spPr>
        <p:txBody>
          <a:bodyPr wrap="none">
            <a:spAutoFit/>
          </a:bodyPr>
          <a:lstStyle/>
          <a:p>
            <a:r>
              <a:rPr lang="en-GB" sz="1800" dirty="0">
                <a:solidFill>
                  <a:schemeClr val="bg1"/>
                </a:solidFill>
              </a:rPr>
              <a:t>*Total Sample n=800</a:t>
            </a:r>
            <a:br>
              <a:rPr lang="en-GB" sz="1800" dirty="0">
                <a:solidFill>
                  <a:schemeClr val="bg1"/>
                </a:solidFill>
              </a:rPr>
            </a:br>
            <a:r>
              <a:rPr lang="en-GB" sz="1800" dirty="0">
                <a:solidFill>
                  <a:schemeClr val="bg1"/>
                </a:solidFill>
              </a:rPr>
              <a:t>*All the data are expressed in percentages %</a:t>
            </a:r>
            <a:endParaRPr lang="en-US" dirty="0">
              <a:solidFill>
                <a:schemeClr val="bg1"/>
              </a:solidFill>
            </a:endParaRPr>
          </a:p>
        </p:txBody>
      </p:sp>
      <p:sp>
        <p:nvSpPr>
          <p:cNvPr id="3" name="TextBox 2">
            <a:extLst>
              <a:ext uri="{FF2B5EF4-FFF2-40B4-BE49-F238E27FC236}">
                <a16:creationId xmlns:a16="http://schemas.microsoft.com/office/drawing/2014/main" id="{12A06606-3D12-CDC2-85AC-ACAF5A18DEA8}"/>
              </a:ext>
            </a:extLst>
          </p:cNvPr>
          <p:cNvSpPr txBox="1"/>
          <p:nvPr/>
        </p:nvSpPr>
        <p:spPr>
          <a:xfrm>
            <a:off x="6466838" y="1296954"/>
            <a:ext cx="5112451" cy="3693319"/>
          </a:xfrm>
          <a:prstGeom prst="rect">
            <a:avLst/>
          </a:prstGeom>
          <a:noFill/>
        </p:spPr>
        <p:txBody>
          <a:bodyPr wrap="square" rtlCol="0">
            <a:spAutoFit/>
          </a:bodyPr>
          <a:lstStyle>
            <a:defPPr>
              <a:defRPr lang="en-US"/>
            </a:defPPr>
            <a:lvl1pPr marL="285750" indent="-285750">
              <a:buFont typeface="Arial" panose="020B0604020202020204" pitchFamily="34" charset="0"/>
              <a:buChar char="•"/>
              <a:defRPr b="1" i="1">
                <a:solidFill>
                  <a:schemeClr val="bg1">
                    <a:lumMod val="50000"/>
                  </a:schemeClr>
                </a:solidFill>
              </a:defRPr>
            </a:lvl1pPr>
          </a:lstStyle>
          <a:p>
            <a:pPr algn="just">
              <a:buFont typeface="Wingdings" panose="05000000000000000000" pitchFamily="2" charset="2"/>
              <a:buChar char="Ø"/>
            </a:pPr>
            <a:r>
              <a:rPr lang="en-US" dirty="0"/>
              <a:t>39% </a:t>
            </a:r>
            <a:r>
              <a:rPr lang="en-US" b="0" dirty="0"/>
              <a:t>of respondents emphasize the importance of not wasting potable water, which is often used for irrigation or washing. </a:t>
            </a:r>
          </a:p>
          <a:p>
            <a:pPr algn="just">
              <a:buFont typeface="Wingdings" panose="05000000000000000000" pitchFamily="2" charset="2"/>
              <a:buChar char="Ø"/>
            </a:pPr>
            <a:r>
              <a:rPr lang="en-US" dirty="0"/>
              <a:t>16% </a:t>
            </a:r>
            <a:r>
              <a:rPr lang="en-US" b="0" dirty="0"/>
              <a:t>of respondents highlighted the need to prevent the disposal of garbage into septic tanks and sewers to maintain the integrity of water systems.</a:t>
            </a:r>
          </a:p>
          <a:p>
            <a:pPr algn="just">
              <a:buFont typeface="Wingdings" panose="05000000000000000000" pitchFamily="2" charset="2"/>
              <a:buChar char="Ø"/>
            </a:pPr>
            <a:r>
              <a:rPr lang="en-US" dirty="0"/>
              <a:t>14% </a:t>
            </a:r>
            <a:r>
              <a:rPr lang="en-US" b="0" dirty="0"/>
              <a:t>of respondents suggest more comprehensive and frequent communication from municipal authorities for improving public awareness about ongoing programs and investments. </a:t>
            </a:r>
          </a:p>
          <a:p>
            <a:pPr algn="just">
              <a:buFont typeface="Wingdings" panose="05000000000000000000" pitchFamily="2" charset="2"/>
              <a:buChar char="Ø"/>
            </a:pPr>
            <a:r>
              <a:rPr lang="en-US" dirty="0"/>
              <a:t>13% </a:t>
            </a:r>
            <a:r>
              <a:rPr lang="en-US" b="0" dirty="0"/>
              <a:t>emphasized the need for water to be clean and filtered.</a:t>
            </a:r>
          </a:p>
        </p:txBody>
      </p:sp>
    </p:spTree>
    <p:extLst>
      <p:ext uri="{BB962C8B-B14F-4D97-AF65-F5344CB8AC3E}">
        <p14:creationId xmlns:p14="http://schemas.microsoft.com/office/powerpoint/2010/main" val="12700681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4E5902-2F4E-EBF0-CC66-4874B0207703}"/>
            </a:ext>
          </a:extLst>
        </p:cNvPr>
        <p:cNvGrpSpPr/>
        <p:nvPr/>
      </p:nvGrpSpPr>
      <p:grpSpPr>
        <a:xfrm>
          <a:off x="0" y="0"/>
          <a:ext cx="0" cy="0"/>
          <a:chOff x="0" y="0"/>
          <a:chExt cx="0" cy="0"/>
        </a:xfrm>
      </p:grpSpPr>
      <p:sp>
        <p:nvSpPr>
          <p:cNvPr id="47" name="Rectangle 46">
            <a:extLst>
              <a:ext uri="{FF2B5EF4-FFF2-40B4-BE49-F238E27FC236}">
                <a16:creationId xmlns:a16="http://schemas.microsoft.com/office/drawing/2014/main" id="{B6A31D81-1118-36AA-BCA7-7372C96ADB86}"/>
              </a:ext>
            </a:extLst>
          </p:cNvPr>
          <p:cNvSpPr/>
          <p:nvPr/>
        </p:nvSpPr>
        <p:spPr>
          <a:xfrm>
            <a:off x="5625241" y="993171"/>
            <a:ext cx="5310237" cy="5160921"/>
          </a:xfrm>
          <a:prstGeom prst="rect">
            <a:avLst/>
          </a:prstGeom>
          <a:solidFill>
            <a:sysClr val="window" lastClr="FFFFFF"/>
          </a:solidFill>
          <a:ln w="25400" cap="flat" cmpd="sng" algn="ctr">
            <a:noFill/>
            <a:prstDash val="solid"/>
            <a:miter lim="800000"/>
          </a:ln>
          <a:effectLst>
            <a:glow rad="63500">
              <a:sysClr val="window" lastClr="FFFFFF">
                <a:lumMod val="95000"/>
                <a:alpha val="40000"/>
              </a:sysClr>
            </a:glow>
            <a:outerShdw blurRad="50800" dist="38100" algn="l" rotWithShape="0">
              <a:prstClr val="black">
                <a:alpha val="40000"/>
              </a:prstClr>
            </a:outerShdw>
          </a:effectLst>
        </p:spPr>
        <p:txBody>
          <a:bodyPr spcFirstLastPara="0" vert="horz" wrap="square" lIns="4763" tIns="4763" rIns="4763" bIns="4763" numCol="1" spcCol="953" rtlCol="0" anchor="ctr" anchorCtr="0">
            <a:noAutofit/>
          </a:bodyPr>
          <a:lstStyle/>
          <a:p>
            <a:pPr>
              <a:defRPr/>
            </a:pPr>
            <a:endParaRPr lang="en-US" sz="900" kern="0" dirty="0">
              <a:solidFill>
                <a:prstClr val="black"/>
              </a:solidFill>
              <a:latin typeface="Calibri" panose="020F0502020204030204"/>
            </a:endParaRPr>
          </a:p>
        </p:txBody>
      </p:sp>
      <p:sp>
        <p:nvSpPr>
          <p:cNvPr id="3" name="Slide Number Placeholder 2">
            <a:extLst>
              <a:ext uri="{FF2B5EF4-FFF2-40B4-BE49-F238E27FC236}">
                <a16:creationId xmlns:a16="http://schemas.microsoft.com/office/drawing/2014/main" id="{8FDA9F87-D121-90DC-C723-BB69871BDD8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4AD89C-DF1E-4948-B597-5DD47B34A9CA}" type="slidenum">
              <a:rPr kumimoji="1" lang="ja-JP" altLang="en-US" sz="2000" b="0" i="0" u="none" strike="noStrike" kern="1200" cap="none" spc="0" normalizeH="0" baseline="0" noProof="0" smtClean="0">
                <a:ln>
                  <a:noFill/>
                </a:ln>
                <a:solidFill>
                  <a:srgbClr val="373545">
                    <a:lumMod val="20000"/>
                    <a:lumOff val="80000"/>
                  </a:srgbClr>
                </a:solidFill>
                <a:effectLst/>
                <a:uLnTx/>
                <a:uFillTx/>
                <a:latin typeface="Coo Hew"/>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1" lang="ja-JP" altLang="en-US" sz="2000" b="0" i="0" u="none" strike="noStrike" kern="1200" cap="none" spc="0" normalizeH="0" baseline="0" noProof="0" dirty="0">
              <a:ln>
                <a:noFill/>
              </a:ln>
              <a:solidFill>
                <a:srgbClr val="373545">
                  <a:lumMod val="20000"/>
                  <a:lumOff val="80000"/>
                </a:srgbClr>
              </a:solidFill>
              <a:effectLst/>
              <a:uLnTx/>
              <a:uFillTx/>
              <a:latin typeface="Coo Hew"/>
              <a:cs typeface="+mn-cs"/>
            </a:endParaRPr>
          </a:p>
        </p:txBody>
      </p:sp>
      <p:sp>
        <p:nvSpPr>
          <p:cNvPr id="6" name="Title 5">
            <a:extLst>
              <a:ext uri="{FF2B5EF4-FFF2-40B4-BE49-F238E27FC236}">
                <a16:creationId xmlns:a16="http://schemas.microsoft.com/office/drawing/2014/main" id="{A83BCE14-D7E3-6733-604C-88BA388098F1}"/>
              </a:ext>
            </a:extLst>
          </p:cNvPr>
          <p:cNvSpPr>
            <a:spLocks noGrp="1"/>
          </p:cNvSpPr>
          <p:nvPr>
            <p:ph type="title"/>
          </p:nvPr>
        </p:nvSpPr>
        <p:spPr>
          <a:xfrm>
            <a:off x="935568" y="932537"/>
            <a:ext cx="4280244" cy="2432655"/>
          </a:xfrm>
        </p:spPr>
        <p:txBody>
          <a:bodyPr>
            <a:normAutofit/>
          </a:bodyPr>
          <a:lstStyle/>
          <a:p>
            <a:r>
              <a:rPr lang="en-US" sz="3200" dirty="0"/>
              <a:t>Improvements and suggestions about municipal water and wastewater services</a:t>
            </a:r>
            <a:endParaRPr lang="en-US" sz="2000" dirty="0"/>
          </a:p>
        </p:txBody>
      </p:sp>
      <p:sp>
        <p:nvSpPr>
          <p:cNvPr id="42" name="Text Placeholder 41">
            <a:extLst>
              <a:ext uri="{FF2B5EF4-FFF2-40B4-BE49-F238E27FC236}">
                <a16:creationId xmlns:a16="http://schemas.microsoft.com/office/drawing/2014/main" id="{865AB942-39FE-924C-CAE7-5FF9ECB31DB1}"/>
              </a:ext>
            </a:extLst>
          </p:cNvPr>
          <p:cNvSpPr>
            <a:spLocks noGrp="1"/>
          </p:cNvSpPr>
          <p:nvPr>
            <p:ph type="body" sz="quarter" idx="12"/>
          </p:nvPr>
        </p:nvSpPr>
        <p:spPr/>
        <p:txBody>
          <a:bodyPr>
            <a:normAutofit/>
          </a:bodyPr>
          <a:lstStyle/>
          <a:p>
            <a:r>
              <a:rPr lang="en-US" sz="1600" dirty="0"/>
              <a:t>Mentioned spontaneously </a:t>
            </a:r>
          </a:p>
        </p:txBody>
      </p:sp>
      <p:sp>
        <p:nvSpPr>
          <p:cNvPr id="18" name="Rectangle 17">
            <a:extLst>
              <a:ext uri="{FF2B5EF4-FFF2-40B4-BE49-F238E27FC236}">
                <a16:creationId xmlns:a16="http://schemas.microsoft.com/office/drawing/2014/main" id="{A27FC277-545D-008E-A269-9AE47C07D349}"/>
              </a:ext>
            </a:extLst>
          </p:cNvPr>
          <p:cNvSpPr/>
          <p:nvPr/>
        </p:nvSpPr>
        <p:spPr>
          <a:xfrm>
            <a:off x="5625241" y="463513"/>
            <a:ext cx="5310237" cy="400110"/>
          </a:xfrm>
          <a:prstGeom prst="rect">
            <a:avLst/>
          </a:prstGeom>
        </p:spPr>
        <p:txBody>
          <a:bodyPr wrap="square">
            <a:spAutoFit/>
          </a:bodyPr>
          <a:lstStyle/>
          <a:p>
            <a:pPr lvl="0">
              <a:spcAft>
                <a:spcPts val="800"/>
              </a:spcAft>
            </a:pPr>
            <a:r>
              <a:rPr lang="en-US" sz="1000" dirty="0">
                <a:solidFill>
                  <a:prstClr val="black"/>
                </a:solidFill>
                <a:latin typeface="Arial" panose="020B0604020202020204" pitchFamily="34" charset="0"/>
                <a:ea typeface="Calibri" panose="020F0502020204030204" pitchFamily="34" charset="0"/>
                <a:cs typeface="Times New Roman" panose="02020603050405020304" pitchFamily="18" charset="0"/>
              </a:rPr>
              <a:t>24.What improvements would you suggest for increasing public awareness about municipal water and wastewater services?</a:t>
            </a:r>
          </a:p>
        </p:txBody>
      </p:sp>
      <p:sp>
        <p:nvSpPr>
          <p:cNvPr id="14" name="TextBox 13">
            <a:extLst>
              <a:ext uri="{FF2B5EF4-FFF2-40B4-BE49-F238E27FC236}">
                <a16:creationId xmlns:a16="http://schemas.microsoft.com/office/drawing/2014/main" id="{CFF117A0-4F1A-FCD7-B0F1-41A3727E3FD3}"/>
              </a:ext>
            </a:extLst>
          </p:cNvPr>
          <p:cNvSpPr txBox="1"/>
          <p:nvPr/>
        </p:nvSpPr>
        <p:spPr>
          <a:xfrm>
            <a:off x="845660" y="6408094"/>
            <a:ext cx="1452642"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prstClr val="black"/>
                </a:solidFill>
                <a:effectLst/>
                <a:uLnTx/>
                <a:uFillTx/>
                <a:latin typeface="Gidole"/>
                <a:cs typeface="+mn-cs"/>
              </a:rPr>
              <a:t>Base: All respondents (</a:t>
            </a:r>
            <a:r>
              <a:rPr lang="en-US" sz="900" i="1" dirty="0">
                <a:solidFill>
                  <a:prstClr val="black"/>
                </a:solidFill>
                <a:latin typeface="Gidole"/>
              </a:rPr>
              <a:t>8</a:t>
            </a:r>
            <a:r>
              <a:rPr kumimoji="0" lang="en-US" sz="900" b="0" i="1" u="none" strike="noStrike" kern="1200" cap="none" spc="0" normalizeH="0" baseline="0" noProof="0" dirty="0">
                <a:ln>
                  <a:noFill/>
                </a:ln>
                <a:solidFill>
                  <a:prstClr val="black"/>
                </a:solidFill>
                <a:effectLst/>
                <a:uLnTx/>
                <a:uFillTx/>
                <a:latin typeface="Gidole"/>
                <a:cs typeface="+mn-cs"/>
              </a:rPr>
              <a:t>00)</a:t>
            </a:r>
          </a:p>
        </p:txBody>
      </p:sp>
      <p:sp>
        <p:nvSpPr>
          <p:cNvPr id="15" name="Rectangle 14">
            <a:extLst>
              <a:ext uri="{FF2B5EF4-FFF2-40B4-BE49-F238E27FC236}">
                <a16:creationId xmlns:a16="http://schemas.microsoft.com/office/drawing/2014/main" id="{8943989E-B1CF-E563-C478-F3318FD3779F}"/>
              </a:ext>
            </a:extLst>
          </p:cNvPr>
          <p:cNvSpPr/>
          <p:nvPr/>
        </p:nvSpPr>
        <p:spPr>
          <a:xfrm>
            <a:off x="845660" y="6585603"/>
            <a:ext cx="1928733" cy="2308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1" u="none" strike="noStrike" kern="1200" cap="none" spc="0" normalizeH="0" baseline="0" noProof="0" dirty="0">
                <a:ln>
                  <a:noFill/>
                </a:ln>
                <a:solidFill>
                  <a:prstClr val="black"/>
                </a:solidFill>
                <a:effectLst/>
                <a:uLnTx/>
                <a:uFillTx/>
                <a:latin typeface="Gidole"/>
                <a:cs typeface="+mn-cs"/>
              </a:rPr>
              <a:t>*All the data mean percentages %</a:t>
            </a:r>
            <a:endParaRPr kumimoji="0" lang="en-US" sz="900" b="0" i="1" u="none" strike="noStrike" kern="1200" cap="none" spc="0" normalizeH="0" baseline="0" noProof="0" dirty="0">
              <a:ln>
                <a:noFill/>
              </a:ln>
              <a:solidFill>
                <a:prstClr val="black"/>
              </a:solidFill>
              <a:effectLst/>
              <a:uLnTx/>
              <a:uFillTx/>
              <a:latin typeface="Gidole"/>
              <a:cs typeface="+mn-cs"/>
            </a:endParaRPr>
          </a:p>
        </p:txBody>
      </p:sp>
      <p:graphicFrame>
        <p:nvGraphicFramePr>
          <p:cNvPr id="46" name="Content Placeholder 11">
            <a:extLst>
              <a:ext uri="{FF2B5EF4-FFF2-40B4-BE49-F238E27FC236}">
                <a16:creationId xmlns:a16="http://schemas.microsoft.com/office/drawing/2014/main" id="{1FE0FD62-F87F-6919-1327-EC0B4835FF5C}"/>
              </a:ext>
            </a:extLst>
          </p:cNvPr>
          <p:cNvGraphicFramePr>
            <a:graphicFrameLocks/>
          </p:cNvGraphicFramePr>
          <p:nvPr>
            <p:extLst>
              <p:ext uri="{D42A27DB-BD31-4B8C-83A1-F6EECF244321}">
                <p14:modId xmlns:p14="http://schemas.microsoft.com/office/powerpoint/2010/main" val="3881510231"/>
              </p:ext>
            </p:extLst>
          </p:nvPr>
        </p:nvGraphicFramePr>
        <p:xfrm>
          <a:off x="5783862" y="1134185"/>
          <a:ext cx="5151616" cy="501990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399036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1193CC-3206-EF2F-2CD7-B3A6C76CD76A}"/>
            </a:ext>
          </a:extLst>
        </p:cNvPr>
        <p:cNvGrpSpPr/>
        <p:nvPr/>
      </p:nvGrpSpPr>
      <p:grpSpPr>
        <a:xfrm>
          <a:off x="0" y="0"/>
          <a:ext cx="0" cy="0"/>
          <a:chOff x="0" y="0"/>
          <a:chExt cx="0" cy="0"/>
        </a:xfrm>
      </p:grpSpPr>
      <p:sp>
        <p:nvSpPr>
          <p:cNvPr id="47" name="Rectangle 46">
            <a:extLst>
              <a:ext uri="{FF2B5EF4-FFF2-40B4-BE49-F238E27FC236}">
                <a16:creationId xmlns:a16="http://schemas.microsoft.com/office/drawing/2014/main" id="{4A363EB3-6624-3365-C4D6-F69F3D36A9E8}"/>
              </a:ext>
            </a:extLst>
          </p:cNvPr>
          <p:cNvSpPr/>
          <p:nvPr/>
        </p:nvSpPr>
        <p:spPr>
          <a:xfrm>
            <a:off x="5625241" y="1039667"/>
            <a:ext cx="5310237" cy="5160921"/>
          </a:xfrm>
          <a:prstGeom prst="rect">
            <a:avLst/>
          </a:prstGeom>
          <a:solidFill>
            <a:sysClr val="window" lastClr="FFFFFF"/>
          </a:solidFill>
          <a:ln w="25400" cap="flat" cmpd="sng" algn="ctr">
            <a:noFill/>
            <a:prstDash val="solid"/>
            <a:miter lim="800000"/>
          </a:ln>
          <a:effectLst>
            <a:glow rad="63500">
              <a:sysClr val="window" lastClr="FFFFFF">
                <a:lumMod val="95000"/>
                <a:alpha val="40000"/>
              </a:sysClr>
            </a:glow>
            <a:outerShdw blurRad="50800" dist="38100" algn="l" rotWithShape="0">
              <a:prstClr val="black">
                <a:alpha val="40000"/>
              </a:prstClr>
            </a:outerShdw>
          </a:effectLst>
        </p:spPr>
        <p:txBody>
          <a:bodyPr spcFirstLastPara="0" vert="horz" wrap="square" lIns="4763" tIns="4763" rIns="4763" bIns="4763" numCol="1" spcCol="953" rtlCol="0" anchor="ctr" anchorCtr="0">
            <a:noAutofit/>
          </a:bodyPr>
          <a:lstStyle/>
          <a:p>
            <a:pPr>
              <a:defRPr/>
            </a:pPr>
            <a:endParaRPr lang="en-US" sz="900" kern="0" dirty="0">
              <a:solidFill>
                <a:prstClr val="black"/>
              </a:solidFill>
              <a:latin typeface="Calibri" panose="020F0502020204030204"/>
            </a:endParaRPr>
          </a:p>
        </p:txBody>
      </p:sp>
      <p:sp>
        <p:nvSpPr>
          <p:cNvPr id="3" name="Slide Number Placeholder 2">
            <a:extLst>
              <a:ext uri="{FF2B5EF4-FFF2-40B4-BE49-F238E27FC236}">
                <a16:creationId xmlns:a16="http://schemas.microsoft.com/office/drawing/2014/main" id="{47A3E90B-E1DA-5D19-59A7-B3DBD7F7C62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4AD89C-DF1E-4948-B597-5DD47B34A9CA}" type="slidenum">
              <a:rPr kumimoji="1" lang="ja-JP" altLang="en-US" sz="2000" b="0" i="0" u="none" strike="noStrike" kern="1200" cap="none" spc="0" normalizeH="0" baseline="0" noProof="0" smtClean="0">
                <a:ln>
                  <a:noFill/>
                </a:ln>
                <a:solidFill>
                  <a:srgbClr val="373545">
                    <a:lumMod val="20000"/>
                    <a:lumOff val="80000"/>
                  </a:srgbClr>
                </a:solidFill>
                <a:effectLst/>
                <a:uLnTx/>
                <a:uFillTx/>
                <a:latin typeface="Coo Hew"/>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1" lang="ja-JP" altLang="en-US" sz="2000" b="0" i="0" u="none" strike="noStrike" kern="1200" cap="none" spc="0" normalizeH="0" baseline="0" noProof="0" dirty="0">
              <a:ln>
                <a:noFill/>
              </a:ln>
              <a:solidFill>
                <a:srgbClr val="373545">
                  <a:lumMod val="20000"/>
                  <a:lumOff val="80000"/>
                </a:srgbClr>
              </a:solidFill>
              <a:effectLst/>
              <a:uLnTx/>
              <a:uFillTx/>
              <a:latin typeface="Coo Hew"/>
              <a:cs typeface="+mn-cs"/>
            </a:endParaRPr>
          </a:p>
        </p:txBody>
      </p:sp>
      <p:sp>
        <p:nvSpPr>
          <p:cNvPr id="6" name="Title 5">
            <a:extLst>
              <a:ext uri="{FF2B5EF4-FFF2-40B4-BE49-F238E27FC236}">
                <a16:creationId xmlns:a16="http://schemas.microsoft.com/office/drawing/2014/main" id="{7C3B38D0-F89B-D4E9-F8B0-54B464B3DCE6}"/>
              </a:ext>
            </a:extLst>
          </p:cNvPr>
          <p:cNvSpPr>
            <a:spLocks noGrp="1"/>
          </p:cNvSpPr>
          <p:nvPr>
            <p:ph type="title"/>
          </p:nvPr>
        </p:nvSpPr>
        <p:spPr>
          <a:xfrm>
            <a:off x="935568" y="932537"/>
            <a:ext cx="4280244" cy="2432655"/>
          </a:xfrm>
        </p:spPr>
        <p:txBody>
          <a:bodyPr>
            <a:normAutofit/>
          </a:bodyPr>
          <a:lstStyle/>
          <a:p>
            <a:r>
              <a:rPr lang="en-US" sz="3200" dirty="0"/>
              <a:t>Additional comments or suggestions</a:t>
            </a:r>
            <a:endParaRPr lang="en-US" sz="2000" dirty="0"/>
          </a:p>
        </p:txBody>
      </p:sp>
      <p:sp>
        <p:nvSpPr>
          <p:cNvPr id="42" name="Text Placeholder 41">
            <a:extLst>
              <a:ext uri="{FF2B5EF4-FFF2-40B4-BE49-F238E27FC236}">
                <a16:creationId xmlns:a16="http://schemas.microsoft.com/office/drawing/2014/main" id="{A773CA02-A84A-7328-38E0-2CD3D81B00F9}"/>
              </a:ext>
            </a:extLst>
          </p:cNvPr>
          <p:cNvSpPr>
            <a:spLocks noGrp="1"/>
          </p:cNvSpPr>
          <p:nvPr>
            <p:ph type="body" sz="quarter" idx="12"/>
          </p:nvPr>
        </p:nvSpPr>
        <p:spPr/>
        <p:txBody>
          <a:bodyPr>
            <a:normAutofit/>
          </a:bodyPr>
          <a:lstStyle/>
          <a:p>
            <a:r>
              <a:rPr lang="en-US" sz="1600" dirty="0"/>
              <a:t>Mentioned spontaneously </a:t>
            </a:r>
          </a:p>
        </p:txBody>
      </p:sp>
      <p:sp>
        <p:nvSpPr>
          <p:cNvPr id="18" name="Rectangle 17">
            <a:extLst>
              <a:ext uri="{FF2B5EF4-FFF2-40B4-BE49-F238E27FC236}">
                <a16:creationId xmlns:a16="http://schemas.microsoft.com/office/drawing/2014/main" id="{85ADD752-283E-12EA-26C5-45B99CF94D84}"/>
              </a:ext>
            </a:extLst>
          </p:cNvPr>
          <p:cNvSpPr/>
          <p:nvPr/>
        </p:nvSpPr>
        <p:spPr>
          <a:xfrm>
            <a:off x="5625241" y="536907"/>
            <a:ext cx="5310237" cy="400110"/>
          </a:xfrm>
          <a:prstGeom prst="rect">
            <a:avLst/>
          </a:prstGeom>
        </p:spPr>
        <p:txBody>
          <a:bodyPr wrap="square">
            <a:spAutoFit/>
          </a:bodyPr>
          <a:lstStyle/>
          <a:p>
            <a:pPr lvl="0">
              <a:spcAft>
                <a:spcPts val="800"/>
              </a:spcAft>
            </a:pPr>
            <a:r>
              <a:rPr lang="en-US" sz="1000" dirty="0">
                <a:solidFill>
                  <a:prstClr val="black"/>
                </a:solidFill>
                <a:latin typeface="Arial" panose="020B0604020202020204" pitchFamily="34" charset="0"/>
                <a:ea typeface="Calibri" panose="020F0502020204030204" pitchFamily="34" charset="0"/>
                <a:cs typeface="Times New Roman" panose="02020603050405020304" pitchFamily="18" charset="0"/>
              </a:rPr>
              <a:t>25.Do you have any additional comments or suggestions regarding water and wastewater services or related investment programs?</a:t>
            </a:r>
          </a:p>
        </p:txBody>
      </p:sp>
      <p:sp>
        <p:nvSpPr>
          <p:cNvPr id="14" name="TextBox 13">
            <a:extLst>
              <a:ext uri="{FF2B5EF4-FFF2-40B4-BE49-F238E27FC236}">
                <a16:creationId xmlns:a16="http://schemas.microsoft.com/office/drawing/2014/main" id="{BC143D9E-9EFE-F9C8-B909-D4F267FA0BA8}"/>
              </a:ext>
            </a:extLst>
          </p:cNvPr>
          <p:cNvSpPr txBox="1"/>
          <p:nvPr/>
        </p:nvSpPr>
        <p:spPr>
          <a:xfrm>
            <a:off x="845660" y="6408094"/>
            <a:ext cx="1452642"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prstClr val="black"/>
                </a:solidFill>
                <a:effectLst/>
                <a:uLnTx/>
                <a:uFillTx/>
                <a:latin typeface="Gidole"/>
                <a:cs typeface="+mn-cs"/>
              </a:rPr>
              <a:t>Base: All respondents (</a:t>
            </a:r>
            <a:r>
              <a:rPr lang="en-US" sz="900" i="1" dirty="0">
                <a:solidFill>
                  <a:prstClr val="black"/>
                </a:solidFill>
                <a:latin typeface="Gidole"/>
              </a:rPr>
              <a:t>8</a:t>
            </a:r>
            <a:r>
              <a:rPr kumimoji="0" lang="en-US" sz="900" b="0" i="1" u="none" strike="noStrike" kern="1200" cap="none" spc="0" normalizeH="0" baseline="0" noProof="0" dirty="0">
                <a:ln>
                  <a:noFill/>
                </a:ln>
                <a:solidFill>
                  <a:prstClr val="black"/>
                </a:solidFill>
                <a:effectLst/>
                <a:uLnTx/>
                <a:uFillTx/>
                <a:latin typeface="Gidole"/>
                <a:cs typeface="+mn-cs"/>
              </a:rPr>
              <a:t>00)</a:t>
            </a:r>
          </a:p>
        </p:txBody>
      </p:sp>
      <p:sp>
        <p:nvSpPr>
          <p:cNvPr id="15" name="Rectangle 14">
            <a:extLst>
              <a:ext uri="{FF2B5EF4-FFF2-40B4-BE49-F238E27FC236}">
                <a16:creationId xmlns:a16="http://schemas.microsoft.com/office/drawing/2014/main" id="{0C50119D-69B3-3992-B68D-A1D598CC1096}"/>
              </a:ext>
            </a:extLst>
          </p:cNvPr>
          <p:cNvSpPr/>
          <p:nvPr/>
        </p:nvSpPr>
        <p:spPr>
          <a:xfrm>
            <a:off x="845660" y="6585603"/>
            <a:ext cx="1928733" cy="2308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1" u="none" strike="noStrike" kern="1200" cap="none" spc="0" normalizeH="0" baseline="0" noProof="0" dirty="0">
                <a:ln>
                  <a:noFill/>
                </a:ln>
                <a:solidFill>
                  <a:prstClr val="black"/>
                </a:solidFill>
                <a:effectLst/>
                <a:uLnTx/>
                <a:uFillTx/>
                <a:latin typeface="Gidole"/>
                <a:cs typeface="+mn-cs"/>
              </a:rPr>
              <a:t>*All the data mean percentages %</a:t>
            </a:r>
            <a:endParaRPr kumimoji="0" lang="en-US" sz="900" b="0" i="1" u="none" strike="noStrike" kern="1200" cap="none" spc="0" normalizeH="0" baseline="0" noProof="0" dirty="0">
              <a:ln>
                <a:noFill/>
              </a:ln>
              <a:solidFill>
                <a:prstClr val="black"/>
              </a:solidFill>
              <a:effectLst/>
              <a:uLnTx/>
              <a:uFillTx/>
              <a:latin typeface="Gidole"/>
              <a:cs typeface="+mn-cs"/>
            </a:endParaRPr>
          </a:p>
        </p:txBody>
      </p:sp>
      <p:graphicFrame>
        <p:nvGraphicFramePr>
          <p:cNvPr id="5" name="Content Placeholder 11">
            <a:extLst>
              <a:ext uri="{FF2B5EF4-FFF2-40B4-BE49-F238E27FC236}">
                <a16:creationId xmlns:a16="http://schemas.microsoft.com/office/drawing/2014/main" id="{218BBD9F-1C4B-25B3-98F1-F64DD3F70D9B}"/>
              </a:ext>
            </a:extLst>
          </p:cNvPr>
          <p:cNvGraphicFramePr>
            <a:graphicFrameLocks/>
          </p:cNvGraphicFramePr>
          <p:nvPr>
            <p:extLst>
              <p:ext uri="{D42A27DB-BD31-4B8C-83A1-F6EECF244321}">
                <p14:modId xmlns:p14="http://schemas.microsoft.com/office/powerpoint/2010/main" val="1797990084"/>
              </p:ext>
            </p:extLst>
          </p:nvPr>
        </p:nvGraphicFramePr>
        <p:xfrm>
          <a:off x="5783862" y="1165180"/>
          <a:ext cx="5151616" cy="501990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682850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3D9CC3-6CFD-89EC-8812-F120B863A4B0}"/>
            </a:ext>
          </a:extLst>
        </p:cNvPr>
        <p:cNvGrpSpPr/>
        <p:nvPr/>
      </p:nvGrpSpPr>
      <p:grpSpPr>
        <a:xfrm>
          <a:off x="0" y="0"/>
          <a:ext cx="0" cy="0"/>
          <a:chOff x="0" y="0"/>
          <a:chExt cx="0" cy="0"/>
        </a:xfrm>
      </p:grpSpPr>
      <p:sp>
        <p:nvSpPr>
          <p:cNvPr id="19" name="Title 18">
            <a:extLst>
              <a:ext uri="{FF2B5EF4-FFF2-40B4-BE49-F238E27FC236}">
                <a16:creationId xmlns:a16="http://schemas.microsoft.com/office/drawing/2014/main" id="{8719DE98-CE86-58F4-1157-FE26DAC2C760}"/>
              </a:ext>
            </a:extLst>
          </p:cNvPr>
          <p:cNvSpPr>
            <a:spLocks noGrp="1"/>
          </p:cNvSpPr>
          <p:nvPr>
            <p:ph type="title"/>
          </p:nvPr>
        </p:nvSpPr>
        <p:spPr>
          <a:xfrm>
            <a:off x="730174" y="1000694"/>
            <a:ext cx="4596206" cy="4074304"/>
          </a:xfrm>
        </p:spPr>
        <p:txBody>
          <a:bodyPr/>
          <a:lstStyle/>
          <a:p>
            <a:r>
              <a:rPr lang="en-US" dirty="0"/>
              <a:t>5. Price paid and price elasticity </a:t>
            </a:r>
            <a:br>
              <a:rPr lang="en-GB" dirty="0"/>
            </a:br>
            <a:endParaRPr lang="en-GB" sz="1800" dirty="0"/>
          </a:p>
        </p:txBody>
      </p:sp>
      <p:sp>
        <p:nvSpPr>
          <p:cNvPr id="2" name="Rectangle 1">
            <a:extLst>
              <a:ext uri="{FF2B5EF4-FFF2-40B4-BE49-F238E27FC236}">
                <a16:creationId xmlns:a16="http://schemas.microsoft.com/office/drawing/2014/main" id="{B23B0EF3-C1C7-BB09-3B38-6FAA0CCA83B3}"/>
              </a:ext>
            </a:extLst>
          </p:cNvPr>
          <p:cNvSpPr/>
          <p:nvPr/>
        </p:nvSpPr>
        <p:spPr>
          <a:xfrm>
            <a:off x="721193" y="5805085"/>
            <a:ext cx="4367862" cy="646331"/>
          </a:xfrm>
          <a:prstGeom prst="rect">
            <a:avLst/>
          </a:prstGeom>
        </p:spPr>
        <p:txBody>
          <a:bodyPr wrap="none">
            <a:spAutoFit/>
          </a:bodyPr>
          <a:lstStyle/>
          <a:p>
            <a:r>
              <a:rPr lang="en-GB" sz="1800" dirty="0">
                <a:solidFill>
                  <a:schemeClr val="bg1"/>
                </a:solidFill>
              </a:rPr>
              <a:t>*Total Sample n=800</a:t>
            </a:r>
            <a:br>
              <a:rPr lang="en-GB" sz="1800" dirty="0">
                <a:solidFill>
                  <a:schemeClr val="bg1"/>
                </a:solidFill>
              </a:rPr>
            </a:br>
            <a:r>
              <a:rPr lang="en-GB" sz="1800" dirty="0">
                <a:solidFill>
                  <a:schemeClr val="bg1"/>
                </a:solidFill>
              </a:rPr>
              <a:t>*All the data are expressed in percentages %</a:t>
            </a:r>
            <a:endParaRPr lang="en-US" dirty="0">
              <a:solidFill>
                <a:schemeClr val="bg1"/>
              </a:solidFill>
            </a:endParaRPr>
          </a:p>
        </p:txBody>
      </p:sp>
      <p:sp>
        <p:nvSpPr>
          <p:cNvPr id="3" name="TextBox 2">
            <a:extLst>
              <a:ext uri="{FF2B5EF4-FFF2-40B4-BE49-F238E27FC236}">
                <a16:creationId xmlns:a16="http://schemas.microsoft.com/office/drawing/2014/main" id="{6908E101-3C6D-F1A8-11F4-6EC7C532ED88}"/>
              </a:ext>
            </a:extLst>
          </p:cNvPr>
          <p:cNvSpPr txBox="1"/>
          <p:nvPr/>
        </p:nvSpPr>
        <p:spPr>
          <a:xfrm>
            <a:off x="6466838" y="1146132"/>
            <a:ext cx="5148413" cy="3970318"/>
          </a:xfrm>
          <a:prstGeom prst="rect">
            <a:avLst/>
          </a:prstGeom>
          <a:noFill/>
        </p:spPr>
        <p:txBody>
          <a:bodyPr wrap="square" rtlCol="0">
            <a:spAutoFit/>
          </a:bodyPr>
          <a:lstStyle>
            <a:defPPr>
              <a:defRPr lang="en-US"/>
            </a:defPPr>
            <a:lvl1pPr marL="285750" indent="-285750">
              <a:buFont typeface="Arial" panose="020B0604020202020204" pitchFamily="34" charset="0"/>
              <a:buChar char="•"/>
              <a:defRPr b="1" i="1">
                <a:solidFill>
                  <a:schemeClr val="bg1">
                    <a:lumMod val="50000"/>
                  </a:schemeClr>
                </a:solidFill>
              </a:defRPr>
            </a:lvl1pPr>
          </a:lstStyle>
          <a:p>
            <a:pPr marL="0" indent="0" algn="just">
              <a:buNone/>
            </a:pPr>
            <a:r>
              <a:rPr lang="en-US" b="0" dirty="0"/>
              <a:t>Respondents report paying an average of 1,915 ALL per month to UKR for water services. The average payment also varies by municipality:</a:t>
            </a:r>
          </a:p>
          <a:p>
            <a:pPr algn="just">
              <a:buFont typeface="Wingdings" panose="05000000000000000000" pitchFamily="2" charset="2"/>
              <a:buChar char="Ø"/>
            </a:pPr>
            <a:r>
              <a:rPr lang="en-US" b="0" dirty="0" err="1"/>
              <a:t>Berat</a:t>
            </a:r>
            <a:r>
              <a:rPr lang="en-US" b="0" dirty="0"/>
              <a:t>: 1,730 ALL</a:t>
            </a:r>
          </a:p>
          <a:p>
            <a:pPr algn="just">
              <a:buFont typeface="Wingdings" panose="05000000000000000000" pitchFamily="2" charset="2"/>
              <a:buChar char="Ø"/>
            </a:pPr>
            <a:r>
              <a:rPr lang="en-US" b="0" dirty="0" err="1"/>
              <a:t>Fier</a:t>
            </a:r>
            <a:r>
              <a:rPr lang="en-US" b="0" dirty="0"/>
              <a:t>: 2,226 ALL</a:t>
            </a:r>
          </a:p>
          <a:p>
            <a:pPr algn="just">
              <a:buFont typeface="Wingdings" panose="05000000000000000000" pitchFamily="2" charset="2"/>
              <a:buChar char="Ø"/>
            </a:pPr>
            <a:r>
              <a:rPr lang="en-US" b="0" dirty="0"/>
              <a:t>Vlore: 1,972 ALL</a:t>
            </a:r>
          </a:p>
          <a:p>
            <a:pPr algn="just">
              <a:buFont typeface="Wingdings" panose="05000000000000000000" pitchFamily="2" charset="2"/>
              <a:buChar char="Ø"/>
            </a:pPr>
            <a:r>
              <a:rPr lang="en-US" b="0" dirty="0"/>
              <a:t>Elbasan: 1,660 ALL</a:t>
            </a:r>
          </a:p>
          <a:p>
            <a:pPr algn="just">
              <a:buFont typeface="Wingdings" panose="05000000000000000000" pitchFamily="2" charset="2"/>
              <a:buChar char="Ø"/>
            </a:pPr>
            <a:r>
              <a:rPr lang="en-US" b="0" dirty="0" err="1"/>
              <a:t>Lezhe</a:t>
            </a:r>
            <a:r>
              <a:rPr lang="en-US" b="0" dirty="0"/>
              <a:t>: 2,299 ALL</a:t>
            </a:r>
          </a:p>
          <a:p>
            <a:pPr algn="just">
              <a:buFont typeface="Wingdings" panose="05000000000000000000" pitchFamily="2" charset="2"/>
              <a:buChar char="Ø"/>
            </a:pPr>
            <a:r>
              <a:rPr lang="en-US" b="0" dirty="0"/>
              <a:t>Shkoder: 1,741 ALL</a:t>
            </a:r>
          </a:p>
          <a:p>
            <a:pPr marL="0" indent="0" algn="just">
              <a:buNone/>
            </a:pPr>
            <a:endParaRPr lang="en-US" b="0" dirty="0"/>
          </a:p>
          <a:p>
            <a:pPr marL="0" indent="0" algn="just">
              <a:buNone/>
            </a:pPr>
            <a:r>
              <a:rPr lang="en-US" b="0" dirty="0"/>
              <a:t>Only 4% of respondents think that the price paid to UKR is cheap, whereas 49% consider it expensive or very expensive, and 47% think it is normal. The perception varies by family size and municipality:</a:t>
            </a:r>
          </a:p>
        </p:txBody>
      </p:sp>
    </p:spTree>
    <p:extLst>
      <p:ext uri="{BB962C8B-B14F-4D97-AF65-F5344CB8AC3E}">
        <p14:creationId xmlns:p14="http://schemas.microsoft.com/office/powerpoint/2010/main" val="26092400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B57A93-2D7C-2BB1-3B0A-30EA306CF811}"/>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9825D91F-993F-15B7-E6AA-FB699BD1F2FF}"/>
              </a:ext>
            </a:extLst>
          </p:cNvPr>
          <p:cNvSpPr/>
          <p:nvPr/>
        </p:nvSpPr>
        <p:spPr>
          <a:xfrm>
            <a:off x="990913" y="2250637"/>
            <a:ext cx="4971348" cy="3721069"/>
          </a:xfrm>
          <a:prstGeom prst="rect">
            <a:avLst/>
          </a:prstGeom>
          <a:solidFill>
            <a:sysClr val="window" lastClr="FFFFFF"/>
          </a:solidFill>
          <a:ln w="25400" cap="flat" cmpd="sng" algn="ctr">
            <a:noFill/>
            <a:prstDash val="solid"/>
            <a:miter lim="800000"/>
          </a:ln>
          <a:effectLst>
            <a:glow rad="63500">
              <a:sysClr val="window" lastClr="FFFFFF">
                <a:lumMod val="95000"/>
                <a:alpha val="40000"/>
              </a:sysClr>
            </a:glow>
            <a:outerShdw blurRad="50800" dist="38100" algn="l" rotWithShape="0">
              <a:prstClr val="black">
                <a:alpha val="40000"/>
              </a:prstClr>
            </a:outerShdw>
          </a:effectLst>
        </p:spPr>
        <p:txBody>
          <a:bodyPr spcFirstLastPara="0" vert="horz" wrap="square" lIns="4763" tIns="4763" rIns="4763" bIns="4763" numCol="1" spcCol="953" rtlCol="0" anchor="ctr" anchorCtr="0">
            <a:noAutofit/>
          </a:bodyPr>
          <a:lstStyle/>
          <a:p>
            <a:pPr>
              <a:defRPr/>
            </a:pPr>
            <a:endParaRPr lang="en-US" sz="900" kern="0" dirty="0">
              <a:solidFill>
                <a:prstClr val="black"/>
              </a:solidFill>
              <a:latin typeface="Calibri" panose="020F0502020204030204"/>
            </a:endParaRPr>
          </a:p>
        </p:txBody>
      </p:sp>
      <p:sp>
        <p:nvSpPr>
          <p:cNvPr id="3" name="Slide Number Placeholder 2">
            <a:extLst>
              <a:ext uri="{FF2B5EF4-FFF2-40B4-BE49-F238E27FC236}">
                <a16:creationId xmlns:a16="http://schemas.microsoft.com/office/drawing/2014/main" id="{4E2767F7-8213-BC2A-1954-D3022A17067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4AD89C-DF1E-4948-B597-5DD47B34A9CA}" type="slidenum">
              <a:rPr kumimoji="1" lang="ja-JP" altLang="en-US" sz="2000" b="0" i="0" u="none" strike="noStrike" kern="1200" cap="none" spc="0" normalizeH="0" baseline="0" noProof="0" smtClean="0">
                <a:ln>
                  <a:noFill/>
                </a:ln>
                <a:solidFill>
                  <a:srgbClr val="373545">
                    <a:lumMod val="20000"/>
                    <a:lumOff val="80000"/>
                  </a:srgbClr>
                </a:solidFill>
                <a:effectLst/>
                <a:uLnTx/>
                <a:uFillTx/>
                <a:latin typeface="Coo Hew"/>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1" lang="ja-JP" altLang="en-US" sz="2000" b="0" i="0" u="none" strike="noStrike" kern="1200" cap="none" spc="0" normalizeH="0" baseline="0" noProof="0" dirty="0">
              <a:ln>
                <a:noFill/>
              </a:ln>
              <a:solidFill>
                <a:srgbClr val="373545">
                  <a:lumMod val="20000"/>
                  <a:lumOff val="80000"/>
                </a:srgbClr>
              </a:solidFill>
              <a:effectLst/>
              <a:uLnTx/>
              <a:uFillTx/>
              <a:latin typeface="Coo Hew"/>
              <a:cs typeface="+mn-cs"/>
            </a:endParaRPr>
          </a:p>
        </p:txBody>
      </p:sp>
      <p:sp>
        <p:nvSpPr>
          <p:cNvPr id="6" name="Title 5">
            <a:extLst>
              <a:ext uri="{FF2B5EF4-FFF2-40B4-BE49-F238E27FC236}">
                <a16:creationId xmlns:a16="http://schemas.microsoft.com/office/drawing/2014/main" id="{E80A73EE-D436-7119-EE4E-6F6B5055A739}"/>
              </a:ext>
            </a:extLst>
          </p:cNvPr>
          <p:cNvSpPr>
            <a:spLocks noGrp="1"/>
          </p:cNvSpPr>
          <p:nvPr>
            <p:ph type="title"/>
          </p:nvPr>
        </p:nvSpPr>
        <p:spPr>
          <a:xfrm>
            <a:off x="935566" y="0"/>
            <a:ext cx="10352437" cy="1042095"/>
          </a:xfrm>
        </p:spPr>
        <p:txBody>
          <a:bodyPr>
            <a:normAutofit/>
          </a:bodyPr>
          <a:lstStyle/>
          <a:p>
            <a:r>
              <a:rPr lang="en-US" dirty="0"/>
              <a:t>Average price paid to UKR each month</a:t>
            </a:r>
          </a:p>
        </p:txBody>
      </p:sp>
      <p:sp>
        <p:nvSpPr>
          <p:cNvPr id="18" name="Rectangle 17">
            <a:extLst>
              <a:ext uri="{FF2B5EF4-FFF2-40B4-BE49-F238E27FC236}">
                <a16:creationId xmlns:a16="http://schemas.microsoft.com/office/drawing/2014/main" id="{77B82F88-87DD-6E63-61A5-A26F7BBCD152}"/>
              </a:ext>
            </a:extLst>
          </p:cNvPr>
          <p:cNvSpPr/>
          <p:nvPr/>
        </p:nvSpPr>
        <p:spPr>
          <a:xfrm>
            <a:off x="935565" y="1163036"/>
            <a:ext cx="6724627" cy="246221"/>
          </a:xfrm>
          <a:prstGeom prst="rect">
            <a:avLst/>
          </a:prstGeom>
        </p:spPr>
        <p:txBody>
          <a:bodyPr wrap="square">
            <a:spAutoFit/>
          </a:bodyPr>
          <a:lstStyle/>
          <a:p>
            <a:pPr lvl="0">
              <a:spcAft>
                <a:spcPts val="800"/>
              </a:spcAft>
            </a:pPr>
            <a:r>
              <a:rPr lang="en-US" sz="1000" dirty="0">
                <a:solidFill>
                  <a:prstClr val="black"/>
                </a:solidFill>
                <a:latin typeface="Arial" panose="020B0604020202020204" pitchFamily="34" charset="0"/>
                <a:ea typeface="Calibri" panose="020F0502020204030204" pitchFamily="34" charset="0"/>
                <a:cs typeface="Times New Roman" panose="02020603050405020304" pitchFamily="18" charset="0"/>
              </a:rPr>
              <a:t>26.How much do you pay to UKR each month on average? What is the average amount of the bill? </a:t>
            </a:r>
          </a:p>
        </p:txBody>
      </p:sp>
      <p:graphicFrame>
        <p:nvGraphicFramePr>
          <p:cNvPr id="9" name="Content Placeholder 11">
            <a:extLst>
              <a:ext uri="{FF2B5EF4-FFF2-40B4-BE49-F238E27FC236}">
                <a16:creationId xmlns:a16="http://schemas.microsoft.com/office/drawing/2014/main" id="{6BAB94E2-C967-6C70-D02F-747DF68E93A5}"/>
              </a:ext>
            </a:extLst>
          </p:cNvPr>
          <p:cNvGraphicFramePr>
            <a:graphicFrameLocks/>
          </p:cNvGraphicFramePr>
          <p:nvPr>
            <p:extLst>
              <p:ext uri="{D42A27DB-BD31-4B8C-83A1-F6EECF244321}">
                <p14:modId xmlns:p14="http://schemas.microsoft.com/office/powerpoint/2010/main" val="788759106"/>
              </p:ext>
            </p:extLst>
          </p:nvPr>
        </p:nvGraphicFramePr>
        <p:xfrm>
          <a:off x="990913" y="2293856"/>
          <a:ext cx="5105087" cy="3588203"/>
        </p:xfrm>
        <a:graphic>
          <a:graphicData uri="http://schemas.openxmlformats.org/drawingml/2006/chart">
            <c:chart xmlns:c="http://schemas.openxmlformats.org/drawingml/2006/chart" xmlns:r="http://schemas.openxmlformats.org/officeDocument/2006/relationships" r:id="rId3"/>
          </a:graphicData>
        </a:graphic>
      </p:graphicFrame>
      <p:sp>
        <p:nvSpPr>
          <p:cNvPr id="10" name="Rectangle 9">
            <a:extLst>
              <a:ext uri="{FF2B5EF4-FFF2-40B4-BE49-F238E27FC236}">
                <a16:creationId xmlns:a16="http://schemas.microsoft.com/office/drawing/2014/main" id="{AC04F48B-5B8C-6ACB-EC74-D71C945C0071}"/>
              </a:ext>
            </a:extLst>
          </p:cNvPr>
          <p:cNvSpPr/>
          <p:nvPr/>
        </p:nvSpPr>
        <p:spPr>
          <a:xfrm>
            <a:off x="6182916" y="2253581"/>
            <a:ext cx="4971348" cy="3721069"/>
          </a:xfrm>
          <a:prstGeom prst="rect">
            <a:avLst/>
          </a:prstGeom>
          <a:solidFill>
            <a:sysClr val="window" lastClr="FFFFFF"/>
          </a:solidFill>
          <a:ln w="25400" cap="flat" cmpd="sng" algn="ctr">
            <a:noFill/>
            <a:prstDash val="solid"/>
            <a:miter lim="800000"/>
          </a:ln>
          <a:effectLst>
            <a:glow rad="63500">
              <a:sysClr val="window" lastClr="FFFFFF">
                <a:lumMod val="95000"/>
                <a:alpha val="40000"/>
              </a:sysClr>
            </a:glow>
            <a:outerShdw blurRad="50800" dist="38100" algn="l" rotWithShape="0">
              <a:prstClr val="black">
                <a:alpha val="40000"/>
              </a:prstClr>
            </a:outerShdw>
          </a:effectLst>
        </p:spPr>
        <p:txBody>
          <a:bodyPr spcFirstLastPara="0" vert="horz" wrap="square" lIns="4763" tIns="4763" rIns="4763" bIns="4763" numCol="1" spcCol="953" rtlCol="0" anchor="ctr" anchorCtr="0">
            <a:noAutofit/>
          </a:bodyPr>
          <a:lstStyle/>
          <a:p>
            <a:pPr>
              <a:defRPr/>
            </a:pPr>
            <a:endParaRPr lang="en-US" sz="900" b="1" kern="0" dirty="0">
              <a:solidFill>
                <a:prstClr val="black"/>
              </a:solidFill>
              <a:latin typeface="Calibri" panose="020F0502020204030204"/>
            </a:endParaRPr>
          </a:p>
        </p:txBody>
      </p:sp>
      <p:graphicFrame>
        <p:nvGraphicFramePr>
          <p:cNvPr id="19" name="Content Placeholder 11">
            <a:extLst>
              <a:ext uri="{FF2B5EF4-FFF2-40B4-BE49-F238E27FC236}">
                <a16:creationId xmlns:a16="http://schemas.microsoft.com/office/drawing/2014/main" id="{921518D2-7F5C-5155-509D-1771DA3D1E03}"/>
              </a:ext>
            </a:extLst>
          </p:cNvPr>
          <p:cNvGraphicFramePr>
            <a:graphicFrameLocks/>
          </p:cNvGraphicFramePr>
          <p:nvPr>
            <p:extLst>
              <p:ext uri="{D42A27DB-BD31-4B8C-83A1-F6EECF244321}">
                <p14:modId xmlns:p14="http://schemas.microsoft.com/office/powerpoint/2010/main" val="501133517"/>
              </p:ext>
            </p:extLst>
          </p:nvPr>
        </p:nvGraphicFramePr>
        <p:xfrm>
          <a:off x="6182916" y="2296800"/>
          <a:ext cx="5105087" cy="3588203"/>
        </p:xfrm>
        <a:graphic>
          <a:graphicData uri="http://schemas.openxmlformats.org/drawingml/2006/chart">
            <c:chart xmlns:c="http://schemas.openxmlformats.org/drawingml/2006/chart" xmlns:r="http://schemas.openxmlformats.org/officeDocument/2006/relationships" r:id="rId4"/>
          </a:graphicData>
        </a:graphic>
      </p:graphicFrame>
      <p:sp>
        <p:nvSpPr>
          <p:cNvPr id="22" name="TextBox 21">
            <a:extLst>
              <a:ext uri="{FF2B5EF4-FFF2-40B4-BE49-F238E27FC236}">
                <a16:creationId xmlns:a16="http://schemas.microsoft.com/office/drawing/2014/main" id="{6B73D025-2BB8-5C4D-8D97-0BD0CF348FFF}"/>
              </a:ext>
            </a:extLst>
          </p:cNvPr>
          <p:cNvSpPr txBox="1"/>
          <p:nvPr/>
        </p:nvSpPr>
        <p:spPr>
          <a:xfrm>
            <a:off x="935565" y="1587234"/>
            <a:ext cx="10363805" cy="461665"/>
          </a:xfrm>
          <a:prstGeom prst="rect">
            <a:avLst/>
          </a:prstGeom>
          <a:solidFill>
            <a:schemeClr val="bg1">
              <a:lumMod val="95000"/>
            </a:schemeClr>
          </a:solidFill>
          <a:ln>
            <a:solidFill>
              <a:schemeClr val="bg1">
                <a:lumMod val="95000"/>
              </a:schemeClr>
            </a:solidFill>
          </a:ln>
        </p:spPr>
        <p:txBody>
          <a:bodyPr wrap="square" rtlCol="0">
            <a:spAutoFit/>
          </a:bodyPr>
          <a:lstStyle/>
          <a:p>
            <a:r>
              <a:rPr lang="en-US" sz="1200" dirty="0"/>
              <a:t>They pay 1915 ALL/month in average! The larger families, pay more 2273 ALL/month, while the smaller families pay less, 1671 ALL/Month. Residents of Elbasan and Berat pay slightly less, while the residents of </a:t>
            </a:r>
            <a:r>
              <a:rPr lang="en-US" sz="1200" dirty="0" err="1"/>
              <a:t>Fier</a:t>
            </a:r>
            <a:r>
              <a:rPr lang="en-US" sz="1200" dirty="0"/>
              <a:t> and </a:t>
            </a:r>
            <a:r>
              <a:rPr lang="en-US" sz="1200" dirty="0" err="1"/>
              <a:t>Lezha</a:t>
            </a:r>
            <a:r>
              <a:rPr lang="en-US" sz="1200" dirty="0"/>
              <a:t> pay slightly more than others. </a:t>
            </a:r>
          </a:p>
        </p:txBody>
      </p:sp>
    </p:spTree>
    <p:extLst>
      <p:ext uri="{BB962C8B-B14F-4D97-AF65-F5344CB8AC3E}">
        <p14:creationId xmlns:p14="http://schemas.microsoft.com/office/powerpoint/2010/main" val="4940711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87B7A9-2800-FFEB-AED2-4D7926C04D67}"/>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D13C3B3E-D6AC-6A48-2B4E-98A788F1842C}"/>
              </a:ext>
            </a:extLst>
          </p:cNvPr>
          <p:cNvSpPr/>
          <p:nvPr/>
        </p:nvSpPr>
        <p:spPr>
          <a:xfrm>
            <a:off x="990913" y="2328127"/>
            <a:ext cx="5281982" cy="3721069"/>
          </a:xfrm>
          <a:prstGeom prst="rect">
            <a:avLst/>
          </a:prstGeom>
          <a:solidFill>
            <a:sysClr val="window" lastClr="FFFFFF"/>
          </a:solidFill>
          <a:ln w="25400" cap="flat" cmpd="sng" algn="ctr">
            <a:noFill/>
            <a:prstDash val="solid"/>
            <a:miter lim="800000"/>
          </a:ln>
          <a:effectLst>
            <a:glow rad="63500">
              <a:sysClr val="window" lastClr="FFFFFF">
                <a:lumMod val="95000"/>
                <a:alpha val="40000"/>
              </a:sysClr>
            </a:glow>
            <a:outerShdw blurRad="50800" dist="38100" algn="l" rotWithShape="0">
              <a:prstClr val="black">
                <a:alpha val="40000"/>
              </a:prstClr>
            </a:outerShdw>
          </a:effectLst>
        </p:spPr>
        <p:txBody>
          <a:bodyPr spcFirstLastPara="0" vert="horz" wrap="square" lIns="4763" tIns="4763" rIns="4763" bIns="4763" numCol="1" spcCol="953" rtlCol="0" anchor="ctr" anchorCtr="0">
            <a:noAutofit/>
          </a:bodyPr>
          <a:lstStyle/>
          <a:p>
            <a:pPr>
              <a:defRPr/>
            </a:pPr>
            <a:endParaRPr lang="en-US" sz="900" kern="0" dirty="0">
              <a:solidFill>
                <a:prstClr val="black"/>
              </a:solidFill>
              <a:latin typeface="Calibri" panose="020F0502020204030204"/>
            </a:endParaRPr>
          </a:p>
        </p:txBody>
      </p:sp>
      <p:sp>
        <p:nvSpPr>
          <p:cNvPr id="3" name="Slide Number Placeholder 2">
            <a:extLst>
              <a:ext uri="{FF2B5EF4-FFF2-40B4-BE49-F238E27FC236}">
                <a16:creationId xmlns:a16="http://schemas.microsoft.com/office/drawing/2014/main" id="{13D44A5D-1D91-F18A-72BC-5C65DDFAC43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4AD89C-DF1E-4948-B597-5DD47B34A9CA}" type="slidenum">
              <a:rPr kumimoji="1" lang="ja-JP" altLang="en-US" sz="2000" b="0" i="0" u="none" strike="noStrike" kern="1200" cap="none" spc="0" normalizeH="0" baseline="0" noProof="0" smtClean="0">
                <a:ln>
                  <a:noFill/>
                </a:ln>
                <a:solidFill>
                  <a:srgbClr val="373545">
                    <a:lumMod val="20000"/>
                    <a:lumOff val="80000"/>
                  </a:srgbClr>
                </a:solidFill>
                <a:effectLst/>
                <a:uLnTx/>
                <a:uFillTx/>
                <a:latin typeface="Coo Hew"/>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1" lang="ja-JP" altLang="en-US" sz="2000" b="0" i="0" u="none" strike="noStrike" kern="1200" cap="none" spc="0" normalizeH="0" baseline="0" noProof="0" dirty="0">
              <a:ln>
                <a:noFill/>
              </a:ln>
              <a:solidFill>
                <a:srgbClr val="373545">
                  <a:lumMod val="20000"/>
                  <a:lumOff val="80000"/>
                </a:srgbClr>
              </a:solidFill>
              <a:effectLst/>
              <a:uLnTx/>
              <a:uFillTx/>
              <a:latin typeface="Coo Hew"/>
              <a:cs typeface="+mn-cs"/>
            </a:endParaRPr>
          </a:p>
        </p:txBody>
      </p:sp>
      <p:sp>
        <p:nvSpPr>
          <p:cNvPr id="6" name="Title 5">
            <a:extLst>
              <a:ext uri="{FF2B5EF4-FFF2-40B4-BE49-F238E27FC236}">
                <a16:creationId xmlns:a16="http://schemas.microsoft.com/office/drawing/2014/main" id="{184050B2-299F-F888-414E-A35B5BDC5166}"/>
              </a:ext>
            </a:extLst>
          </p:cNvPr>
          <p:cNvSpPr>
            <a:spLocks noGrp="1"/>
          </p:cNvSpPr>
          <p:nvPr>
            <p:ph type="title"/>
          </p:nvPr>
        </p:nvSpPr>
        <p:spPr>
          <a:xfrm>
            <a:off x="935566" y="0"/>
            <a:ext cx="10352437" cy="1042095"/>
          </a:xfrm>
        </p:spPr>
        <p:txBody>
          <a:bodyPr>
            <a:normAutofit/>
          </a:bodyPr>
          <a:lstStyle/>
          <a:p>
            <a:r>
              <a:rPr lang="en-US" dirty="0"/>
              <a:t>Perception about the price paid to UKR each month</a:t>
            </a:r>
          </a:p>
        </p:txBody>
      </p:sp>
      <p:sp>
        <p:nvSpPr>
          <p:cNvPr id="18" name="Rectangle 17">
            <a:extLst>
              <a:ext uri="{FF2B5EF4-FFF2-40B4-BE49-F238E27FC236}">
                <a16:creationId xmlns:a16="http://schemas.microsoft.com/office/drawing/2014/main" id="{09756C50-8543-F2AF-F129-91C0EA7D4C51}"/>
              </a:ext>
            </a:extLst>
          </p:cNvPr>
          <p:cNvSpPr/>
          <p:nvPr/>
        </p:nvSpPr>
        <p:spPr>
          <a:xfrm>
            <a:off x="990913" y="1136726"/>
            <a:ext cx="6724627" cy="246221"/>
          </a:xfrm>
          <a:prstGeom prst="rect">
            <a:avLst/>
          </a:prstGeom>
        </p:spPr>
        <p:txBody>
          <a:bodyPr wrap="square">
            <a:spAutoFit/>
          </a:bodyPr>
          <a:lstStyle/>
          <a:p>
            <a:pPr lvl="0">
              <a:spcAft>
                <a:spcPts val="800"/>
              </a:spcAft>
            </a:pPr>
            <a:r>
              <a:rPr lang="en-US" sz="1000" dirty="0">
                <a:solidFill>
                  <a:prstClr val="black"/>
                </a:solidFill>
                <a:latin typeface="Arial" panose="020B0604020202020204" pitchFamily="34" charset="0"/>
                <a:ea typeface="Calibri" panose="020F0502020204030204" pitchFamily="34" charset="0"/>
                <a:cs typeface="Times New Roman" panose="02020603050405020304" pitchFamily="18" charset="0"/>
              </a:rPr>
              <a:t>27. What do you think about the price paid to UKR? </a:t>
            </a:r>
          </a:p>
        </p:txBody>
      </p:sp>
      <p:graphicFrame>
        <p:nvGraphicFramePr>
          <p:cNvPr id="5" name="Content Placeholder 11">
            <a:extLst>
              <a:ext uri="{FF2B5EF4-FFF2-40B4-BE49-F238E27FC236}">
                <a16:creationId xmlns:a16="http://schemas.microsoft.com/office/drawing/2014/main" id="{A9AE72DE-B653-9B3A-952F-B65A6AC42AB8}"/>
              </a:ext>
            </a:extLst>
          </p:cNvPr>
          <p:cNvGraphicFramePr>
            <a:graphicFrameLocks/>
          </p:cNvGraphicFramePr>
          <p:nvPr>
            <p:extLst>
              <p:ext uri="{D42A27DB-BD31-4B8C-83A1-F6EECF244321}">
                <p14:modId xmlns:p14="http://schemas.microsoft.com/office/powerpoint/2010/main" val="3082534955"/>
              </p:ext>
            </p:extLst>
          </p:nvPr>
        </p:nvGraphicFramePr>
        <p:xfrm>
          <a:off x="742952" y="2328127"/>
          <a:ext cx="5424078" cy="3588203"/>
        </p:xfrm>
        <a:graphic>
          <a:graphicData uri="http://schemas.openxmlformats.org/drawingml/2006/chart">
            <c:chart xmlns:c="http://schemas.openxmlformats.org/drawingml/2006/chart" xmlns:r="http://schemas.openxmlformats.org/officeDocument/2006/relationships" r:id="rId3"/>
          </a:graphicData>
        </a:graphic>
      </p:graphicFrame>
      <p:sp>
        <p:nvSpPr>
          <p:cNvPr id="13" name="Rectangle 12">
            <a:extLst>
              <a:ext uri="{FF2B5EF4-FFF2-40B4-BE49-F238E27FC236}">
                <a16:creationId xmlns:a16="http://schemas.microsoft.com/office/drawing/2014/main" id="{5F034CA5-F874-B662-3011-642CFF4D3852}"/>
              </a:ext>
            </a:extLst>
          </p:cNvPr>
          <p:cNvSpPr/>
          <p:nvPr/>
        </p:nvSpPr>
        <p:spPr>
          <a:xfrm>
            <a:off x="6306638" y="2328127"/>
            <a:ext cx="5281982" cy="3721069"/>
          </a:xfrm>
          <a:prstGeom prst="rect">
            <a:avLst/>
          </a:prstGeom>
          <a:solidFill>
            <a:sysClr val="window" lastClr="FFFFFF"/>
          </a:solidFill>
          <a:ln w="25400" cap="flat" cmpd="sng" algn="ctr">
            <a:noFill/>
            <a:prstDash val="solid"/>
            <a:miter lim="800000"/>
          </a:ln>
          <a:effectLst>
            <a:glow rad="63500">
              <a:sysClr val="window" lastClr="FFFFFF">
                <a:lumMod val="95000"/>
                <a:alpha val="40000"/>
              </a:sysClr>
            </a:glow>
            <a:outerShdw blurRad="50800" dist="38100" algn="l" rotWithShape="0">
              <a:prstClr val="black">
                <a:alpha val="40000"/>
              </a:prstClr>
            </a:outerShdw>
          </a:effectLst>
        </p:spPr>
        <p:txBody>
          <a:bodyPr spcFirstLastPara="0" vert="horz" wrap="square" lIns="4763" tIns="4763" rIns="4763" bIns="4763" numCol="1" spcCol="953" rtlCol="0" anchor="ctr" anchorCtr="0">
            <a:noAutofit/>
          </a:bodyPr>
          <a:lstStyle/>
          <a:p>
            <a:pPr>
              <a:defRPr/>
            </a:pPr>
            <a:endParaRPr lang="en-US" sz="900" kern="0" dirty="0">
              <a:solidFill>
                <a:prstClr val="black"/>
              </a:solidFill>
              <a:latin typeface="Calibri" panose="020F0502020204030204"/>
            </a:endParaRPr>
          </a:p>
        </p:txBody>
      </p:sp>
      <p:graphicFrame>
        <p:nvGraphicFramePr>
          <p:cNvPr id="16" name="Content Placeholder 11">
            <a:extLst>
              <a:ext uri="{FF2B5EF4-FFF2-40B4-BE49-F238E27FC236}">
                <a16:creationId xmlns:a16="http://schemas.microsoft.com/office/drawing/2014/main" id="{0C1D1576-8518-ED5A-57FC-47A64A17DBD7}"/>
              </a:ext>
            </a:extLst>
          </p:cNvPr>
          <p:cNvGraphicFramePr>
            <a:graphicFrameLocks/>
          </p:cNvGraphicFramePr>
          <p:nvPr>
            <p:extLst>
              <p:ext uri="{D42A27DB-BD31-4B8C-83A1-F6EECF244321}">
                <p14:modId xmlns:p14="http://schemas.microsoft.com/office/powerpoint/2010/main" val="145313814"/>
              </p:ext>
            </p:extLst>
          </p:nvPr>
        </p:nvGraphicFramePr>
        <p:xfrm>
          <a:off x="6058677" y="2328127"/>
          <a:ext cx="5424078" cy="3588203"/>
        </p:xfrm>
        <a:graphic>
          <a:graphicData uri="http://schemas.openxmlformats.org/drawingml/2006/chart">
            <c:chart xmlns:c="http://schemas.openxmlformats.org/drawingml/2006/chart" xmlns:r="http://schemas.openxmlformats.org/officeDocument/2006/relationships" r:id="rId4"/>
          </a:graphicData>
        </a:graphic>
      </p:graphicFrame>
      <p:sp>
        <p:nvSpPr>
          <p:cNvPr id="17" name="TextBox 16">
            <a:extLst>
              <a:ext uri="{FF2B5EF4-FFF2-40B4-BE49-F238E27FC236}">
                <a16:creationId xmlns:a16="http://schemas.microsoft.com/office/drawing/2014/main" id="{BB0D15B0-C22C-D702-3D44-08A2F03355F1}"/>
              </a:ext>
            </a:extLst>
          </p:cNvPr>
          <p:cNvSpPr txBox="1"/>
          <p:nvPr/>
        </p:nvSpPr>
        <p:spPr>
          <a:xfrm>
            <a:off x="935565" y="1580353"/>
            <a:ext cx="10363805" cy="461665"/>
          </a:xfrm>
          <a:prstGeom prst="rect">
            <a:avLst/>
          </a:prstGeom>
          <a:solidFill>
            <a:schemeClr val="bg1">
              <a:lumMod val="95000"/>
            </a:schemeClr>
          </a:solidFill>
          <a:ln>
            <a:solidFill>
              <a:schemeClr val="bg1">
                <a:lumMod val="95000"/>
              </a:schemeClr>
            </a:solidFill>
          </a:ln>
        </p:spPr>
        <p:txBody>
          <a:bodyPr wrap="square" rtlCol="0">
            <a:spAutoFit/>
          </a:bodyPr>
          <a:lstStyle/>
          <a:p>
            <a:r>
              <a:rPr lang="en-US" sz="1200" dirty="0"/>
              <a:t>Only 4% of the respondents think that the price paid to UKR is cheap, while majority think that its expensive (49%), while 47% of them think that such price is normal. </a:t>
            </a:r>
          </a:p>
        </p:txBody>
      </p:sp>
    </p:spTree>
    <p:extLst>
      <p:ext uri="{BB962C8B-B14F-4D97-AF65-F5344CB8AC3E}">
        <p14:creationId xmlns:p14="http://schemas.microsoft.com/office/powerpoint/2010/main" val="12199041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p:cNvSpPr>
            <a:spLocks noGrp="1"/>
          </p:cNvSpPr>
          <p:nvPr>
            <p:ph type="title"/>
          </p:nvPr>
        </p:nvSpPr>
        <p:spPr>
          <a:xfrm>
            <a:off x="114300" y="1391319"/>
            <a:ext cx="5581649" cy="4074304"/>
          </a:xfrm>
        </p:spPr>
        <p:txBody>
          <a:bodyPr/>
          <a:lstStyle/>
          <a:p>
            <a:br>
              <a:rPr lang="en-GB" dirty="0"/>
            </a:br>
            <a:r>
              <a:rPr lang="en-GB" dirty="0"/>
              <a:t>6. Respondents profile</a:t>
            </a:r>
            <a:br>
              <a:rPr lang="en-GB" dirty="0"/>
            </a:br>
            <a:r>
              <a:rPr lang="en-GB" dirty="0"/>
              <a:t>Demographics</a:t>
            </a:r>
          </a:p>
        </p:txBody>
      </p:sp>
      <p:pic>
        <p:nvPicPr>
          <p:cNvPr id="7" name="Picture 2" descr="Imazh i ngjashÃ«m"/>
          <p:cNvPicPr>
            <a:picLocks noChangeAspect="1" noChangeArrowheads="1"/>
          </p:cNvPicPr>
          <p:nvPr/>
        </p:nvPicPr>
        <p:blipFill>
          <a:blip r:embed="rId2">
            <a:lum bright="70000" contrast="-70000"/>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7917016" y="562303"/>
            <a:ext cx="1748866" cy="124363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721193" y="5805085"/>
            <a:ext cx="4367862" cy="646331"/>
          </a:xfrm>
          <a:prstGeom prst="rect">
            <a:avLst/>
          </a:prstGeom>
        </p:spPr>
        <p:txBody>
          <a:bodyPr wrap="none">
            <a:spAutoFit/>
          </a:bodyPr>
          <a:lstStyle/>
          <a:p>
            <a:r>
              <a:rPr lang="en-GB" sz="1800" dirty="0">
                <a:solidFill>
                  <a:schemeClr val="bg1"/>
                </a:solidFill>
              </a:rPr>
              <a:t>*Total Sample n=800</a:t>
            </a:r>
            <a:br>
              <a:rPr lang="en-GB" sz="1800" dirty="0">
                <a:solidFill>
                  <a:schemeClr val="bg1"/>
                </a:solidFill>
              </a:rPr>
            </a:br>
            <a:r>
              <a:rPr lang="en-GB" sz="1800" dirty="0">
                <a:solidFill>
                  <a:schemeClr val="bg1"/>
                </a:solidFill>
              </a:rPr>
              <a:t>*All the data are expressed in percentages %</a:t>
            </a:r>
            <a:endParaRPr lang="en-US" dirty="0">
              <a:solidFill>
                <a:schemeClr val="bg1"/>
              </a:solidFill>
            </a:endParaRPr>
          </a:p>
        </p:txBody>
      </p:sp>
      <p:sp>
        <p:nvSpPr>
          <p:cNvPr id="3" name="TextBox 2">
            <a:extLst>
              <a:ext uri="{FF2B5EF4-FFF2-40B4-BE49-F238E27FC236}">
                <a16:creationId xmlns:a16="http://schemas.microsoft.com/office/drawing/2014/main" id="{0B80ACDD-4939-5E7D-9C35-DEE4136C5DF4}"/>
              </a:ext>
            </a:extLst>
          </p:cNvPr>
          <p:cNvSpPr txBox="1"/>
          <p:nvPr/>
        </p:nvSpPr>
        <p:spPr>
          <a:xfrm>
            <a:off x="6613057" y="2049303"/>
            <a:ext cx="5320796" cy="3416320"/>
          </a:xfrm>
          <a:prstGeom prst="rect">
            <a:avLst/>
          </a:prstGeom>
          <a:noFill/>
        </p:spPr>
        <p:txBody>
          <a:bodyPr wrap="square" rtlCol="0">
            <a:spAutoFit/>
          </a:bodyPr>
          <a:lstStyle>
            <a:defPPr>
              <a:defRPr lang="en-US"/>
            </a:defPPr>
            <a:lvl1pPr indent="0">
              <a:buFont typeface="Arial" panose="020B0604020202020204" pitchFamily="34" charset="0"/>
              <a:buNone/>
              <a:defRPr b="1" i="1">
                <a:solidFill>
                  <a:schemeClr val="bg1">
                    <a:lumMod val="50000"/>
                  </a:schemeClr>
                </a:solidFill>
              </a:defRPr>
            </a:lvl1pPr>
          </a:lstStyle>
          <a:p>
            <a:pPr marL="285750" indent="-285750" algn="just">
              <a:buFont typeface="Wingdings" panose="05000000000000000000" pitchFamily="2" charset="2"/>
              <a:buChar char="Ø"/>
            </a:pPr>
            <a:r>
              <a:rPr lang="en-US" b="0" dirty="0"/>
              <a:t>The survey includes a balanced gender distribution, with </a:t>
            </a:r>
            <a:r>
              <a:rPr lang="en-US" dirty="0"/>
              <a:t>51% </a:t>
            </a:r>
            <a:r>
              <a:rPr lang="en-US" b="0" dirty="0"/>
              <a:t>male and </a:t>
            </a:r>
            <a:r>
              <a:rPr lang="en-US" dirty="0"/>
              <a:t>49% </a:t>
            </a:r>
            <a:r>
              <a:rPr lang="en-US" b="0" dirty="0"/>
              <a:t>female respondents. </a:t>
            </a:r>
          </a:p>
          <a:p>
            <a:pPr marL="285750" indent="-285750" algn="just">
              <a:buFont typeface="Wingdings" panose="05000000000000000000" pitchFamily="2" charset="2"/>
              <a:buChar char="Ø"/>
            </a:pPr>
            <a:r>
              <a:rPr lang="en-US" b="0" dirty="0"/>
              <a:t>The average age of respondents is 46.5 years. The age groups are fairly evenly distributed, with </a:t>
            </a:r>
            <a:r>
              <a:rPr lang="en-US" dirty="0"/>
              <a:t>18% </a:t>
            </a:r>
            <a:r>
              <a:rPr lang="en-US" b="0" dirty="0"/>
              <a:t>aged 18-24, </a:t>
            </a:r>
            <a:r>
              <a:rPr lang="en-US" dirty="0"/>
              <a:t>19%</a:t>
            </a:r>
            <a:r>
              <a:rPr lang="en-US" b="0" dirty="0"/>
              <a:t> aged 25-34, </a:t>
            </a:r>
            <a:r>
              <a:rPr lang="en-US" dirty="0"/>
              <a:t>15%</a:t>
            </a:r>
            <a:r>
              <a:rPr lang="en-US" b="0" dirty="0"/>
              <a:t> aged 35-44, </a:t>
            </a:r>
            <a:r>
              <a:rPr lang="en-US" dirty="0"/>
              <a:t>16% </a:t>
            </a:r>
            <a:r>
              <a:rPr lang="en-US" b="0" dirty="0"/>
              <a:t>aged 45-54, </a:t>
            </a:r>
            <a:r>
              <a:rPr lang="en-US" dirty="0"/>
              <a:t>12%</a:t>
            </a:r>
            <a:r>
              <a:rPr lang="en-US" b="0" dirty="0"/>
              <a:t> aged 55-64, and </a:t>
            </a:r>
            <a:r>
              <a:rPr lang="en-US" dirty="0"/>
              <a:t>21%</a:t>
            </a:r>
            <a:r>
              <a:rPr lang="en-US" b="0" dirty="0"/>
              <a:t> aged 65 and above. This distribution allows for insights from both younger and older residents.</a:t>
            </a:r>
          </a:p>
          <a:p>
            <a:pPr marL="285750" indent="-285750" algn="just">
              <a:buFont typeface="Wingdings" panose="05000000000000000000" pitchFamily="2" charset="2"/>
              <a:buChar char="Ø"/>
            </a:pPr>
            <a:r>
              <a:rPr lang="en-US" b="0" dirty="0"/>
              <a:t>A significant portion of respondents </a:t>
            </a:r>
            <a:r>
              <a:rPr lang="en-US" dirty="0"/>
              <a:t>(55%) </a:t>
            </a:r>
            <a:r>
              <a:rPr lang="en-US" b="0" dirty="0"/>
              <a:t>are employed, while 31% are economically inactive.</a:t>
            </a:r>
          </a:p>
          <a:p>
            <a:pPr marL="285750" indent="-285750" algn="just">
              <a:buFont typeface="Wingdings" panose="05000000000000000000" pitchFamily="2" charset="2"/>
              <a:buChar char="Ø"/>
            </a:pPr>
            <a:r>
              <a:rPr lang="en-US" b="0" dirty="0"/>
              <a:t>The average family size among respondents is </a:t>
            </a:r>
            <a:r>
              <a:rPr lang="en-US" dirty="0"/>
              <a:t>3.4</a:t>
            </a:r>
            <a:r>
              <a:rPr lang="en-US" b="0" dirty="0"/>
              <a:t> members</a:t>
            </a:r>
            <a:r>
              <a:rPr lang="en-US" dirty="0"/>
              <a:t>. </a:t>
            </a:r>
          </a:p>
        </p:txBody>
      </p:sp>
    </p:spTree>
    <p:extLst>
      <p:ext uri="{BB962C8B-B14F-4D97-AF65-F5344CB8AC3E}">
        <p14:creationId xmlns:p14="http://schemas.microsoft.com/office/powerpoint/2010/main" val="12490166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3"/>
          </p:nvPr>
        </p:nvSpPr>
        <p:spPr/>
        <p:txBody>
          <a:bodyPr/>
          <a:lstStyle/>
          <a:p>
            <a:fld id="{72A83A2B-3358-44F8-83A0-4598795D8FB5}" type="slidenum">
              <a:rPr lang="en-GB" smtClean="0"/>
              <a:pPr/>
              <a:t>36</a:t>
            </a:fld>
            <a:endParaRPr lang="en-GB" dirty="0"/>
          </a:p>
        </p:txBody>
      </p:sp>
      <p:sp>
        <p:nvSpPr>
          <p:cNvPr id="11" name="Content Placeholder 10"/>
          <p:cNvSpPr>
            <a:spLocks noGrp="1"/>
          </p:cNvSpPr>
          <p:nvPr>
            <p:ph sz="quarter" idx="20"/>
          </p:nvPr>
        </p:nvSpPr>
        <p:spPr>
          <a:xfrm>
            <a:off x="238169" y="3712829"/>
            <a:ext cx="8206583" cy="2316480"/>
          </a:xfrm>
          <a:ln>
            <a:solidFill>
              <a:schemeClr val="bg1">
                <a:lumMod val="95000"/>
              </a:schemeClr>
            </a:solidFill>
          </a:ln>
        </p:spPr>
        <p:txBody>
          <a:bodyPr/>
          <a:lstStyle/>
          <a:p>
            <a:r>
              <a:rPr lang="en-US" b="1" dirty="0"/>
              <a:t>Working status </a:t>
            </a:r>
          </a:p>
        </p:txBody>
      </p:sp>
      <p:sp>
        <p:nvSpPr>
          <p:cNvPr id="30" name="Content Placeholder 29"/>
          <p:cNvSpPr>
            <a:spLocks noGrp="1"/>
          </p:cNvSpPr>
          <p:nvPr>
            <p:ph sz="quarter" idx="18"/>
          </p:nvPr>
        </p:nvSpPr>
        <p:spPr>
          <a:ln>
            <a:solidFill>
              <a:schemeClr val="bg1">
                <a:lumMod val="95000"/>
              </a:schemeClr>
            </a:solidFill>
          </a:ln>
        </p:spPr>
        <p:txBody>
          <a:bodyPr/>
          <a:lstStyle/>
          <a:p>
            <a:r>
              <a:rPr lang="en-US" b="1" dirty="0"/>
              <a:t>Age </a:t>
            </a:r>
          </a:p>
        </p:txBody>
      </p:sp>
      <p:sp>
        <p:nvSpPr>
          <p:cNvPr id="5" name="Content Placeholder 4"/>
          <p:cNvSpPr>
            <a:spLocks noGrp="1"/>
          </p:cNvSpPr>
          <p:nvPr>
            <p:ph sz="quarter" idx="17"/>
          </p:nvPr>
        </p:nvSpPr>
        <p:spPr>
          <a:xfrm>
            <a:off x="332445" y="1224056"/>
            <a:ext cx="3779520" cy="2316480"/>
          </a:xfrm>
        </p:spPr>
        <p:txBody>
          <a:bodyPr/>
          <a:lstStyle/>
          <a:p>
            <a:r>
              <a:rPr lang="en-US" b="1" dirty="0"/>
              <a:t>Gender</a:t>
            </a:r>
          </a:p>
        </p:txBody>
      </p:sp>
      <p:graphicFrame>
        <p:nvGraphicFramePr>
          <p:cNvPr id="15" name="Content Placeholder 11"/>
          <p:cNvGraphicFramePr>
            <a:graphicFrameLocks/>
          </p:cNvGraphicFramePr>
          <p:nvPr>
            <p:extLst>
              <p:ext uri="{D42A27DB-BD31-4B8C-83A1-F6EECF244321}">
                <p14:modId xmlns:p14="http://schemas.microsoft.com/office/powerpoint/2010/main" val="3551456870"/>
              </p:ext>
            </p:extLst>
          </p:nvPr>
        </p:nvGraphicFramePr>
        <p:xfrm>
          <a:off x="502919" y="1596042"/>
          <a:ext cx="3246121" cy="198854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Content Placeholder 11"/>
          <p:cNvGraphicFramePr>
            <a:graphicFrameLocks/>
          </p:cNvGraphicFramePr>
          <p:nvPr>
            <p:extLst>
              <p:ext uri="{D42A27DB-BD31-4B8C-83A1-F6EECF244321}">
                <p14:modId xmlns:p14="http://schemas.microsoft.com/office/powerpoint/2010/main" val="601536335"/>
              </p:ext>
            </p:extLst>
          </p:nvPr>
        </p:nvGraphicFramePr>
        <p:xfrm>
          <a:off x="4111966" y="1613213"/>
          <a:ext cx="3779521" cy="1988545"/>
        </p:xfrm>
        <a:graphic>
          <a:graphicData uri="http://schemas.openxmlformats.org/drawingml/2006/chart">
            <c:chart xmlns:c="http://schemas.openxmlformats.org/drawingml/2006/chart" xmlns:r="http://schemas.openxmlformats.org/officeDocument/2006/relationships" r:id="rId4"/>
          </a:graphicData>
        </a:graphic>
      </p:graphicFrame>
      <p:pic>
        <p:nvPicPr>
          <p:cNvPr id="23" name="Picture 21"/>
          <p:cNvPicPr>
            <a:picLocks noChangeAspect="1" noChangeArrowheads="1"/>
          </p:cNvPicPr>
          <p:nvPr/>
        </p:nvPicPr>
        <p:blipFill>
          <a:blip r:embed="rId5" cstate="print">
            <a:lum bright="70000" contrast="-70000"/>
            <a:extLst>
              <a:ext uri="{BEBA8EAE-BF5A-486C-A8C5-ECC9F3942E4B}">
                <a14:imgProps xmlns:a14="http://schemas.microsoft.com/office/drawing/2010/main">
                  <a14:imgLayer r:embed="rId6">
                    <a14:imgEffect>
                      <a14:backgroundRemoval t="0" b="98667" l="0" r="100000">
                        <a14:foregroundMark x1="31111" y1="45333" x2="31111" y2="45333"/>
                        <a14:foregroundMark x1="42667" y1="51556" x2="42667" y2="51556"/>
                        <a14:foregroundMark x1="62222" y1="53778" x2="62222" y2="53778"/>
                      </a14:backgroundRemoval>
                    </a14:imgEffect>
                    <a14:imgEffect>
                      <a14:brightnessContrast bright="-100000" contrast="-67000"/>
                    </a14:imgEffect>
                  </a14:imgLayer>
                </a14:imgProps>
              </a:ext>
              <a:ext uri="{28A0092B-C50C-407E-A947-70E740481C1C}">
                <a14:useLocalDpi xmlns:a14="http://schemas.microsoft.com/office/drawing/2010/main" val="0"/>
              </a:ext>
            </a:extLst>
          </a:blip>
          <a:srcRect/>
          <a:stretch>
            <a:fillRect/>
          </a:stretch>
        </p:blipFill>
        <p:spPr bwMode="auto">
          <a:xfrm>
            <a:off x="6785343" y="1262031"/>
            <a:ext cx="610139" cy="6101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 name="Picture 24"/>
          <p:cNvPicPr>
            <a:picLocks noChangeAspect="1"/>
          </p:cNvPicPr>
          <p:nvPr/>
        </p:nvPicPr>
        <p:blipFill>
          <a:blip r:embed="rId7" cstate="hqprint">
            <a:lum bright="70000" contrast="-70000"/>
            <a:extLst>
              <a:ext uri="{28A0092B-C50C-407E-A947-70E740481C1C}">
                <a14:useLocalDpi xmlns:a14="http://schemas.microsoft.com/office/drawing/2010/main" val="0"/>
              </a:ext>
            </a:extLst>
          </a:blip>
          <a:stretch>
            <a:fillRect/>
          </a:stretch>
        </p:blipFill>
        <p:spPr>
          <a:xfrm>
            <a:off x="2746794" y="1349643"/>
            <a:ext cx="468244" cy="389477"/>
          </a:xfrm>
          <a:prstGeom prst="rect">
            <a:avLst/>
          </a:prstGeom>
        </p:spPr>
      </p:pic>
      <p:pic>
        <p:nvPicPr>
          <p:cNvPr id="26" name="Picture 25"/>
          <p:cNvPicPr>
            <a:picLocks noChangeAspect="1"/>
          </p:cNvPicPr>
          <p:nvPr/>
        </p:nvPicPr>
        <p:blipFill>
          <a:blip r:embed="rId8" cstate="hqprint">
            <a:lum bright="70000" contrast="-70000"/>
            <a:extLst>
              <a:ext uri="{28A0092B-C50C-407E-A947-70E740481C1C}">
                <a14:useLocalDpi xmlns:a14="http://schemas.microsoft.com/office/drawing/2010/main" val="0"/>
              </a:ext>
            </a:extLst>
          </a:blip>
          <a:stretch>
            <a:fillRect/>
          </a:stretch>
        </p:blipFill>
        <p:spPr>
          <a:xfrm>
            <a:off x="1016307" y="1361735"/>
            <a:ext cx="594179" cy="410731"/>
          </a:xfrm>
          <a:prstGeom prst="rect">
            <a:avLst/>
          </a:prstGeom>
        </p:spPr>
      </p:pic>
      <p:pic>
        <p:nvPicPr>
          <p:cNvPr id="28" name="Picture 27"/>
          <p:cNvPicPr>
            <a:picLocks noChangeAspect="1"/>
          </p:cNvPicPr>
          <p:nvPr/>
        </p:nvPicPr>
        <p:blipFill rotWithShape="1">
          <a:blip r:embed="rId9" cstate="print">
            <a:lum bright="70000" contrast="-70000"/>
            <a:extLst>
              <a:ext uri="{28A0092B-C50C-407E-A947-70E740481C1C}">
                <a14:useLocalDpi xmlns:a14="http://schemas.microsoft.com/office/drawing/2010/main" val="0"/>
              </a:ext>
            </a:extLst>
          </a:blip>
          <a:srcRect l="2721" t="26865" r="3105" b="26240"/>
          <a:stretch/>
        </p:blipFill>
        <p:spPr>
          <a:xfrm>
            <a:off x="10901796" y="1349643"/>
            <a:ext cx="755683" cy="376299"/>
          </a:xfrm>
          <a:prstGeom prst="rect">
            <a:avLst/>
          </a:prstGeom>
        </p:spPr>
      </p:pic>
      <p:pic>
        <p:nvPicPr>
          <p:cNvPr id="29" name="Picture 28"/>
          <p:cNvPicPr>
            <a:picLocks noChangeAspect="1"/>
          </p:cNvPicPr>
          <p:nvPr/>
        </p:nvPicPr>
        <p:blipFill>
          <a:blip r:embed="rId10" cstate="print">
            <a:lum bright="70000" contrast="-70000"/>
            <a:extLst>
              <a:ext uri="{28A0092B-C50C-407E-A947-70E740481C1C}">
                <a14:useLocalDpi xmlns:a14="http://schemas.microsoft.com/office/drawing/2010/main" val="0"/>
              </a:ext>
            </a:extLst>
          </a:blip>
          <a:stretch>
            <a:fillRect/>
          </a:stretch>
        </p:blipFill>
        <p:spPr>
          <a:xfrm>
            <a:off x="6001726" y="3859953"/>
            <a:ext cx="683511" cy="456655"/>
          </a:xfrm>
          <a:prstGeom prst="rect">
            <a:avLst/>
          </a:prstGeom>
        </p:spPr>
      </p:pic>
      <p:sp>
        <p:nvSpPr>
          <p:cNvPr id="7" name="Rectangle 6"/>
          <p:cNvSpPr/>
          <p:nvPr/>
        </p:nvSpPr>
        <p:spPr>
          <a:xfrm>
            <a:off x="6441220" y="1975313"/>
            <a:ext cx="961610" cy="461665"/>
          </a:xfrm>
          <a:prstGeom prst="rect">
            <a:avLst/>
          </a:prstGeom>
        </p:spPr>
        <p:txBody>
          <a:bodyPr wrap="none">
            <a:spAutoFit/>
          </a:bodyPr>
          <a:lstStyle/>
          <a:p>
            <a:pPr algn="ctr"/>
            <a:r>
              <a:rPr lang="en-US" sz="1200" i="1" dirty="0">
                <a:solidFill>
                  <a:srgbClr val="000000"/>
                </a:solidFill>
              </a:rPr>
              <a:t>Average age</a:t>
            </a:r>
          </a:p>
          <a:p>
            <a:pPr algn="ctr"/>
            <a:r>
              <a:rPr lang="en-US" sz="1200" i="1" dirty="0">
                <a:solidFill>
                  <a:srgbClr val="000000"/>
                </a:solidFill>
              </a:rPr>
              <a:t>46.5</a:t>
            </a:r>
            <a:endParaRPr lang="en-US" sz="1200" b="1" i="1" dirty="0">
              <a:solidFill>
                <a:srgbClr val="FFC000"/>
              </a:solidFill>
            </a:endParaRPr>
          </a:p>
        </p:txBody>
      </p:sp>
      <p:graphicFrame>
        <p:nvGraphicFramePr>
          <p:cNvPr id="32" name="Content Placeholder 11"/>
          <p:cNvGraphicFramePr>
            <a:graphicFrameLocks/>
          </p:cNvGraphicFramePr>
          <p:nvPr>
            <p:extLst>
              <p:ext uri="{D42A27DB-BD31-4B8C-83A1-F6EECF244321}">
                <p14:modId xmlns:p14="http://schemas.microsoft.com/office/powerpoint/2010/main" val="3352014919"/>
              </p:ext>
            </p:extLst>
          </p:nvPr>
        </p:nvGraphicFramePr>
        <p:xfrm>
          <a:off x="345947" y="3716396"/>
          <a:ext cx="7894237" cy="2223299"/>
        </p:xfrm>
        <a:graphic>
          <a:graphicData uri="http://schemas.openxmlformats.org/drawingml/2006/chart">
            <c:chart xmlns:c="http://schemas.openxmlformats.org/drawingml/2006/chart" xmlns:r="http://schemas.openxmlformats.org/officeDocument/2006/relationships" r:id="rId11"/>
          </a:graphicData>
        </a:graphic>
      </p:graphicFrame>
      <p:sp>
        <p:nvSpPr>
          <p:cNvPr id="33" name="Content Placeholder 9"/>
          <p:cNvSpPr>
            <a:spLocks noGrp="1"/>
          </p:cNvSpPr>
          <p:nvPr>
            <p:ph sz="quarter" idx="19"/>
          </p:nvPr>
        </p:nvSpPr>
        <p:spPr>
          <a:xfrm>
            <a:off x="8080035" y="1206885"/>
            <a:ext cx="3779520" cy="2316480"/>
          </a:xfrm>
          <a:ln>
            <a:solidFill>
              <a:schemeClr val="bg1">
                <a:lumMod val="95000"/>
              </a:schemeClr>
            </a:solidFill>
          </a:ln>
        </p:spPr>
        <p:txBody>
          <a:bodyPr/>
          <a:lstStyle/>
          <a:p>
            <a:r>
              <a:rPr lang="en-US" b="1" dirty="0"/>
              <a:t>Education</a:t>
            </a:r>
          </a:p>
        </p:txBody>
      </p:sp>
      <p:graphicFrame>
        <p:nvGraphicFramePr>
          <p:cNvPr id="34" name="Content Placeholder 11"/>
          <p:cNvGraphicFramePr>
            <a:graphicFrameLocks/>
          </p:cNvGraphicFramePr>
          <p:nvPr>
            <p:extLst>
              <p:ext uri="{D42A27DB-BD31-4B8C-83A1-F6EECF244321}">
                <p14:modId xmlns:p14="http://schemas.microsoft.com/office/powerpoint/2010/main" val="1845679680"/>
              </p:ext>
            </p:extLst>
          </p:nvPr>
        </p:nvGraphicFramePr>
        <p:xfrm>
          <a:off x="8174309" y="1600212"/>
          <a:ext cx="3779521" cy="1988545"/>
        </p:xfrm>
        <a:graphic>
          <a:graphicData uri="http://schemas.openxmlformats.org/drawingml/2006/chart">
            <c:chart xmlns:c="http://schemas.openxmlformats.org/drawingml/2006/chart" xmlns:r="http://schemas.openxmlformats.org/officeDocument/2006/relationships" r:id="rId12"/>
          </a:graphicData>
        </a:graphic>
      </p:graphicFrame>
      <p:grpSp>
        <p:nvGrpSpPr>
          <p:cNvPr id="17" name="Group 16"/>
          <p:cNvGrpSpPr/>
          <p:nvPr/>
        </p:nvGrpSpPr>
        <p:grpSpPr>
          <a:xfrm>
            <a:off x="2186610" y="4187633"/>
            <a:ext cx="3850709" cy="450988"/>
            <a:chOff x="2386312" y="4056248"/>
            <a:chExt cx="3850709" cy="450988"/>
          </a:xfrm>
        </p:grpSpPr>
        <p:sp>
          <p:nvSpPr>
            <p:cNvPr id="14" name="Rectangle 13"/>
            <p:cNvSpPr/>
            <p:nvPr/>
          </p:nvSpPr>
          <p:spPr>
            <a:xfrm>
              <a:off x="2386312" y="4056248"/>
              <a:ext cx="969292" cy="430887"/>
            </a:xfrm>
            <a:prstGeom prst="rect">
              <a:avLst/>
            </a:prstGeom>
          </p:spPr>
          <p:txBody>
            <a:bodyPr wrap="square">
              <a:spAutoFit/>
            </a:bodyPr>
            <a:lstStyle/>
            <a:p>
              <a:pPr algn="ctr"/>
              <a:r>
                <a:rPr lang="en-US" sz="1050" i="1" dirty="0">
                  <a:solidFill>
                    <a:srgbClr val="000000"/>
                  </a:solidFill>
                </a:rPr>
                <a:t>Working</a:t>
              </a:r>
            </a:p>
            <a:p>
              <a:pPr algn="ctr"/>
              <a:r>
                <a:rPr lang="en-US" sz="1050" i="1" dirty="0">
                  <a:solidFill>
                    <a:srgbClr val="000000"/>
                  </a:solidFill>
                </a:rPr>
                <a:t>55%</a:t>
              </a:r>
            </a:p>
          </p:txBody>
        </p:sp>
        <p:sp>
          <p:nvSpPr>
            <p:cNvPr id="39" name="Rectangle 38"/>
            <p:cNvSpPr/>
            <p:nvPr/>
          </p:nvSpPr>
          <p:spPr>
            <a:xfrm>
              <a:off x="3235649" y="4076349"/>
              <a:ext cx="1227044" cy="430887"/>
            </a:xfrm>
            <a:prstGeom prst="rect">
              <a:avLst/>
            </a:prstGeom>
          </p:spPr>
          <p:txBody>
            <a:bodyPr wrap="square">
              <a:spAutoFit/>
            </a:bodyPr>
            <a:lstStyle/>
            <a:p>
              <a:pPr algn="ctr"/>
              <a:r>
                <a:rPr lang="en-US" sz="1050" i="1" dirty="0">
                  <a:solidFill>
                    <a:srgbClr val="000000"/>
                  </a:solidFill>
                </a:rPr>
                <a:t>Non Working</a:t>
              </a:r>
            </a:p>
            <a:p>
              <a:pPr algn="ctr"/>
              <a:r>
                <a:rPr lang="en-US" sz="1050" i="1" dirty="0">
                  <a:solidFill>
                    <a:srgbClr val="000000"/>
                  </a:solidFill>
                </a:rPr>
                <a:t>12%</a:t>
              </a:r>
            </a:p>
          </p:txBody>
        </p:sp>
        <p:sp>
          <p:nvSpPr>
            <p:cNvPr id="40" name="Rectangle 39"/>
            <p:cNvSpPr/>
            <p:nvPr/>
          </p:nvSpPr>
          <p:spPr>
            <a:xfrm>
              <a:off x="3905951" y="4074474"/>
              <a:ext cx="2331070" cy="430887"/>
            </a:xfrm>
            <a:prstGeom prst="rect">
              <a:avLst/>
            </a:prstGeom>
          </p:spPr>
          <p:txBody>
            <a:bodyPr wrap="square">
              <a:spAutoFit/>
            </a:bodyPr>
            <a:lstStyle/>
            <a:p>
              <a:pPr algn="ctr"/>
              <a:r>
                <a:rPr lang="en-US" sz="1050" dirty="0"/>
                <a:t>Economically not active</a:t>
              </a:r>
            </a:p>
            <a:p>
              <a:pPr algn="ctr"/>
              <a:r>
                <a:rPr lang="en-US" sz="1050" i="1" dirty="0">
                  <a:solidFill>
                    <a:srgbClr val="000000"/>
                  </a:solidFill>
                </a:rPr>
                <a:t>31%</a:t>
              </a:r>
            </a:p>
          </p:txBody>
        </p:sp>
      </p:grpSp>
      <p:sp>
        <p:nvSpPr>
          <p:cNvPr id="18" name="Title 17"/>
          <p:cNvSpPr>
            <a:spLocks noGrp="1"/>
          </p:cNvSpPr>
          <p:nvPr>
            <p:ph type="title"/>
          </p:nvPr>
        </p:nvSpPr>
        <p:spPr>
          <a:xfrm>
            <a:off x="265176" y="73990"/>
            <a:ext cx="10320867" cy="905070"/>
          </a:xfrm>
        </p:spPr>
        <p:txBody>
          <a:bodyPr/>
          <a:lstStyle/>
          <a:p>
            <a:r>
              <a:rPr lang="en-US" dirty="0"/>
              <a:t>Respondents profile</a:t>
            </a:r>
          </a:p>
        </p:txBody>
      </p:sp>
    </p:spTree>
    <p:extLst>
      <p:ext uri="{BB962C8B-B14F-4D97-AF65-F5344CB8AC3E}">
        <p14:creationId xmlns:p14="http://schemas.microsoft.com/office/powerpoint/2010/main" val="16978917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3"/>
          </p:nvPr>
        </p:nvSpPr>
        <p:spPr/>
        <p:txBody>
          <a:bodyPr/>
          <a:lstStyle/>
          <a:p>
            <a:fld id="{72A83A2B-3358-44F8-83A0-4598795D8FB5}" type="slidenum">
              <a:rPr lang="en-GB" smtClean="0"/>
              <a:pPr/>
              <a:t>37</a:t>
            </a:fld>
            <a:endParaRPr lang="en-GB" dirty="0"/>
          </a:p>
        </p:txBody>
      </p:sp>
      <p:sp>
        <p:nvSpPr>
          <p:cNvPr id="2" name="Title 1"/>
          <p:cNvSpPr>
            <a:spLocks noGrp="1"/>
          </p:cNvSpPr>
          <p:nvPr>
            <p:ph type="title"/>
          </p:nvPr>
        </p:nvSpPr>
        <p:spPr>
          <a:xfrm>
            <a:off x="286235" y="134217"/>
            <a:ext cx="10320867" cy="905070"/>
          </a:xfrm>
        </p:spPr>
        <p:txBody>
          <a:bodyPr>
            <a:normAutofit/>
          </a:bodyPr>
          <a:lstStyle/>
          <a:p>
            <a:r>
              <a:rPr lang="en-US" dirty="0"/>
              <a:t>Respondents profile</a:t>
            </a:r>
            <a:endParaRPr lang="en-US" dirty="0">
              <a:latin typeface="+mn-lt"/>
            </a:endParaRPr>
          </a:p>
        </p:txBody>
      </p:sp>
      <p:sp>
        <p:nvSpPr>
          <p:cNvPr id="47" name="Content Placeholder 9"/>
          <p:cNvSpPr>
            <a:spLocks noGrp="1"/>
          </p:cNvSpPr>
          <p:nvPr>
            <p:ph sz="quarter" idx="19"/>
          </p:nvPr>
        </p:nvSpPr>
        <p:spPr>
          <a:xfrm>
            <a:off x="387351" y="1085103"/>
            <a:ext cx="5335026" cy="2178386"/>
          </a:xfrm>
          <a:ln>
            <a:solidFill>
              <a:schemeClr val="bg1">
                <a:lumMod val="95000"/>
              </a:schemeClr>
            </a:solidFill>
          </a:ln>
        </p:spPr>
        <p:txBody>
          <a:bodyPr/>
          <a:lstStyle/>
          <a:p>
            <a:r>
              <a:rPr lang="en-US" b="1" dirty="0"/>
              <a:t>Family size</a:t>
            </a:r>
          </a:p>
        </p:txBody>
      </p:sp>
      <p:graphicFrame>
        <p:nvGraphicFramePr>
          <p:cNvPr id="48" name="Content Placeholder 11"/>
          <p:cNvGraphicFramePr>
            <a:graphicFrameLocks/>
          </p:cNvGraphicFramePr>
          <p:nvPr>
            <p:extLst>
              <p:ext uri="{D42A27DB-BD31-4B8C-83A1-F6EECF244321}">
                <p14:modId xmlns:p14="http://schemas.microsoft.com/office/powerpoint/2010/main" val="654858821"/>
              </p:ext>
            </p:extLst>
          </p:nvPr>
        </p:nvGraphicFramePr>
        <p:xfrm>
          <a:off x="1032175" y="1418644"/>
          <a:ext cx="4522776" cy="1574412"/>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a:extLst>
              <a:ext uri="{FF2B5EF4-FFF2-40B4-BE49-F238E27FC236}">
                <a16:creationId xmlns:a16="http://schemas.microsoft.com/office/drawing/2014/main" id="{6B336FF8-EF28-220E-A997-3653EFFD41C0}"/>
              </a:ext>
            </a:extLst>
          </p:cNvPr>
          <p:cNvSpPr/>
          <p:nvPr/>
        </p:nvSpPr>
        <p:spPr>
          <a:xfrm>
            <a:off x="3983495" y="1257237"/>
            <a:ext cx="1686680" cy="276999"/>
          </a:xfrm>
          <a:prstGeom prst="rect">
            <a:avLst/>
          </a:prstGeom>
        </p:spPr>
        <p:txBody>
          <a:bodyPr wrap="none">
            <a:spAutoFit/>
          </a:bodyPr>
          <a:lstStyle/>
          <a:p>
            <a:pPr algn="ctr"/>
            <a:r>
              <a:rPr lang="en-US" sz="1200" i="1" dirty="0">
                <a:solidFill>
                  <a:srgbClr val="000000"/>
                </a:solidFill>
              </a:rPr>
              <a:t>3.4 members in average</a:t>
            </a:r>
            <a:endParaRPr lang="en-US" sz="1200" b="1" i="1" dirty="0">
              <a:solidFill>
                <a:srgbClr val="FFC000"/>
              </a:solidFill>
            </a:endParaRPr>
          </a:p>
        </p:txBody>
      </p:sp>
      <p:sp>
        <p:nvSpPr>
          <p:cNvPr id="32" name="Content Placeholder 9">
            <a:extLst>
              <a:ext uri="{FF2B5EF4-FFF2-40B4-BE49-F238E27FC236}">
                <a16:creationId xmlns:a16="http://schemas.microsoft.com/office/drawing/2014/main" id="{BAA52F75-F8C2-B014-5FE2-9ED5A601EB21}"/>
              </a:ext>
            </a:extLst>
          </p:cNvPr>
          <p:cNvSpPr txBox="1">
            <a:spLocks/>
          </p:cNvSpPr>
          <p:nvPr/>
        </p:nvSpPr>
        <p:spPr>
          <a:xfrm>
            <a:off x="387239" y="3438188"/>
            <a:ext cx="7555489" cy="2673800"/>
          </a:xfrm>
          <a:prstGeom prst="rect">
            <a:avLst/>
          </a:prstGeom>
          <a:ln>
            <a:solidFill>
              <a:schemeClr val="bg1">
                <a:lumMod val="95000"/>
              </a:schemeClr>
            </a:solidFill>
          </a:ln>
        </p:spPr>
        <p:txBody>
          <a:bodyPr vert="horz" lIns="91440" tIns="45720" rIns="91440" bIns="45720" rtlCol="0">
            <a:normAutofit/>
          </a:bodyPr>
          <a:lstStyle>
            <a:lvl1pPr marL="0" indent="0" algn="l" defTabSz="914324" rtl="0" eaLnBrk="1" latinLnBrk="0" hangingPunct="1">
              <a:lnSpc>
                <a:spcPct val="160000"/>
              </a:lnSpc>
              <a:spcBef>
                <a:spcPts val="0"/>
              </a:spcBef>
              <a:buFont typeface="Arial" panose="020B0604020202020204" pitchFamily="34" charset="0"/>
              <a:buNone/>
              <a:defRPr kumimoji="1" sz="1333" kern="1200" baseline="0">
                <a:solidFill>
                  <a:schemeClr val="tx2"/>
                </a:solidFill>
                <a:latin typeface="+mn-lt"/>
                <a:ea typeface="+mn-ea"/>
                <a:cs typeface="+mn-cs"/>
              </a:defRPr>
            </a:lvl1pPr>
            <a:lvl2pPr marL="685743" indent="-228581" algn="l" defTabSz="914324" rtl="0" eaLnBrk="1" latinLnBrk="0" hangingPunct="1">
              <a:lnSpc>
                <a:spcPct val="90000"/>
              </a:lnSpc>
              <a:spcBef>
                <a:spcPts val="500"/>
              </a:spcBef>
              <a:buFont typeface="Arial" panose="020B0604020202020204" pitchFamily="34" charset="0"/>
              <a:buChar char="•"/>
              <a:defRPr kumimoji="1" sz="1200" kern="1200">
                <a:solidFill>
                  <a:schemeClr val="tx1"/>
                </a:solidFill>
                <a:latin typeface="+mn-lt"/>
                <a:ea typeface="+mn-ea"/>
                <a:cs typeface="+mn-cs"/>
              </a:defRPr>
            </a:lvl2pPr>
            <a:lvl3pPr marL="1142904" indent="-228581" algn="l" defTabSz="914324" rtl="0" eaLnBrk="1" latinLnBrk="0" hangingPunct="1">
              <a:lnSpc>
                <a:spcPct val="90000"/>
              </a:lnSpc>
              <a:spcBef>
                <a:spcPts val="500"/>
              </a:spcBef>
              <a:buFont typeface="Arial" panose="020B0604020202020204" pitchFamily="34" charset="0"/>
              <a:buChar char="•"/>
              <a:defRPr kumimoji="1" sz="1067" kern="1200">
                <a:solidFill>
                  <a:schemeClr val="tx1"/>
                </a:solidFill>
                <a:latin typeface="+mn-lt"/>
                <a:ea typeface="+mn-ea"/>
                <a:cs typeface="+mn-cs"/>
              </a:defRPr>
            </a:lvl3pPr>
            <a:lvl4pPr marL="1600067" indent="-228581" algn="l" defTabSz="914324" rtl="0" eaLnBrk="1" latinLnBrk="0" hangingPunct="1">
              <a:lnSpc>
                <a:spcPct val="90000"/>
              </a:lnSpc>
              <a:spcBef>
                <a:spcPts val="500"/>
              </a:spcBef>
              <a:buFont typeface="Arial" panose="020B0604020202020204" pitchFamily="34" charset="0"/>
              <a:buChar char="•"/>
              <a:defRPr kumimoji="1" sz="933" kern="1200">
                <a:solidFill>
                  <a:schemeClr val="tx1"/>
                </a:solidFill>
                <a:latin typeface="+mn-lt"/>
                <a:ea typeface="+mn-ea"/>
                <a:cs typeface="+mn-cs"/>
              </a:defRPr>
            </a:lvl4pPr>
            <a:lvl5pPr marL="2057229" indent="-228581" algn="l" defTabSz="914324" rtl="0" eaLnBrk="1" latinLnBrk="0" hangingPunct="1">
              <a:lnSpc>
                <a:spcPct val="90000"/>
              </a:lnSpc>
              <a:spcBef>
                <a:spcPts val="500"/>
              </a:spcBef>
              <a:buFont typeface="Arial" panose="020B0604020202020204" pitchFamily="34" charset="0"/>
              <a:buChar char="•"/>
              <a:defRPr kumimoji="1" sz="933" kern="1200">
                <a:solidFill>
                  <a:schemeClr val="tx1"/>
                </a:solidFill>
                <a:latin typeface="+mn-lt"/>
                <a:ea typeface="+mn-ea"/>
                <a:cs typeface="+mn-cs"/>
              </a:defRPr>
            </a:lvl5pPr>
            <a:lvl6pPr marL="2514390" indent="-228581" algn="l" defTabSz="914324"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553" indent="-228581" algn="l" defTabSz="914324"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8714" indent="-228581" algn="l" defTabSz="914324"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5876" indent="-228581" algn="l" defTabSz="914324"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en-US" b="1" dirty="0"/>
              <a:t>Municipality of residence</a:t>
            </a:r>
          </a:p>
        </p:txBody>
      </p:sp>
      <p:graphicFrame>
        <p:nvGraphicFramePr>
          <p:cNvPr id="41" name="Content Placeholder 11">
            <a:extLst>
              <a:ext uri="{FF2B5EF4-FFF2-40B4-BE49-F238E27FC236}">
                <a16:creationId xmlns:a16="http://schemas.microsoft.com/office/drawing/2014/main" id="{E54B7D10-F933-2502-8E1A-C3220F8BC1CF}"/>
              </a:ext>
            </a:extLst>
          </p:cNvPr>
          <p:cNvGraphicFramePr>
            <a:graphicFrameLocks/>
          </p:cNvGraphicFramePr>
          <p:nvPr>
            <p:extLst>
              <p:ext uri="{D42A27DB-BD31-4B8C-83A1-F6EECF244321}">
                <p14:modId xmlns:p14="http://schemas.microsoft.com/office/powerpoint/2010/main" val="2979815183"/>
              </p:ext>
            </p:extLst>
          </p:nvPr>
        </p:nvGraphicFramePr>
        <p:xfrm>
          <a:off x="387239" y="3771728"/>
          <a:ext cx="7358267" cy="2165561"/>
        </p:xfrm>
        <a:graphic>
          <a:graphicData uri="http://schemas.openxmlformats.org/drawingml/2006/chart">
            <c:chart xmlns:c="http://schemas.openxmlformats.org/drawingml/2006/chart" xmlns:r="http://schemas.openxmlformats.org/officeDocument/2006/relationships" r:id="rId4"/>
          </a:graphicData>
        </a:graphic>
      </p:graphicFrame>
      <p:pic>
        <p:nvPicPr>
          <p:cNvPr id="5" name="Picture 4">
            <a:extLst>
              <a:ext uri="{FF2B5EF4-FFF2-40B4-BE49-F238E27FC236}">
                <a16:creationId xmlns:a16="http://schemas.microsoft.com/office/drawing/2014/main" id="{EA430A47-D4F7-902D-F584-BC6A0117A02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8353154" y="466956"/>
            <a:ext cx="2540893" cy="5693879"/>
          </a:xfrm>
          <a:prstGeom prst="rect">
            <a:avLst/>
          </a:prstGeom>
        </p:spPr>
      </p:pic>
    </p:spTree>
    <p:extLst>
      <p:ext uri="{BB962C8B-B14F-4D97-AF65-F5344CB8AC3E}">
        <p14:creationId xmlns:p14="http://schemas.microsoft.com/office/powerpoint/2010/main" val="12864742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44A51A-A92E-FB2A-1BC7-B27186AB9D37}"/>
            </a:ext>
          </a:extLst>
        </p:cNvPr>
        <p:cNvGrpSpPr/>
        <p:nvPr/>
      </p:nvGrpSpPr>
      <p:grpSpPr>
        <a:xfrm>
          <a:off x="0" y="0"/>
          <a:ext cx="0" cy="0"/>
          <a:chOff x="0" y="0"/>
          <a:chExt cx="0" cy="0"/>
        </a:xfrm>
      </p:grpSpPr>
      <p:sp>
        <p:nvSpPr>
          <p:cNvPr id="19" name="Title 18">
            <a:extLst>
              <a:ext uri="{FF2B5EF4-FFF2-40B4-BE49-F238E27FC236}">
                <a16:creationId xmlns:a16="http://schemas.microsoft.com/office/drawing/2014/main" id="{D25C0AE5-2453-A48E-F2CB-6CFEE7A1432E}"/>
              </a:ext>
            </a:extLst>
          </p:cNvPr>
          <p:cNvSpPr>
            <a:spLocks noGrp="1"/>
          </p:cNvSpPr>
          <p:nvPr>
            <p:ph type="title"/>
          </p:nvPr>
        </p:nvSpPr>
        <p:spPr/>
        <p:txBody>
          <a:bodyPr/>
          <a:lstStyle/>
          <a:p>
            <a:r>
              <a:rPr lang="en-US" dirty="0"/>
              <a:t>7. Index of awareness of WPIP/MIP V </a:t>
            </a:r>
            <a:r>
              <a:rPr lang="en-US" dirty="0" err="1"/>
              <a:t>Programme</a:t>
            </a:r>
            <a:r>
              <a:rPr lang="en-US" dirty="0"/>
              <a:t> </a:t>
            </a:r>
            <a:br>
              <a:rPr lang="en-GB" dirty="0"/>
            </a:br>
            <a:endParaRPr lang="en-GB" sz="1800" dirty="0"/>
          </a:p>
        </p:txBody>
      </p:sp>
      <p:sp>
        <p:nvSpPr>
          <p:cNvPr id="6" name="Rectangle 5">
            <a:extLst>
              <a:ext uri="{FF2B5EF4-FFF2-40B4-BE49-F238E27FC236}">
                <a16:creationId xmlns:a16="http://schemas.microsoft.com/office/drawing/2014/main" id="{16D94565-C008-017B-51DC-CCC677A87EFA}"/>
              </a:ext>
            </a:extLst>
          </p:cNvPr>
          <p:cNvSpPr/>
          <p:nvPr/>
        </p:nvSpPr>
        <p:spPr>
          <a:xfrm>
            <a:off x="721193" y="5805085"/>
            <a:ext cx="4367862" cy="646331"/>
          </a:xfrm>
          <a:prstGeom prst="rect">
            <a:avLst/>
          </a:prstGeom>
        </p:spPr>
        <p:txBody>
          <a:bodyPr wrap="none">
            <a:spAutoFit/>
          </a:bodyPr>
          <a:lstStyle/>
          <a:p>
            <a:r>
              <a:rPr lang="en-GB" sz="1800" dirty="0">
                <a:solidFill>
                  <a:schemeClr val="bg1"/>
                </a:solidFill>
              </a:rPr>
              <a:t>*Total Sample n=800</a:t>
            </a:r>
            <a:br>
              <a:rPr lang="en-GB" sz="1800" dirty="0">
                <a:solidFill>
                  <a:schemeClr val="bg1"/>
                </a:solidFill>
              </a:rPr>
            </a:br>
            <a:r>
              <a:rPr lang="en-GB" sz="1800" dirty="0">
                <a:solidFill>
                  <a:schemeClr val="bg1"/>
                </a:solidFill>
              </a:rPr>
              <a:t>*All the data are expressed in percentages %</a:t>
            </a:r>
            <a:endParaRPr lang="en-US" dirty="0">
              <a:solidFill>
                <a:schemeClr val="bg1"/>
              </a:solidFill>
            </a:endParaRPr>
          </a:p>
        </p:txBody>
      </p:sp>
      <p:sp>
        <p:nvSpPr>
          <p:cNvPr id="7" name="TextBox 6">
            <a:extLst>
              <a:ext uri="{FF2B5EF4-FFF2-40B4-BE49-F238E27FC236}">
                <a16:creationId xmlns:a16="http://schemas.microsoft.com/office/drawing/2014/main" id="{8C940567-ED68-586C-46AF-3FB461CEEF61}"/>
              </a:ext>
            </a:extLst>
          </p:cNvPr>
          <p:cNvSpPr txBox="1"/>
          <p:nvPr/>
        </p:nvSpPr>
        <p:spPr>
          <a:xfrm>
            <a:off x="6931698" y="2184420"/>
            <a:ext cx="4787552" cy="2585323"/>
          </a:xfrm>
          <a:prstGeom prst="rect">
            <a:avLst/>
          </a:prstGeom>
          <a:noFill/>
        </p:spPr>
        <p:txBody>
          <a:bodyPr wrap="square" rtlCol="0">
            <a:spAutoFit/>
          </a:bodyPr>
          <a:lstStyle/>
          <a:p>
            <a:r>
              <a:rPr lang="en-US" i="1" dirty="0">
                <a:solidFill>
                  <a:schemeClr val="bg1">
                    <a:lumMod val="50000"/>
                  </a:schemeClr>
                </a:solidFill>
              </a:rPr>
              <a:t>The Index of Awareness of the WPIP/MIP V </a:t>
            </a:r>
            <a:r>
              <a:rPr lang="en-US" i="1" dirty="0" err="1">
                <a:solidFill>
                  <a:schemeClr val="bg1">
                    <a:lumMod val="50000"/>
                  </a:schemeClr>
                </a:solidFill>
              </a:rPr>
              <a:t>Programme</a:t>
            </a:r>
            <a:r>
              <a:rPr lang="en-US" i="1" dirty="0">
                <a:solidFill>
                  <a:schemeClr val="bg1">
                    <a:lumMod val="50000"/>
                  </a:schemeClr>
                </a:solidFill>
              </a:rPr>
              <a:t> is relatively low overall, with an index score of 26.2</a:t>
            </a:r>
          </a:p>
          <a:p>
            <a:pPr marL="285750" indent="-285750">
              <a:buFont typeface="Wingdings" panose="05000000000000000000" pitchFamily="2" charset="2"/>
              <a:buChar char="Ø"/>
            </a:pPr>
            <a:r>
              <a:rPr lang="en-US" i="1" dirty="0">
                <a:solidFill>
                  <a:schemeClr val="bg1">
                    <a:lumMod val="50000"/>
                  </a:schemeClr>
                </a:solidFill>
              </a:rPr>
              <a:t>The variation by municipality reaches from 21.7 in </a:t>
            </a:r>
            <a:r>
              <a:rPr lang="en-US" i="1" dirty="0" err="1">
                <a:solidFill>
                  <a:schemeClr val="bg1">
                    <a:lumMod val="50000"/>
                  </a:schemeClr>
                </a:solidFill>
              </a:rPr>
              <a:t>Berat</a:t>
            </a:r>
            <a:r>
              <a:rPr lang="en-US" i="1" dirty="0">
                <a:solidFill>
                  <a:schemeClr val="bg1">
                    <a:lumMod val="50000"/>
                  </a:schemeClr>
                </a:solidFill>
              </a:rPr>
              <a:t> and </a:t>
            </a:r>
            <a:r>
              <a:rPr lang="en-US" i="1" dirty="0" err="1">
                <a:solidFill>
                  <a:schemeClr val="bg1">
                    <a:lumMod val="50000"/>
                  </a:schemeClr>
                </a:solidFill>
              </a:rPr>
              <a:t>Vlora</a:t>
            </a:r>
            <a:r>
              <a:rPr lang="en-US" i="1" dirty="0">
                <a:solidFill>
                  <a:schemeClr val="bg1">
                    <a:lumMod val="50000"/>
                  </a:schemeClr>
                </a:solidFill>
              </a:rPr>
              <a:t> to 32.6 in Elbasan and 32.4 in </a:t>
            </a:r>
            <a:r>
              <a:rPr lang="en-US" i="1" dirty="0" err="1">
                <a:solidFill>
                  <a:schemeClr val="bg1">
                    <a:lumMod val="50000"/>
                  </a:schemeClr>
                </a:solidFill>
              </a:rPr>
              <a:t>Lezhe</a:t>
            </a:r>
            <a:r>
              <a:rPr lang="en-US" i="1" dirty="0">
                <a:solidFill>
                  <a:schemeClr val="bg1">
                    <a:lumMod val="50000"/>
                  </a:schemeClr>
                </a:solidFill>
              </a:rPr>
              <a:t>. </a:t>
            </a:r>
          </a:p>
          <a:p>
            <a:pPr marL="285750" indent="-285750">
              <a:buFont typeface="Wingdings" panose="05000000000000000000" pitchFamily="2" charset="2"/>
              <a:buChar char="Ø"/>
            </a:pPr>
            <a:r>
              <a:rPr lang="en-US" i="1" dirty="0">
                <a:solidFill>
                  <a:schemeClr val="bg1">
                    <a:lumMod val="50000"/>
                  </a:schemeClr>
                </a:solidFill>
              </a:rPr>
              <a:t>However, nearly half of the respondents (48%) expressed a desire for more information about the WPIP/MIP V </a:t>
            </a:r>
            <a:r>
              <a:rPr lang="en-US" i="1" dirty="0" err="1">
                <a:solidFill>
                  <a:schemeClr val="bg1">
                    <a:lumMod val="50000"/>
                  </a:schemeClr>
                </a:solidFill>
              </a:rPr>
              <a:t>Programme</a:t>
            </a:r>
            <a:r>
              <a:rPr lang="en-US" i="1" dirty="0">
                <a:solidFill>
                  <a:schemeClr val="bg1">
                    <a:lumMod val="50000"/>
                  </a:schemeClr>
                </a:solidFill>
              </a:rPr>
              <a:t>. </a:t>
            </a:r>
          </a:p>
        </p:txBody>
      </p:sp>
    </p:spTree>
    <p:extLst>
      <p:ext uri="{BB962C8B-B14F-4D97-AF65-F5344CB8AC3E}">
        <p14:creationId xmlns:p14="http://schemas.microsoft.com/office/powerpoint/2010/main" val="28062612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35F862-CDF9-1516-E804-824EE5AC8C5D}"/>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11E8E942-18DD-0D7E-19C7-177C67A50512}"/>
              </a:ext>
            </a:extLst>
          </p:cNvPr>
          <p:cNvSpPr/>
          <p:nvPr/>
        </p:nvSpPr>
        <p:spPr>
          <a:xfrm>
            <a:off x="990912" y="2250637"/>
            <a:ext cx="8502711" cy="3979948"/>
          </a:xfrm>
          <a:prstGeom prst="rect">
            <a:avLst/>
          </a:prstGeom>
          <a:solidFill>
            <a:sysClr val="window" lastClr="FFFFFF"/>
          </a:solidFill>
          <a:ln w="25400" cap="flat" cmpd="sng" algn="ctr">
            <a:noFill/>
            <a:prstDash val="solid"/>
            <a:miter lim="800000"/>
          </a:ln>
          <a:effectLst>
            <a:glow rad="63500">
              <a:sysClr val="window" lastClr="FFFFFF">
                <a:lumMod val="95000"/>
                <a:alpha val="40000"/>
              </a:sysClr>
            </a:glow>
            <a:outerShdw blurRad="50800" dist="38100" algn="l" rotWithShape="0">
              <a:prstClr val="black">
                <a:alpha val="40000"/>
              </a:prstClr>
            </a:outerShdw>
          </a:effectLst>
        </p:spPr>
        <p:txBody>
          <a:bodyPr spcFirstLastPara="0" vert="horz" wrap="square" lIns="4763" tIns="4763" rIns="4763" bIns="4763" numCol="1" spcCol="953" rtlCol="0" anchor="ctr" anchorCtr="0">
            <a:noAutofit/>
          </a:bodyPr>
          <a:lstStyle/>
          <a:p>
            <a:pPr>
              <a:defRPr/>
            </a:pPr>
            <a:endParaRPr lang="en-US" sz="900" kern="0" dirty="0">
              <a:solidFill>
                <a:prstClr val="black"/>
              </a:solidFill>
              <a:latin typeface="Calibri" panose="020F0502020204030204"/>
            </a:endParaRPr>
          </a:p>
        </p:txBody>
      </p:sp>
      <p:sp>
        <p:nvSpPr>
          <p:cNvPr id="3" name="Slide Number Placeholder 2">
            <a:extLst>
              <a:ext uri="{FF2B5EF4-FFF2-40B4-BE49-F238E27FC236}">
                <a16:creationId xmlns:a16="http://schemas.microsoft.com/office/drawing/2014/main" id="{DB82E2EC-62E7-5082-ABCA-3BA6BEE84A7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4AD89C-DF1E-4948-B597-5DD47B34A9CA}" type="slidenum">
              <a:rPr kumimoji="1" lang="ja-JP" altLang="en-US" sz="2000" b="0" i="0" u="none" strike="noStrike" kern="1200" cap="none" spc="0" normalizeH="0" baseline="0" noProof="0" smtClean="0">
                <a:ln>
                  <a:noFill/>
                </a:ln>
                <a:solidFill>
                  <a:srgbClr val="373545">
                    <a:lumMod val="20000"/>
                    <a:lumOff val="80000"/>
                  </a:srgbClr>
                </a:solidFill>
                <a:effectLst/>
                <a:uLnTx/>
                <a:uFillTx/>
                <a:latin typeface="Coo Hew"/>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1" lang="ja-JP" altLang="en-US" sz="2000" b="0" i="0" u="none" strike="noStrike" kern="1200" cap="none" spc="0" normalizeH="0" baseline="0" noProof="0" dirty="0">
              <a:ln>
                <a:noFill/>
              </a:ln>
              <a:solidFill>
                <a:srgbClr val="373545">
                  <a:lumMod val="20000"/>
                  <a:lumOff val="80000"/>
                </a:srgbClr>
              </a:solidFill>
              <a:effectLst/>
              <a:uLnTx/>
              <a:uFillTx/>
              <a:latin typeface="Coo Hew"/>
              <a:cs typeface="+mn-cs"/>
            </a:endParaRPr>
          </a:p>
        </p:txBody>
      </p:sp>
      <p:sp>
        <p:nvSpPr>
          <p:cNvPr id="6" name="Title 5">
            <a:extLst>
              <a:ext uri="{FF2B5EF4-FFF2-40B4-BE49-F238E27FC236}">
                <a16:creationId xmlns:a16="http://schemas.microsoft.com/office/drawing/2014/main" id="{C89CBBE2-D2D0-6DCC-395A-9DD51BB3D9E9}"/>
              </a:ext>
            </a:extLst>
          </p:cNvPr>
          <p:cNvSpPr>
            <a:spLocks noGrp="1"/>
          </p:cNvSpPr>
          <p:nvPr>
            <p:ph type="title"/>
          </p:nvPr>
        </p:nvSpPr>
        <p:spPr>
          <a:xfrm>
            <a:off x="935566" y="0"/>
            <a:ext cx="10352437" cy="1042095"/>
          </a:xfrm>
        </p:spPr>
        <p:txBody>
          <a:bodyPr>
            <a:normAutofit/>
          </a:bodyPr>
          <a:lstStyle/>
          <a:p>
            <a:r>
              <a:rPr lang="en-US" dirty="0"/>
              <a:t>Index of awareness of WPIP/MIP V </a:t>
            </a:r>
            <a:r>
              <a:rPr lang="en-US" dirty="0" err="1"/>
              <a:t>Programme</a:t>
            </a:r>
            <a:r>
              <a:rPr lang="en-US" dirty="0"/>
              <a:t> </a:t>
            </a:r>
          </a:p>
        </p:txBody>
      </p:sp>
      <p:sp>
        <p:nvSpPr>
          <p:cNvPr id="22" name="TextBox 21">
            <a:extLst>
              <a:ext uri="{FF2B5EF4-FFF2-40B4-BE49-F238E27FC236}">
                <a16:creationId xmlns:a16="http://schemas.microsoft.com/office/drawing/2014/main" id="{B972D70E-78E0-8CEB-EF1B-D76B103AB327}"/>
              </a:ext>
            </a:extLst>
          </p:cNvPr>
          <p:cNvSpPr txBox="1"/>
          <p:nvPr/>
        </p:nvSpPr>
        <p:spPr>
          <a:xfrm>
            <a:off x="935565" y="1587234"/>
            <a:ext cx="10363805" cy="461665"/>
          </a:xfrm>
          <a:prstGeom prst="rect">
            <a:avLst/>
          </a:prstGeom>
          <a:solidFill>
            <a:schemeClr val="bg1">
              <a:lumMod val="95000"/>
            </a:schemeClr>
          </a:solidFill>
          <a:ln>
            <a:solidFill>
              <a:schemeClr val="bg1">
                <a:lumMod val="95000"/>
              </a:schemeClr>
            </a:solidFill>
          </a:ln>
        </p:spPr>
        <p:txBody>
          <a:bodyPr wrap="square" rtlCol="0">
            <a:spAutoFit/>
          </a:bodyPr>
          <a:lstStyle/>
          <a:p>
            <a:r>
              <a:rPr lang="en-US" sz="1200" dirty="0"/>
              <a:t>The total sum of the averages of each area will create the index for the Awareness on the program.  </a:t>
            </a:r>
          </a:p>
          <a:p>
            <a:r>
              <a:rPr lang="en-US" sz="1200" dirty="0"/>
              <a:t>Such index includes all the stakeholders, the WPIP/MIP program, EU as an investor and the Municipality as implementer</a:t>
            </a:r>
          </a:p>
        </p:txBody>
      </p:sp>
      <p:graphicFrame>
        <p:nvGraphicFramePr>
          <p:cNvPr id="2" name="Table 1">
            <a:extLst>
              <a:ext uri="{FF2B5EF4-FFF2-40B4-BE49-F238E27FC236}">
                <a16:creationId xmlns:a16="http://schemas.microsoft.com/office/drawing/2014/main" id="{738DFBFD-18CD-88E6-3A5C-8B14C4616CB3}"/>
              </a:ext>
            </a:extLst>
          </p:cNvPr>
          <p:cNvGraphicFramePr>
            <a:graphicFrameLocks noGrp="1"/>
          </p:cNvGraphicFramePr>
          <p:nvPr>
            <p:extLst>
              <p:ext uri="{D42A27DB-BD31-4B8C-83A1-F6EECF244321}">
                <p14:modId xmlns:p14="http://schemas.microsoft.com/office/powerpoint/2010/main" val="1693814046"/>
              </p:ext>
            </p:extLst>
          </p:nvPr>
        </p:nvGraphicFramePr>
        <p:xfrm>
          <a:off x="1046784" y="2250637"/>
          <a:ext cx="8390965" cy="3974889"/>
        </p:xfrm>
        <a:graphic>
          <a:graphicData uri="http://schemas.openxmlformats.org/drawingml/2006/table">
            <a:tbl>
              <a:tblPr>
                <a:tableStyleId>{5FD0F851-EC5A-4D38-B0AD-8093EC10F338}</a:tableStyleId>
              </a:tblPr>
              <a:tblGrid>
                <a:gridCol w="6984863">
                  <a:extLst>
                    <a:ext uri="{9D8B030D-6E8A-4147-A177-3AD203B41FA5}">
                      <a16:colId xmlns:a16="http://schemas.microsoft.com/office/drawing/2014/main" val="2347581213"/>
                    </a:ext>
                  </a:extLst>
                </a:gridCol>
                <a:gridCol w="1406102">
                  <a:extLst>
                    <a:ext uri="{9D8B030D-6E8A-4147-A177-3AD203B41FA5}">
                      <a16:colId xmlns:a16="http://schemas.microsoft.com/office/drawing/2014/main" val="2576779762"/>
                    </a:ext>
                  </a:extLst>
                </a:gridCol>
              </a:tblGrid>
              <a:tr h="551212">
                <a:tc>
                  <a:txBody>
                    <a:bodyPr/>
                    <a:lstStyle/>
                    <a:p>
                      <a:pPr algn="l" fontAlgn="ctr"/>
                      <a:r>
                        <a:rPr lang="en-US" sz="1100" b="1" u="none" strike="noStrike" dirty="0">
                          <a:effectLst/>
                        </a:rPr>
                        <a:t>Questions to Calculate the Score</a:t>
                      </a:r>
                      <a:endParaRPr lang="en-US" sz="1100" b="1" i="0" u="none" strike="noStrike" dirty="0">
                        <a:solidFill>
                          <a:srgbClr val="000000"/>
                        </a:solidFill>
                        <a:effectLst/>
                        <a:latin typeface="+mn-lt"/>
                      </a:endParaRPr>
                    </a:p>
                  </a:txBody>
                  <a:tcPr marL="9525" marR="9525" marT="9525" marB="0" anchor="ctr"/>
                </a:tc>
                <a:tc>
                  <a:txBody>
                    <a:bodyPr/>
                    <a:lstStyle/>
                    <a:p>
                      <a:pPr algn="l" fontAlgn="ctr"/>
                      <a:r>
                        <a:rPr lang="en-US" sz="1100" b="1" u="none" strike="noStrike" dirty="0">
                          <a:effectLst/>
                        </a:rPr>
                        <a:t>Weighting Factor-importance Given </a:t>
                      </a:r>
                      <a:endParaRPr lang="en-US" sz="1100" b="1"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3177888417"/>
                  </a:ext>
                </a:extLst>
              </a:tr>
              <a:tr h="217544">
                <a:tc>
                  <a:txBody>
                    <a:bodyPr/>
                    <a:lstStyle/>
                    <a:p>
                      <a:pPr algn="l" fontAlgn="ctr"/>
                      <a:r>
                        <a:rPr lang="en-US" sz="1100" b="1" u="sng" strike="noStrike" dirty="0">
                          <a:effectLst/>
                        </a:rPr>
                        <a:t>WPIP/MIP V investment program</a:t>
                      </a:r>
                      <a:endParaRPr lang="en-US" sz="1100" b="1" i="0" u="sng" strike="noStrike" dirty="0">
                        <a:solidFill>
                          <a:srgbClr val="000000"/>
                        </a:solidFill>
                        <a:effectLst/>
                        <a:latin typeface="+mn-lt"/>
                      </a:endParaRPr>
                    </a:p>
                  </a:txBody>
                  <a:tcPr marL="9525" marR="9525" marT="9525" marB="0" anchor="ctr"/>
                </a:tc>
                <a:tc>
                  <a:txBody>
                    <a:bodyPr/>
                    <a:lstStyle/>
                    <a:p>
                      <a:pPr algn="ctr" fontAlgn="b"/>
                      <a:endParaRPr lang="en-US" sz="1100" b="0" i="0" u="none" strike="noStrike" dirty="0">
                        <a:solidFill>
                          <a:srgbClr val="000000"/>
                        </a:solidFill>
                        <a:effectLst/>
                        <a:latin typeface="+mn-lt"/>
                      </a:endParaRPr>
                    </a:p>
                  </a:txBody>
                  <a:tcPr marL="9525" marR="9525" marT="9525" marB="0" anchor="b"/>
                </a:tc>
                <a:extLst>
                  <a:ext uri="{0D108BD9-81ED-4DB2-BD59-A6C34878D82A}">
                    <a16:rowId xmlns:a16="http://schemas.microsoft.com/office/drawing/2014/main" val="1871035971"/>
                  </a:ext>
                </a:extLst>
              </a:tr>
              <a:tr h="217544">
                <a:tc>
                  <a:txBody>
                    <a:bodyPr/>
                    <a:lstStyle/>
                    <a:p>
                      <a:pPr algn="l" fontAlgn="ctr"/>
                      <a:r>
                        <a:rPr lang="en-US" sz="1100" u="none" strike="noStrike" dirty="0">
                          <a:effectLst/>
                        </a:rPr>
                        <a:t>12. Have you heard about the WPIP/MIP V investment program?</a:t>
                      </a:r>
                      <a:endParaRPr lang="en-US" sz="1100" b="0" i="0" u="none" strike="noStrike" dirty="0">
                        <a:solidFill>
                          <a:srgbClr val="000000"/>
                        </a:solidFill>
                        <a:effectLst/>
                        <a:latin typeface="+mn-lt"/>
                      </a:endParaRPr>
                    </a:p>
                  </a:txBody>
                  <a:tcPr marL="9525" marR="9525" marT="9525" marB="0" anchor="ctr"/>
                </a:tc>
                <a:tc>
                  <a:txBody>
                    <a:bodyPr/>
                    <a:lstStyle/>
                    <a:p>
                      <a:pPr algn="ctr" fontAlgn="b"/>
                      <a:r>
                        <a:rPr lang="en-US" sz="1100" u="none" strike="noStrike" dirty="0">
                          <a:effectLst/>
                        </a:rPr>
                        <a:t>30%</a:t>
                      </a:r>
                      <a:endParaRPr lang="en-US" sz="1100" b="0" i="0" u="none" strike="noStrike" dirty="0">
                        <a:solidFill>
                          <a:srgbClr val="000000"/>
                        </a:solidFill>
                        <a:effectLst/>
                        <a:latin typeface="+mn-lt"/>
                      </a:endParaRPr>
                    </a:p>
                  </a:txBody>
                  <a:tcPr marL="9525" marR="9525" marT="9525" marB="0" anchor="b"/>
                </a:tc>
                <a:extLst>
                  <a:ext uri="{0D108BD9-81ED-4DB2-BD59-A6C34878D82A}">
                    <a16:rowId xmlns:a16="http://schemas.microsoft.com/office/drawing/2014/main" val="4019949573"/>
                  </a:ext>
                </a:extLst>
              </a:tr>
              <a:tr h="435088">
                <a:tc>
                  <a:txBody>
                    <a:bodyPr/>
                    <a:lstStyle/>
                    <a:p>
                      <a:pPr algn="l" fontAlgn="ctr"/>
                      <a:r>
                        <a:rPr lang="en-US" sz="1100" u="none" strike="noStrike" dirty="0">
                          <a:effectLst/>
                        </a:rPr>
                        <a:t>15. Let us introduce in detail the WPIP/MIP V investment program for your municipality. For each of the following let us know if you heard about such investments.</a:t>
                      </a:r>
                      <a:endParaRPr lang="en-US" sz="1100" b="0" i="0" u="none" strike="noStrike" dirty="0">
                        <a:solidFill>
                          <a:srgbClr val="000000"/>
                        </a:solidFill>
                        <a:effectLst/>
                        <a:latin typeface="+mn-lt"/>
                      </a:endParaRPr>
                    </a:p>
                  </a:txBody>
                  <a:tcPr marL="9525" marR="9525" marT="9525" marB="0" anchor="ctr"/>
                </a:tc>
                <a:tc>
                  <a:txBody>
                    <a:bodyPr/>
                    <a:lstStyle/>
                    <a:p>
                      <a:pPr algn="ctr" fontAlgn="b"/>
                      <a:r>
                        <a:rPr lang="en-US" sz="1100" u="none" strike="noStrike">
                          <a:effectLst/>
                        </a:rPr>
                        <a:t>30%</a:t>
                      </a:r>
                      <a:endParaRPr lang="en-US" sz="110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1065753876"/>
                  </a:ext>
                </a:extLst>
              </a:tr>
              <a:tr h="279466">
                <a:tc>
                  <a:txBody>
                    <a:bodyPr/>
                    <a:lstStyle/>
                    <a:p>
                      <a:pPr marL="0" marR="0" lvl="0" indent="0" algn="l" defTabSz="914324" rtl="0" eaLnBrk="1" fontAlgn="ctr" latinLnBrk="0" hangingPunct="1">
                        <a:lnSpc>
                          <a:spcPct val="100000"/>
                        </a:lnSpc>
                        <a:spcBef>
                          <a:spcPts val="0"/>
                        </a:spcBef>
                        <a:spcAft>
                          <a:spcPts val="0"/>
                        </a:spcAft>
                        <a:buClrTx/>
                        <a:buSzTx/>
                        <a:buFontTx/>
                        <a:buNone/>
                        <a:tabLst/>
                        <a:defRPr/>
                      </a:pPr>
                      <a:r>
                        <a:rPr lang="en-US" sz="1100" b="1" i="0" u="sng" strike="noStrike" dirty="0">
                          <a:solidFill>
                            <a:srgbClr val="000000"/>
                          </a:solidFill>
                          <a:effectLst/>
                          <a:latin typeface="+mn-lt"/>
                        </a:rPr>
                        <a:t>Municipality services</a:t>
                      </a:r>
                    </a:p>
                  </a:txBody>
                  <a:tcPr marL="9525" marR="9525" marT="9525" marB="0" anchor="ctr"/>
                </a:tc>
                <a:tc>
                  <a:txBody>
                    <a:bodyPr/>
                    <a:lstStyle/>
                    <a:p>
                      <a:pPr algn="ctr" fontAlgn="b"/>
                      <a:endParaRPr lang="en-US" sz="1100" b="0" i="0" u="none" strike="noStrike" dirty="0">
                        <a:solidFill>
                          <a:srgbClr val="000000"/>
                        </a:solidFill>
                        <a:effectLst/>
                        <a:latin typeface="+mn-lt"/>
                      </a:endParaRPr>
                    </a:p>
                  </a:txBody>
                  <a:tcPr marL="9525" marR="9525" marT="9525" marB="0" anchor="b"/>
                </a:tc>
                <a:extLst>
                  <a:ext uri="{0D108BD9-81ED-4DB2-BD59-A6C34878D82A}">
                    <a16:rowId xmlns:a16="http://schemas.microsoft.com/office/drawing/2014/main" val="3408546774"/>
                  </a:ext>
                </a:extLst>
              </a:tr>
              <a:tr h="279466">
                <a:tc>
                  <a:txBody>
                    <a:bodyPr/>
                    <a:lstStyle/>
                    <a:p>
                      <a:pPr algn="l" fontAlgn="ctr"/>
                      <a:r>
                        <a:rPr lang="en-US" sz="1100" u="none" strike="noStrike" dirty="0">
                          <a:effectLst/>
                        </a:rPr>
                        <a:t>1.How well do you know the water and wastewater services provided in your municipality?</a:t>
                      </a:r>
                      <a:endParaRPr lang="en-US" sz="1100" b="0" i="0" u="none" strike="noStrike" dirty="0">
                        <a:solidFill>
                          <a:srgbClr val="000000"/>
                        </a:solidFill>
                        <a:effectLst/>
                        <a:latin typeface="+mn-lt"/>
                      </a:endParaRPr>
                    </a:p>
                  </a:txBody>
                  <a:tcPr marL="9525" marR="9525" marT="9525" marB="0" anchor="ctr"/>
                </a:tc>
                <a:tc>
                  <a:txBody>
                    <a:bodyPr/>
                    <a:lstStyle/>
                    <a:p>
                      <a:pPr algn="ctr" fontAlgn="b"/>
                      <a:r>
                        <a:rPr lang="en-US" sz="1100" u="none" strike="noStrike" dirty="0">
                          <a:effectLst/>
                        </a:rPr>
                        <a:t>5%</a:t>
                      </a:r>
                      <a:endParaRPr lang="en-US" sz="1100" b="0" i="0" u="none" strike="noStrike" dirty="0">
                        <a:solidFill>
                          <a:srgbClr val="000000"/>
                        </a:solidFill>
                        <a:effectLst/>
                        <a:latin typeface="+mn-lt"/>
                      </a:endParaRPr>
                    </a:p>
                  </a:txBody>
                  <a:tcPr marL="9525" marR="9525" marT="9525" marB="0" anchor="b"/>
                </a:tc>
                <a:extLst>
                  <a:ext uri="{0D108BD9-81ED-4DB2-BD59-A6C34878D82A}">
                    <a16:rowId xmlns:a16="http://schemas.microsoft.com/office/drawing/2014/main" val="1150615602"/>
                  </a:ext>
                </a:extLst>
              </a:tr>
              <a:tr h="279466">
                <a:tc>
                  <a:txBody>
                    <a:bodyPr/>
                    <a:lstStyle/>
                    <a:p>
                      <a:pPr algn="l" fontAlgn="ctr"/>
                      <a:r>
                        <a:rPr lang="en-US" sz="1100" u="none" strike="noStrike" dirty="0">
                          <a:effectLst/>
                        </a:rPr>
                        <a:t>2.Do you know the main objectives of your municipality’s water and wastewater services?</a:t>
                      </a:r>
                      <a:endParaRPr lang="en-US" sz="1100" b="0" i="0" u="none" strike="noStrike" dirty="0">
                        <a:solidFill>
                          <a:srgbClr val="000000"/>
                        </a:solidFill>
                        <a:effectLst/>
                        <a:latin typeface="+mn-lt"/>
                      </a:endParaRPr>
                    </a:p>
                  </a:txBody>
                  <a:tcPr marL="9525" marR="9525" marT="9525" marB="0" anchor="ctr"/>
                </a:tc>
                <a:tc>
                  <a:txBody>
                    <a:bodyPr/>
                    <a:lstStyle/>
                    <a:p>
                      <a:pPr algn="ctr" fontAlgn="b"/>
                      <a:r>
                        <a:rPr lang="en-US" sz="1100" u="none" strike="noStrike" dirty="0">
                          <a:effectLst/>
                        </a:rPr>
                        <a:t>5%</a:t>
                      </a:r>
                      <a:endParaRPr lang="en-US" sz="1100" b="0" i="0" u="none" strike="noStrike" dirty="0">
                        <a:solidFill>
                          <a:srgbClr val="000000"/>
                        </a:solidFill>
                        <a:effectLst/>
                        <a:latin typeface="+mn-lt"/>
                      </a:endParaRPr>
                    </a:p>
                  </a:txBody>
                  <a:tcPr marL="9525" marR="9525" marT="9525" marB="0" anchor="b"/>
                </a:tc>
                <a:extLst>
                  <a:ext uri="{0D108BD9-81ED-4DB2-BD59-A6C34878D82A}">
                    <a16:rowId xmlns:a16="http://schemas.microsoft.com/office/drawing/2014/main" val="1152786321"/>
                  </a:ext>
                </a:extLst>
              </a:tr>
              <a:tr h="435088">
                <a:tc>
                  <a:txBody>
                    <a:bodyPr/>
                    <a:lstStyle/>
                    <a:p>
                      <a:pPr algn="l" fontAlgn="ctr"/>
                      <a:r>
                        <a:rPr lang="en-US" sz="1100" u="none" strike="noStrike">
                          <a:effectLst/>
                        </a:rPr>
                        <a:t>4. Let’s list some of the main services provided by your municipality as regards water and wastewater, and let me know if you are aware that the municipality provides such services:</a:t>
                      </a:r>
                      <a:endParaRPr lang="en-US" sz="1100" b="0" i="0" u="none" strike="noStrike">
                        <a:solidFill>
                          <a:srgbClr val="000000"/>
                        </a:solidFill>
                        <a:effectLst/>
                        <a:latin typeface="+mn-lt"/>
                      </a:endParaRPr>
                    </a:p>
                  </a:txBody>
                  <a:tcPr marL="9525" marR="9525" marT="9525" marB="0" anchor="ctr"/>
                </a:tc>
                <a:tc>
                  <a:txBody>
                    <a:bodyPr/>
                    <a:lstStyle/>
                    <a:p>
                      <a:pPr algn="ctr" fontAlgn="b"/>
                      <a:r>
                        <a:rPr lang="en-US" sz="1100" u="none" strike="noStrike">
                          <a:effectLst/>
                        </a:rPr>
                        <a:t>5%</a:t>
                      </a:r>
                      <a:endParaRPr lang="en-US" sz="110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2721226142"/>
                  </a:ext>
                </a:extLst>
              </a:tr>
              <a:tr h="347917">
                <a:tc>
                  <a:txBody>
                    <a:bodyPr/>
                    <a:lstStyle/>
                    <a:p>
                      <a:pPr algn="l" fontAlgn="ctr"/>
                      <a:r>
                        <a:rPr lang="en-US" sz="1100" u="none" strike="noStrike">
                          <a:effectLst/>
                        </a:rPr>
                        <a:t>10.   Are you aware of any recent improvements or changes to the water and wastewater services in your municipality?</a:t>
                      </a:r>
                      <a:endParaRPr lang="en-US" sz="1100" b="0" i="0" u="none" strike="noStrike">
                        <a:solidFill>
                          <a:srgbClr val="000000"/>
                        </a:solidFill>
                        <a:effectLst/>
                        <a:latin typeface="+mn-lt"/>
                      </a:endParaRPr>
                    </a:p>
                  </a:txBody>
                  <a:tcPr marL="9525" marR="9525" marT="9525" marB="0" anchor="ctr"/>
                </a:tc>
                <a:tc>
                  <a:txBody>
                    <a:bodyPr/>
                    <a:lstStyle/>
                    <a:p>
                      <a:pPr algn="ctr" fontAlgn="b"/>
                      <a:r>
                        <a:rPr lang="en-US" sz="1100" u="none" strike="noStrike">
                          <a:effectLst/>
                        </a:rPr>
                        <a:t>5%</a:t>
                      </a:r>
                      <a:endParaRPr lang="en-US" sz="110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74039926"/>
                  </a:ext>
                </a:extLst>
              </a:tr>
              <a:tr h="217544">
                <a:tc>
                  <a:txBody>
                    <a:bodyPr/>
                    <a:lstStyle/>
                    <a:p>
                      <a:pPr algn="l" fontAlgn="ctr"/>
                      <a:r>
                        <a:rPr lang="en-US" sz="1100" b="1" i="0" u="sng" strike="noStrike" dirty="0">
                          <a:solidFill>
                            <a:srgbClr val="000000"/>
                          </a:solidFill>
                          <a:effectLst/>
                          <a:latin typeface="+mn-lt"/>
                        </a:rPr>
                        <a:t>EU Policy</a:t>
                      </a:r>
                    </a:p>
                  </a:txBody>
                  <a:tcPr marL="9525" marR="9525" marT="9525" marB="0" anchor="ctr"/>
                </a:tc>
                <a:tc>
                  <a:txBody>
                    <a:bodyPr/>
                    <a:lstStyle/>
                    <a:p>
                      <a:pPr algn="ctr" fontAlgn="b"/>
                      <a:endParaRPr lang="en-US" sz="1100" b="0" i="0" u="none" strike="noStrike" dirty="0">
                        <a:solidFill>
                          <a:srgbClr val="000000"/>
                        </a:solidFill>
                        <a:effectLst/>
                        <a:latin typeface="+mn-lt"/>
                      </a:endParaRPr>
                    </a:p>
                  </a:txBody>
                  <a:tcPr marL="9525" marR="9525" marT="9525" marB="0" anchor="b"/>
                </a:tc>
                <a:extLst>
                  <a:ext uri="{0D108BD9-81ED-4DB2-BD59-A6C34878D82A}">
                    <a16:rowId xmlns:a16="http://schemas.microsoft.com/office/drawing/2014/main" val="3970969541"/>
                  </a:ext>
                </a:extLst>
              </a:tr>
              <a:tr h="217544">
                <a:tc>
                  <a:txBody>
                    <a:bodyPr/>
                    <a:lstStyle/>
                    <a:p>
                      <a:pPr algn="l" fontAlgn="ctr"/>
                      <a:r>
                        <a:rPr lang="en-US" sz="1100" u="none" strike="noStrike">
                          <a:effectLst/>
                        </a:rPr>
                        <a:t>19. Are you familiar with the EU water policy and its priorities?</a:t>
                      </a:r>
                      <a:endParaRPr lang="en-US" sz="1100" b="0" i="0" u="none" strike="noStrike">
                        <a:solidFill>
                          <a:srgbClr val="000000"/>
                        </a:solidFill>
                        <a:effectLst/>
                        <a:latin typeface="+mn-lt"/>
                      </a:endParaRPr>
                    </a:p>
                  </a:txBody>
                  <a:tcPr marL="9525" marR="9525" marT="9525" marB="0" anchor="ctr"/>
                </a:tc>
                <a:tc>
                  <a:txBody>
                    <a:bodyPr/>
                    <a:lstStyle/>
                    <a:p>
                      <a:pPr algn="ctr" fontAlgn="b"/>
                      <a:r>
                        <a:rPr lang="en-US" sz="1100" u="none" strike="noStrike" dirty="0">
                          <a:effectLst/>
                        </a:rPr>
                        <a:t>10%</a:t>
                      </a:r>
                      <a:endParaRPr lang="en-US" sz="1100" b="0" i="0" u="none" strike="noStrike" dirty="0">
                        <a:solidFill>
                          <a:srgbClr val="000000"/>
                        </a:solidFill>
                        <a:effectLst/>
                        <a:latin typeface="+mn-lt"/>
                      </a:endParaRPr>
                    </a:p>
                  </a:txBody>
                  <a:tcPr marL="9525" marR="9525" marT="9525" marB="0" anchor="b"/>
                </a:tc>
                <a:extLst>
                  <a:ext uri="{0D108BD9-81ED-4DB2-BD59-A6C34878D82A}">
                    <a16:rowId xmlns:a16="http://schemas.microsoft.com/office/drawing/2014/main" val="3513114107"/>
                  </a:ext>
                </a:extLst>
              </a:tr>
              <a:tr h="279466">
                <a:tc>
                  <a:txBody>
                    <a:bodyPr/>
                    <a:lstStyle/>
                    <a:p>
                      <a:pPr algn="l" fontAlgn="ctr"/>
                      <a:r>
                        <a:rPr lang="en-US" sz="1100" u="none" strike="noStrike">
                          <a:effectLst/>
                        </a:rPr>
                        <a:t>21. Do you know how the EU water policy might influence water management practices in your municipality?</a:t>
                      </a:r>
                      <a:endParaRPr lang="en-US" sz="1100" b="0" i="0" u="none" strike="noStrike">
                        <a:solidFill>
                          <a:srgbClr val="000000"/>
                        </a:solidFill>
                        <a:effectLst/>
                        <a:latin typeface="+mn-lt"/>
                      </a:endParaRPr>
                    </a:p>
                  </a:txBody>
                  <a:tcPr marL="9525" marR="9525" marT="9525" marB="0" anchor="ctr"/>
                </a:tc>
                <a:tc>
                  <a:txBody>
                    <a:bodyPr/>
                    <a:lstStyle/>
                    <a:p>
                      <a:pPr algn="ctr" fontAlgn="b"/>
                      <a:r>
                        <a:rPr lang="en-US" sz="1100" u="none" strike="noStrike">
                          <a:effectLst/>
                        </a:rPr>
                        <a:t>10%</a:t>
                      </a:r>
                      <a:endParaRPr lang="en-US" sz="110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2603373023"/>
                  </a:ext>
                </a:extLst>
              </a:tr>
              <a:tr h="217544">
                <a:tc>
                  <a:txBody>
                    <a:bodyPr/>
                    <a:lstStyle/>
                    <a:p>
                      <a:pPr algn="l" fontAlgn="b"/>
                      <a:r>
                        <a:rPr lang="en-US" sz="1100" b="1" u="none" strike="noStrike" dirty="0">
                          <a:effectLst/>
                        </a:rPr>
                        <a:t>TOTAL INDEX SCORE</a:t>
                      </a:r>
                      <a:endParaRPr lang="en-US" sz="1100" b="1" i="0" u="none" strike="noStrike" dirty="0">
                        <a:solidFill>
                          <a:srgbClr val="000000"/>
                        </a:solidFill>
                        <a:effectLst/>
                        <a:latin typeface="+mn-lt"/>
                      </a:endParaRPr>
                    </a:p>
                  </a:txBody>
                  <a:tcPr marL="9525" marR="9525" marT="9525" marB="0" anchor="b"/>
                </a:tc>
                <a:tc>
                  <a:txBody>
                    <a:bodyPr/>
                    <a:lstStyle/>
                    <a:p>
                      <a:pPr algn="ctr" fontAlgn="b"/>
                      <a:r>
                        <a:rPr lang="en-US" sz="1100" b="1" u="none" strike="noStrike" dirty="0">
                          <a:effectLst/>
                        </a:rPr>
                        <a:t>100%</a:t>
                      </a:r>
                      <a:endParaRPr lang="en-US" sz="1100" b="1" i="0" u="none" strike="noStrike" dirty="0">
                        <a:solidFill>
                          <a:srgbClr val="000000"/>
                        </a:solidFill>
                        <a:effectLst/>
                        <a:latin typeface="+mn-lt"/>
                      </a:endParaRPr>
                    </a:p>
                  </a:txBody>
                  <a:tcPr marL="9525" marR="9525" marT="9525" marB="0" anchor="b"/>
                </a:tc>
                <a:extLst>
                  <a:ext uri="{0D108BD9-81ED-4DB2-BD59-A6C34878D82A}">
                    <a16:rowId xmlns:a16="http://schemas.microsoft.com/office/drawing/2014/main" val="3654394877"/>
                  </a:ext>
                </a:extLst>
              </a:tr>
            </a:tbl>
          </a:graphicData>
        </a:graphic>
      </p:graphicFrame>
    </p:spTree>
    <p:extLst>
      <p:ext uri="{BB962C8B-B14F-4D97-AF65-F5344CB8AC3E}">
        <p14:creationId xmlns:p14="http://schemas.microsoft.com/office/powerpoint/2010/main" val="35564201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E4D117-05A2-CC79-777E-28AEEE3B3CF7}"/>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A94C729-7480-44FD-A0B7-04B0B84487D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4AD89C-DF1E-4948-B597-5DD47B34A9CA}" type="slidenum">
              <a:rPr kumimoji="1" lang="ja-JP" altLang="en-US" sz="2000" b="0" i="0" u="none" strike="noStrike" kern="1200" cap="none" spc="0" normalizeH="0" baseline="0" noProof="0" smtClean="0">
                <a:ln>
                  <a:noFill/>
                </a:ln>
                <a:solidFill>
                  <a:srgbClr val="373545">
                    <a:lumMod val="20000"/>
                    <a:lumOff val="80000"/>
                  </a:srgbClr>
                </a:solidFill>
                <a:effectLst/>
                <a:uLnTx/>
                <a:uFillTx/>
                <a:latin typeface="Coo Hew"/>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1" lang="ja-JP" altLang="en-US" sz="2000" b="0" i="0" u="none" strike="noStrike" kern="1200" cap="none" spc="0" normalizeH="0" baseline="0" noProof="0" dirty="0">
              <a:ln>
                <a:noFill/>
              </a:ln>
              <a:solidFill>
                <a:srgbClr val="373545">
                  <a:lumMod val="20000"/>
                  <a:lumOff val="80000"/>
                </a:srgbClr>
              </a:solidFill>
              <a:effectLst/>
              <a:uLnTx/>
              <a:uFillTx/>
              <a:latin typeface="Coo Hew"/>
              <a:cs typeface="+mn-cs"/>
            </a:endParaRPr>
          </a:p>
        </p:txBody>
      </p:sp>
      <p:sp>
        <p:nvSpPr>
          <p:cNvPr id="6" name="Title 5">
            <a:extLst>
              <a:ext uri="{FF2B5EF4-FFF2-40B4-BE49-F238E27FC236}">
                <a16:creationId xmlns:a16="http://schemas.microsoft.com/office/drawing/2014/main" id="{A6A5F2E2-87CC-2DF2-46C3-C7371679D802}"/>
              </a:ext>
            </a:extLst>
          </p:cNvPr>
          <p:cNvSpPr>
            <a:spLocks noGrp="1"/>
          </p:cNvSpPr>
          <p:nvPr>
            <p:ph type="title"/>
          </p:nvPr>
        </p:nvSpPr>
        <p:spPr>
          <a:xfrm>
            <a:off x="935566" y="0"/>
            <a:ext cx="10352437" cy="1042095"/>
          </a:xfrm>
        </p:spPr>
        <p:txBody>
          <a:bodyPr>
            <a:normAutofit/>
          </a:bodyPr>
          <a:lstStyle/>
          <a:p>
            <a:r>
              <a:rPr lang="en-US" dirty="0"/>
              <a:t>Index of awareness of WPIP/MIP V </a:t>
            </a:r>
            <a:r>
              <a:rPr lang="en-US" dirty="0" err="1"/>
              <a:t>Programme</a:t>
            </a:r>
            <a:br>
              <a:rPr lang="en-US" dirty="0"/>
            </a:br>
            <a:r>
              <a:rPr lang="en-US" sz="2400" dirty="0"/>
              <a:t>Total  tracking</a:t>
            </a:r>
            <a:endParaRPr lang="en-US" dirty="0"/>
          </a:p>
        </p:txBody>
      </p:sp>
      <p:sp>
        <p:nvSpPr>
          <p:cNvPr id="4" name="Rectangle 3">
            <a:extLst>
              <a:ext uri="{FF2B5EF4-FFF2-40B4-BE49-F238E27FC236}">
                <a16:creationId xmlns:a16="http://schemas.microsoft.com/office/drawing/2014/main" id="{3CE10620-19B4-195F-7526-7032EDE52B04}"/>
              </a:ext>
            </a:extLst>
          </p:cNvPr>
          <p:cNvSpPr/>
          <p:nvPr/>
        </p:nvSpPr>
        <p:spPr>
          <a:xfrm>
            <a:off x="935566" y="2081595"/>
            <a:ext cx="9658525" cy="3286998"/>
          </a:xfrm>
          <a:prstGeom prst="rect">
            <a:avLst/>
          </a:prstGeom>
          <a:solidFill>
            <a:sysClr val="window" lastClr="FFFFFF"/>
          </a:solidFill>
          <a:ln w="25400" cap="flat" cmpd="sng" algn="ctr">
            <a:noFill/>
            <a:prstDash val="solid"/>
            <a:miter lim="800000"/>
          </a:ln>
          <a:effectLst>
            <a:glow rad="63500">
              <a:sysClr val="window" lastClr="FFFFFF">
                <a:lumMod val="95000"/>
                <a:alpha val="40000"/>
              </a:sysClr>
            </a:glow>
            <a:outerShdw blurRad="50800" dist="38100" algn="l" rotWithShape="0">
              <a:prstClr val="black">
                <a:alpha val="40000"/>
              </a:prstClr>
            </a:outerShdw>
          </a:effectLst>
        </p:spPr>
        <p:txBody>
          <a:bodyPr spcFirstLastPara="0" vert="horz" wrap="square" lIns="4763" tIns="4763" rIns="4763" bIns="4763" numCol="1" spcCol="953" rtlCol="0" anchor="ctr" anchorCtr="0">
            <a:noAutofit/>
          </a:bodyPr>
          <a:lstStyle/>
          <a:p>
            <a:pPr>
              <a:defRPr/>
            </a:pPr>
            <a:endParaRPr lang="en-US" sz="900" kern="0" dirty="0">
              <a:solidFill>
                <a:prstClr val="black"/>
              </a:solidFill>
              <a:latin typeface="Calibri" panose="020F0502020204030204"/>
            </a:endParaRPr>
          </a:p>
        </p:txBody>
      </p:sp>
      <p:graphicFrame>
        <p:nvGraphicFramePr>
          <p:cNvPr id="8" name="Content Placeholder 11">
            <a:extLst>
              <a:ext uri="{FF2B5EF4-FFF2-40B4-BE49-F238E27FC236}">
                <a16:creationId xmlns:a16="http://schemas.microsoft.com/office/drawing/2014/main" id="{1E478BCC-14E2-AF51-2174-648663164381}"/>
              </a:ext>
            </a:extLst>
          </p:cNvPr>
          <p:cNvGraphicFramePr>
            <a:graphicFrameLocks/>
          </p:cNvGraphicFramePr>
          <p:nvPr>
            <p:extLst>
              <p:ext uri="{D42A27DB-BD31-4B8C-83A1-F6EECF244321}">
                <p14:modId xmlns:p14="http://schemas.microsoft.com/office/powerpoint/2010/main" val="3130341860"/>
              </p:ext>
            </p:extLst>
          </p:nvPr>
        </p:nvGraphicFramePr>
        <p:xfrm>
          <a:off x="1228711" y="2240383"/>
          <a:ext cx="9259167" cy="279940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661873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771CA3-B827-CD2E-63EB-F2D49121ADDB}"/>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988835F-83CB-F0D5-B537-B8C70BD1BFF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4AD89C-DF1E-4948-B597-5DD47B34A9CA}" type="slidenum">
              <a:rPr kumimoji="1" lang="ja-JP" altLang="en-US" sz="2000" b="0" i="0" u="none" strike="noStrike" kern="1200" cap="none" spc="0" normalizeH="0" baseline="0" noProof="0" smtClean="0">
                <a:ln>
                  <a:noFill/>
                </a:ln>
                <a:solidFill>
                  <a:srgbClr val="373545">
                    <a:lumMod val="20000"/>
                    <a:lumOff val="80000"/>
                  </a:srgbClr>
                </a:solidFill>
                <a:effectLst/>
                <a:uLnTx/>
                <a:uFillTx/>
                <a:latin typeface="Coo Hew"/>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1" lang="ja-JP" altLang="en-US" sz="2000" b="0" i="0" u="none" strike="noStrike" kern="1200" cap="none" spc="0" normalizeH="0" baseline="0" noProof="0" dirty="0">
              <a:ln>
                <a:noFill/>
              </a:ln>
              <a:solidFill>
                <a:srgbClr val="373545">
                  <a:lumMod val="20000"/>
                  <a:lumOff val="80000"/>
                </a:srgbClr>
              </a:solidFill>
              <a:effectLst/>
              <a:uLnTx/>
              <a:uFillTx/>
              <a:latin typeface="Coo Hew"/>
              <a:cs typeface="+mn-cs"/>
            </a:endParaRPr>
          </a:p>
        </p:txBody>
      </p:sp>
      <p:sp>
        <p:nvSpPr>
          <p:cNvPr id="6" name="Title 5">
            <a:extLst>
              <a:ext uri="{FF2B5EF4-FFF2-40B4-BE49-F238E27FC236}">
                <a16:creationId xmlns:a16="http://schemas.microsoft.com/office/drawing/2014/main" id="{11370FB7-89CE-9EF5-95EC-C202828B97D2}"/>
              </a:ext>
            </a:extLst>
          </p:cNvPr>
          <p:cNvSpPr>
            <a:spLocks noGrp="1"/>
          </p:cNvSpPr>
          <p:nvPr>
            <p:ph type="title"/>
          </p:nvPr>
        </p:nvSpPr>
        <p:spPr>
          <a:xfrm>
            <a:off x="935566" y="0"/>
            <a:ext cx="10352437" cy="1042095"/>
          </a:xfrm>
        </p:spPr>
        <p:txBody>
          <a:bodyPr>
            <a:normAutofit/>
          </a:bodyPr>
          <a:lstStyle/>
          <a:p>
            <a:r>
              <a:rPr lang="en-US" dirty="0"/>
              <a:t>Index of awareness of WPIP/MIP V </a:t>
            </a:r>
            <a:r>
              <a:rPr lang="en-US" dirty="0" err="1"/>
              <a:t>Programme</a:t>
            </a:r>
            <a:br>
              <a:rPr lang="en-US" dirty="0"/>
            </a:br>
            <a:r>
              <a:rPr lang="en-US" sz="2400" dirty="0"/>
              <a:t>Analyses per municipality Wave 1  </a:t>
            </a:r>
            <a:endParaRPr lang="en-US" dirty="0"/>
          </a:p>
        </p:txBody>
      </p:sp>
      <p:sp>
        <p:nvSpPr>
          <p:cNvPr id="4" name="Rectangle 3">
            <a:extLst>
              <a:ext uri="{FF2B5EF4-FFF2-40B4-BE49-F238E27FC236}">
                <a16:creationId xmlns:a16="http://schemas.microsoft.com/office/drawing/2014/main" id="{C78F7E69-A427-4013-A7E7-AB833E767472}"/>
              </a:ext>
            </a:extLst>
          </p:cNvPr>
          <p:cNvSpPr/>
          <p:nvPr/>
        </p:nvSpPr>
        <p:spPr>
          <a:xfrm>
            <a:off x="1198771" y="1992841"/>
            <a:ext cx="9658525" cy="3286998"/>
          </a:xfrm>
          <a:prstGeom prst="rect">
            <a:avLst/>
          </a:prstGeom>
          <a:solidFill>
            <a:sysClr val="window" lastClr="FFFFFF"/>
          </a:solidFill>
          <a:ln w="25400" cap="flat" cmpd="sng" algn="ctr">
            <a:noFill/>
            <a:prstDash val="solid"/>
            <a:miter lim="800000"/>
          </a:ln>
          <a:effectLst>
            <a:glow rad="63500">
              <a:sysClr val="window" lastClr="FFFFFF">
                <a:lumMod val="95000"/>
                <a:alpha val="40000"/>
              </a:sysClr>
            </a:glow>
            <a:outerShdw blurRad="50800" dist="38100" algn="l" rotWithShape="0">
              <a:prstClr val="black">
                <a:alpha val="40000"/>
              </a:prstClr>
            </a:outerShdw>
          </a:effectLst>
        </p:spPr>
        <p:txBody>
          <a:bodyPr spcFirstLastPara="0" vert="horz" wrap="square" lIns="4763" tIns="4763" rIns="4763" bIns="4763" numCol="1" spcCol="953" rtlCol="0" anchor="ctr" anchorCtr="0">
            <a:noAutofit/>
          </a:bodyPr>
          <a:lstStyle/>
          <a:p>
            <a:pPr>
              <a:defRPr/>
            </a:pPr>
            <a:endParaRPr lang="en-US" sz="900" kern="0" dirty="0">
              <a:solidFill>
                <a:prstClr val="black"/>
              </a:solidFill>
              <a:latin typeface="Calibri" panose="020F0502020204030204"/>
            </a:endParaRPr>
          </a:p>
        </p:txBody>
      </p:sp>
      <p:graphicFrame>
        <p:nvGraphicFramePr>
          <p:cNvPr id="7" name="Content Placeholder 11">
            <a:extLst>
              <a:ext uri="{FF2B5EF4-FFF2-40B4-BE49-F238E27FC236}">
                <a16:creationId xmlns:a16="http://schemas.microsoft.com/office/drawing/2014/main" id="{3CCFF132-AF01-D4EE-352E-1C71A8EA4C27}"/>
              </a:ext>
            </a:extLst>
          </p:cNvPr>
          <p:cNvGraphicFramePr>
            <a:graphicFrameLocks/>
          </p:cNvGraphicFramePr>
          <p:nvPr>
            <p:extLst>
              <p:ext uri="{D42A27DB-BD31-4B8C-83A1-F6EECF244321}">
                <p14:modId xmlns:p14="http://schemas.microsoft.com/office/powerpoint/2010/main" val="2299614428"/>
              </p:ext>
            </p:extLst>
          </p:nvPr>
        </p:nvGraphicFramePr>
        <p:xfrm>
          <a:off x="1491916" y="2151629"/>
          <a:ext cx="9259167" cy="279940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280591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0BA1C4-66AA-FB37-C30D-C62C1D0BD922}"/>
            </a:ext>
          </a:extLst>
        </p:cNvPr>
        <p:cNvGrpSpPr/>
        <p:nvPr/>
      </p:nvGrpSpPr>
      <p:grpSpPr>
        <a:xfrm>
          <a:off x="0" y="0"/>
          <a:ext cx="0" cy="0"/>
          <a:chOff x="0" y="0"/>
          <a:chExt cx="0" cy="0"/>
        </a:xfrm>
      </p:grpSpPr>
      <p:sp>
        <p:nvSpPr>
          <p:cNvPr id="19" name="Title 18">
            <a:extLst>
              <a:ext uri="{FF2B5EF4-FFF2-40B4-BE49-F238E27FC236}">
                <a16:creationId xmlns:a16="http://schemas.microsoft.com/office/drawing/2014/main" id="{55793A82-4788-CA11-593B-7FEBF057D981}"/>
              </a:ext>
            </a:extLst>
          </p:cNvPr>
          <p:cNvSpPr>
            <a:spLocks noGrp="1"/>
          </p:cNvSpPr>
          <p:nvPr>
            <p:ph type="title"/>
          </p:nvPr>
        </p:nvSpPr>
        <p:spPr/>
        <p:txBody>
          <a:bodyPr/>
          <a:lstStyle/>
          <a:p>
            <a:r>
              <a:rPr lang="en-US" dirty="0"/>
              <a:t>7.1 Index of perception towards WPIP/MIP V </a:t>
            </a:r>
            <a:r>
              <a:rPr lang="en-US" dirty="0" err="1"/>
              <a:t>Programme</a:t>
            </a:r>
            <a:r>
              <a:rPr lang="en-US" dirty="0"/>
              <a:t> </a:t>
            </a:r>
            <a:br>
              <a:rPr lang="en-GB" dirty="0"/>
            </a:br>
            <a:endParaRPr lang="en-GB" sz="1800" dirty="0"/>
          </a:p>
        </p:txBody>
      </p:sp>
      <p:sp>
        <p:nvSpPr>
          <p:cNvPr id="2" name="Rectangle 1">
            <a:extLst>
              <a:ext uri="{FF2B5EF4-FFF2-40B4-BE49-F238E27FC236}">
                <a16:creationId xmlns:a16="http://schemas.microsoft.com/office/drawing/2014/main" id="{A32BC1F5-3A6F-CB6E-FE96-0A573A4D0041}"/>
              </a:ext>
            </a:extLst>
          </p:cNvPr>
          <p:cNvSpPr/>
          <p:nvPr/>
        </p:nvSpPr>
        <p:spPr>
          <a:xfrm>
            <a:off x="721193" y="5805085"/>
            <a:ext cx="4367862" cy="646331"/>
          </a:xfrm>
          <a:prstGeom prst="rect">
            <a:avLst/>
          </a:prstGeom>
        </p:spPr>
        <p:txBody>
          <a:bodyPr wrap="none">
            <a:spAutoFit/>
          </a:bodyPr>
          <a:lstStyle/>
          <a:p>
            <a:r>
              <a:rPr lang="en-GB" sz="1800" dirty="0">
                <a:solidFill>
                  <a:schemeClr val="bg1"/>
                </a:solidFill>
              </a:rPr>
              <a:t>*Total Sample n=800</a:t>
            </a:r>
            <a:br>
              <a:rPr lang="en-GB" sz="1800" dirty="0">
                <a:solidFill>
                  <a:schemeClr val="bg1"/>
                </a:solidFill>
              </a:rPr>
            </a:br>
            <a:r>
              <a:rPr lang="en-GB" sz="1800" dirty="0">
                <a:solidFill>
                  <a:schemeClr val="bg1"/>
                </a:solidFill>
              </a:rPr>
              <a:t>*All the data are expressed in percentages %</a:t>
            </a:r>
            <a:endParaRPr lang="en-US" dirty="0">
              <a:solidFill>
                <a:schemeClr val="bg1"/>
              </a:solidFill>
            </a:endParaRPr>
          </a:p>
        </p:txBody>
      </p:sp>
      <p:sp>
        <p:nvSpPr>
          <p:cNvPr id="3" name="TextBox 2">
            <a:extLst>
              <a:ext uri="{FF2B5EF4-FFF2-40B4-BE49-F238E27FC236}">
                <a16:creationId xmlns:a16="http://schemas.microsoft.com/office/drawing/2014/main" id="{B87E3EC4-BBDF-9E18-8E36-156FD4890968}"/>
              </a:ext>
            </a:extLst>
          </p:cNvPr>
          <p:cNvSpPr txBox="1"/>
          <p:nvPr/>
        </p:nvSpPr>
        <p:spPr>
          <a:xfrm>
            <a:off x="6670207" y="1165860"/>
            <a:ext cx="5011720" cy="3416320"/>
          </a:xfrm>
          <a:prstGeom prst="rect">
            <a:avLst/>
          </a:prstGeom>
          <a:noFill/>
        </p:spPr>
        <p:txBody>
          <a:bodyPr wrap="square" rtlCol="0">
            <a:spAutoFit/>
          </a:bodyPr>
          <a:lstStyle>
            <a:defPPr>
              <a:defRPr lang="en-US"/>
            </a:defPPr>
            <a:lvl1pPr>
              <a:defRPr b="1" i="1">
                <a:solidFill>
                  <a:schemeClr val="bg1">
                    <a:lumMod val="50000"/>
                  </a:schemeClr>
                </a:solidFill>
              </a:defRPr>
            </a:lvl1pPr>
          </a:lstStyle>
          <a:p>
            <a:r>
              <a:rPr lang="en-US" b="0" dirty="0"/>
              <a:t>The Index of Perception towards the </a:t>
            </a:r>
            <a:r>
              <a:rPr lang="en-US" b="0" dirty="0" err="1"/>
              <a:t>programme</a:t>
            </a:r>
            <a:r>
              <a:rPr lang="en-US" b="0" dirty="0"/>
              <a:t> is considerably high at 67.6</a:t>
            </a:r>
          </a:p>
          <a:p>
            <a:pPr marL="285750" indent="-285750">
              <a:buFont typeface="Wingdings" panose="05000000000000000000" pitchFamily="2" charset="2"/>
              <a:buChar char="Ø"/>
            </a:pPr>
            <a:r>
              <a:rPr lang="en-US" b="0" dirty="0"/>
              <a:t>This reflects a positive perception, with scores ranging from 72.7 in </a:t>
            </a:r>
            <a:r>
              <a:rPr lang="en-US" b="0" dirty="0" err="1"/>
              <a:t>Fier</a:t>
            </a:r>
            <a:r>
              <a:rPr lang="en-US" b="0" dirty="0"/>
              <a:t> to 63.9 in </a:t>
            </a:r>
            <a:r>
              <a:rPr lang="en-US" b="0" dirty="0" err="1"/>
              <a:t>Shkodër</a:t>
            </a:r>
            <a:r>
              <a:rPr lang="en-US" b="0" dirty="0"/>
              <a:t>. </a:t>
            </a:r>
          </a:p>
          <a:p>
            <a:pPr marL="285750" indent="-285750">
              <a:buFont typeface="Wingdings" panose="05000000000000000000" pitchFamily="2" charset="2"/>
              <a:buChar char="Ø"/>
            </a:pPr>
            <a:r>
              <a:rPr lang="en-US" b="0" dirty="0"/>
              <a:t>Trust in the program’s implementation remains low, with only 25% confident it will be executed as planned. </a:t>
            </a:r>
          </a:p>
          <a:p>
            <a:pPr marL="285750" indent="-285750">
              <a:buFont typeface="Wingdings" panose="05000000000000000000" pitchFamily="2" charset="2"/>
              <a:buChar char="Ø"/>
            </a:pPr>
            <a:r>
              <a:rPr lang="en-US" b="0" dirty="0"/>
              <a:t>Overall, the survey highlights the need for increased communication and trust-building measures to improve residents' awareness and perception of the WPIP/MIP V </a:t>
            </a:r>
            <a:r>
              <a:rPr lang="en-US" b="0" dirty="0" err="1"/>
              <a:t>Programme</a:t>
            </a:r>
            <a:r>
              <a:rPr lang="en-US" b="0" dirty="0"/>
              <a:t> and its benefits.</a:t>
            </a:r>
          </a:p>
        </p:txBody>
      </p:sp>
    </p:spTree>
    <p:extLst>
      <p:ext uri="{BB962C8B-B14F-4D97-AF65-F5344CB8AC3E}">
        <p14:creationId xmlns:p14="http://schemas.microsoft.com/office/powerpoint/2010/main" val="15778115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60EB48-4543-F9BE-1F7A-7D429FD2ADBD}"/>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7F520E36-FF0D-8439-7622-1F8C347AF836}"/>
              </a:ext>
            </a:extLst>
          </p:cNvPr>
          <p:cNvSpPr/>
          <p:nvPr/>
        </p:nvSpPr>
        <p:spPr>
          <a:xfrm>
            <a:off x="990912" y="2250637"/>
            <a:ext cx="8502711" cy="3979948"/>
          </a:xfrm>
          <a:prstGeom prst="rect">
            <a:avLst/>
          </a:prstGeom>
          <a:solidFill>
            <a:sysClr val="window" lastClr="FFFFFF"/>
          </a:solidFill>
          <a:ln w="25400" cap="flat" cmpd="sng" algn="ctr">
            <a:noFill/>
            <a:prstDash val="solid"/>
            <a:miter lim="800000"/>
          </a:ln>
          <a:effectLst>
            <a:glow rad="63500">
              <a:sysClr val="window" lastClr="FFFFFF">
                <a:lumMod val="95000"/>
                <a:alpha val="40000"/>
              </a:sysClr>
            </a:glow>
            <a:outerShdw blurRad="50800" dist="38100" algn="l" rotWithShape="0">
              <a:prstClr val="black">
                <a:alpha val="40000"/>
              </a:prstClr>
            </a:outerShdw>
          </a:effectLst>
        </p:spPr>
        <p:txBody>
          <a:bodyPr spcFirstLastPara="0" vert="horz" wrap="square" lIns="4763" tIns="4763" rIns="4763" bIns="4763" numCol="1" spcCol="953" rtlCol="0" anchor="ctr" anchorCtr="0">
            <a:noAutofit/>
          </a:bodyPr>
          <a:lstStyle/>
          <a:p>
            <a:pPr>
              <a:defRPr/>
            </a:pPr>
            <a:endParaRPr lang="en-US" sz="900" kern="0" dirty="0">
              <a:solidFill>
                <a:prstClr val="black"/>
              </a:solidFill>
              <a:latin typeface="Calibri" panose="020F0502020204030204"/>
            </a:endParaRPr>
          </a:p>
        </p:txBody>
      </p:sp>
      <p:sp>
        <p:nvSpPr>
          <p:cNvPr id="3" name="Slide Number Placeholder 2">
            <a:extLst>
              <a:ext uri="{FF2B5EF4-FFF2-40B4-BE49-F238E27FC236}">
                <a16:creationId xmlns:a16="http://schemas.microsoft.com/office/drawing/2014/main" id="{84E405D4-6513-80E5-82D1-2A3E6C1CB1F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4AD89C-DF1E-4948-B597-5DD47B34A9CA}" type="slidenum">
              <a:rPr kumimoji="1" lang="ja-JP" altLang="en-US" sz="2000" b="0" i="0" u="none" strike="noStrike" kern="1200" cap="none" spc="0" normalizeH="0" baseline="0" noProof="0" smtClean="0">
                <a:ln>
                  <a:noFill/>
                </a:ln>
                <a:solidFill>
                  <a:srgbClr val="373545">
                    <a:lumMod val="20000"/>
                    <a:lumOff val="80000"/>
                  </a:srgbClr>
                </a:solidFill>
                <a:effectLst/>
                <a:uLnTx/>
                <a:uFillTx/>
                <a:latin typeface="Coo Hew"/>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1" lang="ja-JP" altLang="en-US" sz="2000" b="0" i="0" u="none" strike="noStrike" kern="1200" cap="none" spc="0" normalizeH="0" baseline="0" noProof="0" dirty="0">
              <a:ln>
                <a:noFill/>
              </a:ln>
              <a:solidFill>
                <a:srgbClr val="373545">
                  <a:lumMod val="20000"/>
                  <a:lumOff val="80000"/>
                </a:srgbClr>
              </a:solidFill>
              <a:effectLst/>
              <a:uLnTx/>
              <a:uFillTx/>
              <a:latin typeface="Coo Hew"/>
              <a:cs typeface="+mn-cs"/>
            </a:endParaRPr>
          </a:p>
        </p:txBody>
      </p:sp>
      <p:sp>
        <p:nvSpPr>
          <p:cNvPr id="6" name="Title 5">
            <a:extLst>
              <a:ext uri="{FF2B5EF4-FFF2-40B4-BE49-F238E27FC236}">
                <a16:creationId xmlns:a16="http://schemas.microsoft.com/office/drawing/2014/main" id="{870EFABA-5F74-7AB5-9F85-B209B2E8E931}"/>
              </a:ext>
            </a:extLst>
          </p:cNvPr>
          <p:cNvSpPr>
            <a:spLocks noGrp="1"/>
          </p:cNvSpPr>
          <p:nvPr>
            <p:ph type="title"/>
          </p:nvPr>
        </p:nvSpPr>
        <p:spPr>
          <a:xfrm>
            <a:off x="749826" y="0"/>
            <a:ext cx="10352437" cy="1042095"/>
          </a:xfrm>
        </p:spPr>
        <p:txBody>
          <a:bodyPr>
            <a:normAutofit fontScale="90000"/>
          </a:bodyPr>
          <a:lstStyle/>
          <a:p>
            <a:r>
              <a:rPr lang="en-US" dirty="0"/>
              <a:t>Index of positive perception towards WPIP/MIP V </a:t>
            </a:r>
            <a:r>
              <a:rPr lang="en-US" dirty="0" err="1"/>
              <a:t>Programme</a:t>
            </a:r>
            <a:r>
              <a:rPr lang="en-US" dirty="0"/>
              <a:t> </a:t>
            </a:r>
          </a:p>
        </p:txBody>
      </p:sp>
      <p:sp>
        <p:nvSpPr>
          <p:cNvPr id="22" name="TextBox 21">
            <a:extLst>
              <a:ext uri="{FF2B5EF4-FFF2-40B4-BE49-F238E27FC236}">
                <a16:creationId xmlns:a16="http://schemas.microsoft.com/office/drawing/2014/main" id="{C5F12651-4646-5D8D-67FD-E4D4C88FC46B}"/>
              </a:ext>
            </a:extLst>
          </p:cNvPr>
          <p:cNvSpPr txBox="1"/>
          <p:nvPr/>
        </p:nvSpPr>
        <p:spPr>
          <a:xfrm>
            <a:off x="935565" y="1587234"/>
            <a:ext cx="10363805" cy="461665"/>
          </a:xfrm>
          <a:prstGeom prst="rect">
            <a:avLst/>
          </a:prstGeom>
          <a:solidFill>
            <a:schemeClr val="bg1">
              <a:lumMod val="95000"/>
            </a:schemeClr>
          </a:solidFill>
          <a:ln>
            <a:solidFill>
              <a:schemeClr val="bg1">
                <a:lumMod val="95000"/>
              </a:schemeClr>
            </a:solidFill>
          </a:ln>
        </p:spPr>
        <p:txBody>
          <a:bodyPr wrap="square" rtlCol="0">
            <a:spAutoFit/>
          </a:bodyPr>
          <a:lstStyle/>
          <a:p>
            <a:r>
              <a:rPr lang="en-US" sz="1200" dirty="0"/>
              <a:t>The total sum of the averages of each area will create the index for the Perception/Satisfaction.  </a:t>
            </a:r>
          </a:p>
          <a:p>
            <a:r>
              <a:rPr lang="en-US" sz="1200" dirty="0"/>
              <a:t>Such index includes all the stakeholders, the WPIP/MIP program, EU as an investor and the Municipality as implementer</a:t>
            </a:r>
          </a:p>
        </p:txBody>
      </p:sp>
      <p:graphicFrame>
        <p:nvGraphicFramePr>
          <p:cNvPr id="4" name="Table 3">
            <a:extLst>
              <a:ext uri="{FF2B5EF4-FFF2-40B4-BE49-F238E27FC236}">
                <a16:creationId xmlns:a16="http://schemas.microsoft.com/office/drawing/2014/main" id="{80A291B3-B691-2BA7-8C82-740475030352}"/>
              </a:ext>
            </a:extLst>
          </p:cNvPr>
          <p:cNvGraphicFramePr>
            <a:graphicFrameLocks noGrp="1"/>
          </p:cNvGraphicFramePr>
          <p:nvPr>
            <p:extLst>
              <p:ext uri="{D42A27DB-BD31-4B8C-83A1-F6EECF244321}">
                <p14:modId xmlns:p14="http://schemas.microsoft.com/office/powerpoint/2010/main" val="1078066537"/>
              </p:ext>
            </p:extLst>
          </p:nvPr>
        </p:nvGraphicFramePr>
        <p:xfrm>
          <a:off x="1046785" y="2250637"/>
          <a:ext cx="8375122" cy="3710891"/>
        </p:xfrm>
        <a:graphic>
          <a:graphicData uri="http://schemas.openxmlformats.org/drawingml/2006/table">
            <a:tbl>
              <a:tblPr>
                <a:tableStyleId>{5FD0F851-EC5A-4D38-B0AD-8093EC10F338}</a:tableStyleId>
              </a:tblPr>
              <a:tblGrid>
                <a:gridCol w="6971675">
                  <a:extLst>
                    <a:ext uri="{9D8B030D-6E8A-4147-A177-3AD203B41FA5}">
                      <a16:colId xmlns:a16="http://schemas.microsoft.com/office/drawing/2014/main" val="2347581213"/>
                    </a:ext>
                  </a:extLst>
                </a:gridCol>
                <a:gridCol w="1403447">
                  <a:extLst>
                    <a:ext uri="{9D8B030D-6E8A-4147-A177-3AD203B41FA5}">
                      <a16:colId xmlns:a16="http://schemas.microsoft.com/office/drawing/2014/main" val="2576779762"/>
                    </a:ext>
                  </a:extLst>
                </a:gridCol>
              </a:tblGrid>
              <a:tr h="629411">
                <a:tc>
                  <a:txBody>
                    <a:bodyPr/>
                    <a:lstStyle/>
                    <a:p>
                      <a:pPr algn="l" fontAlgn="ctr"/>
                      <a:r>
                        <a:rPr lang="en-US" sz="1100" b="1" u="none" strike="noStrike" dirty="0">
                          <a:effectLst/>
                        </a:rPr>
                        <a:t>Questions to Calculate the Score</a:t>
                      </a:r>
                      <a:endParaRPr lang="en-US" sz="1100" b="1" i="0" u="none" strike="noStrike" dirty="0">
                        <a:solidFill>
                          <a:srgbClr val="000000"/>
                        </a:solidFill>
                        <a:effectLst/>
                        <a:latin typeface="+mn-lt"/>
                      </a:endParaRPr>
                    </a:p>
                  </a:txBody>
                  <a:tcPr marL="9525" marR="9525" marT="9525" marB="0" anchor="ctr"/>
                </a:tc>
                <a:tc>
                  <a:txBody>
                    <a:bodyPr/>
                    <a:lstStyle/>
                    <a:p>
                      <a:pPr algn="l" fontAlgn="ctr"/>
                      <a:r>
                        <a:rPr lang="en-US" sz="1100" b="1" u="none" strike="noStrike" dirty="0">
                          <a:effectLst/>
                        </a:rPr>
                        <a:t>Weighting Factor-importance Given </a:t>
                      </a:r>
                      <a:endParaRPr lang="en-US" sz="1100" b="1"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3177888417"/>
                  </a:ext>
                </a:extLst>
              </a:tr>
              <a:tr h="248406">
                <a:tc>
                  <a:txBody>
                    <a:bodyPr/>
                    <a:lstStyle/>
                    <a:p>
                      <a:pPr algn="l" fontAlgn="ctr"/>
                      <a:r>
                        <a:rPr lang="en-US" sz="1100" b="1" u="sng" strike="noStrike" dirty="0">
                          <a:effectLst/>
                        </a:rPr>
                        <a:t>WPIP/MIP V investment program</a:t>
                      </a:r>
                      <a:endParaRPr lang="en-US" sz="1100" b="1" i="0" u="sng" strike="noStrike" dirty="0">
                        <a:solidFill>
                          <a:srgbClr val="000000"/>
                        </a:solidFill>
                        <a:effectLst/>
                        <a:latin typeface="+mn-lt"/>
                      </a:endParaRPr>
                    </a:p>
                  </a:txBody>
                  <a:tcPr marL="9525" marR="9525" marT="9525" marB="0" anchor="ctr"/>
                </a:tc>
                <a:tc>
                  <a:txBody>
                    <a:bodyPr/>
                    <a:lstStyle/>
                    <a:p>
                      <a:pPr algn="ctr" fontAlgn="b"/>
                      <a:endParaRPr lang="en-US" sz="1100" b="0" i="0" u="none" strike="noStrike" dirty="0">
                        <a:solidFill>
                          <a:srgbClr val="000000"/>
                        </a:solidFill>
                        <a:effectLst/>
                        <a:latin typeface="+mn-lt"/>
                      </a:endParaRPr>
                    </a:p>
                  </a:txBody>
                  <a:tcPr marL="9525" marR="9525" marT="9525" marB="0" anchor="b"/>
                </a:tc>
                <a:extLst>
                  <a:ext uri="{0D108BD9-81ED-4DB2-BD59-A6C34878D82A}">
                    <a16:rowId xmlns:a16="http://schemas.microsoft.com/office/drawing/2014/main" val="1871035971"/>
                  </a:ext>
                </a:extLst>
              </a:tr>
              <a:tr h="248406">
                <a:tc>
                  <a:txBody>
                    <a:bodyPr/>
                    <a:lstStyle/>
                    <a:p>
                      <a:pPr algn="l" fontAlgn="ctr"/>
                      <a:r>
                        <a:rPr lang="en-US" sz="1100" u="none" strike="noStrike" dirty="0">
                          <a:effectLst/>
                        </a:rPr>
                        <a:t>14. How do you think the WPIP/MIP V investment program might impact your municipality?</a:t>
                      </a:r>
                    </a:p>
                  </a:txBody>
                  <a:tcPr marL="9525" marR="9525" marT="9525" marB="0" anchor="ctr"/>
                </a:tc>
                <a:tc>
                  <a:txBody>
                    <a:bodyPr/>
                    <a:lstStyle/>
                    <a:p>
                      <a:pPr algn="ctr" fontAlgn="b"/>
                      <a:r>
                        <a:rPr lang="en-US" sz="1100" u="none" strike="noStrike" dirty="0">
                          <a:effectLst/>
                        </a:rPr>
                        <a:t>15%</a:t>
                      </a:r>
                      <a:endParaRPr lang="en-US" sz="1100" b="0" i="0" u="none" strike="noStrike" dirty="0">
                        <a:solidFill>
                          <a:srgbClr val="000000"/>
                        </a:solidFill>
                        <a:effectLst/>
                        <a:latin typeface="+mn-lt"/>
                      </a:endParaRPr>
                    </a:p>
                  </a:txBody>
                  <a:tcPr marL="9525" marR="9525" marT="9525" marB="0" anchor="b"/>
                </a:tc>
                <a:extLst>
                  <a:ext uri="{0D108BD9-81ED-4DB2-BD59-A6C34878D82A}">
                    <a16:rowId xmlns:a16="http://schemas.microsoft.com/office/drawing/2014/main" val="4019949573"/>
                  </a:ext>
                </a:extLst>
              </a:tr>
              <a:tr h="496813">
                <a:tc>
                  <a:txBody>
                    <a:bodyPr/>
                    <a:lstStyle/>
                    <a:p>
                      <a:pPr algn="l" fontAlgn="ctr"/>
                      <a:r>
                        <a:rPr lang="en-US" sz="1100" u="none" strike="noStrike" dirty="0">
                          <a:effectLst/>
                        </a:rPr>
                        <a:t>16. Now, after being introduced to the details and the specifics of the project let me ask again, ⁠how do you think the WPIP/MIP V investment program might impact your municipality?</a:t>
                      </a:r>
                    </a:p>
                  </a:txBody>
                  <a:tcPr marL="9525" marR="9525" marT="9525" marB="0" anchor="ctr"/>
                </a:tc>
                <a:tc>
                  <a:txBody>
                    <a:bodyPr/>
                    <a:lstStyle/>
                    <a:p>
                      <a:pPr algn="ctr" fontAlgn="b"/>
                      <a:r>
                        <a:rPr lang="en-US" sz="1100" u="none" strike="noStrike" dirty="0">
                          <a:effectLst/>
                        </a:rPr>
                        <a:t>25%</a:t>
                      </a:r>
                      <a:endParaRPr lang="en-US" sz="1100" b="0" i="0" u="none" strike="noStrike" dirty="0">
                        <a:solidFill>
                          <a:srgbClr val="000000"/>
                        </a:solidFill>
                        <a:effectLst/>
                        <a:latin typeface="+mn-lt"/>
                      </a:endParaRPr>
                    </a:p>
                  </a:txBody>
                  <a:tcPr marL="9525" marR="9525" marT="9525" marB="0" anchor="b"/>
                </a:tc>
                <a:extLst>
                  <a:ext uri="{0D108BD9-81ED-4DB2-BD59-A6C34878D82A}">
                    <a16:rowId xmlns:a16="http://schemas.microsoft.com/office/drawing/2014/main" val="1065753876"/>
                  </a:ext>
                </a:extLst>
              </a:tr>
              <a:tr h="319113">
                <a:tc>
                  <a:txBody>
                    <a:bodyPr/>
                    <a:lstStyle/>
                    <a:p>
                      <a:pPr marL="0" marR="0" lvl="0" indent="0" algn="l" defTabSz="914324" rtl="0" eaLnBrk="1" fontAlgn="ctr" latinLnBrk="0" hangingPunct="1">
                        <a:lnSpc>
                          <a:spcPct val="100000"/>
                        </a:lnSpc>
                        <a:spcBef>
                          <a:spcPts val="0"/>
                        </a:spcBef>
                        <a:spcAft>
                          <a:spcPts val="0"/>
                        </a:spcAft>
                        <a:buClrTx/>
                        <a:buSzTx/>
                        <a:buFontTx/>
                        <a:buNone/>
                        <a:tabLst/>
                        <a:defRPr/>
                      </a:pPr>
                      <a:r>
                        <a:rPr lang="en-US" sz="1100" b="1" i="0" u="sng" strike="noStrike" dirty="0">
                          <a:solidFill>
                            <a:srgbClr val="000000"/>
                          </a:solidFill>
                          <a:effectLst/>
                          <a:latin typeface="+mn-lt"/>
                        </a:rPr>
                        <a:t>Municipality services</a:t>
                      </a:r>
                    </a:p>
                  </a:txBody>
                  <a:tcPr marL="9525" marR="9525" marT="9525" marB="0" anchor="ctr"/>
                </a:tc>
                <a:tc>
                  <a:txBody>
                    <a:bodyPr/>
                    <a:lstStyle/>
                    <a:p>
                      <a:pPr algn="ctr" fontAlgn="b"/>
                      <a:endParaRPr lang="en-US" sz="1100" b="0" i="0" u="none" strike="noStrike" dirty="0">
                        <a:solidFill>
                          <a:srgbClr val="000000"/>
                        </a:solidFill>
                        <a:effectLst/>
                        <a:latin typeface="+mn-lt"/>
                      </a:endParaRPr>
                    </a:p>
                  </a:txBody>
                  <a:tcPr marL="9525" marR="9525" marT="9525" marB="0" anchor="b"/>
                </a:tc>
                <a:extLst>
                  <a:ext uri="{0D108BD9-81ED-4DB2-BD59-A6C34878D82A}">
                    <a16:rowId xmlns:a16="http://schemas.microsoft.com/office/drawing/2014/main" val="3408546774"/>
                  </a:ext>
                </a:extLst>
              </a:tr>
              <a:tr h="393722">
                <a:tc>
                  <a:txBody>
                    <a:bodyPr/>
                    <a:lstStyle/>
                    <a:p>
                      <a:pPr marL="0" algn="l" defTabSz="914324" rtl="0" eaLnBrk="1" fontAlgn="ctr" latinLnBrk="0" hangingPunct="1"/>
                      <a:r>
                        <a:rPr kumimoji="1" lang="en-US" sz="1100" u="none" strike="noStrike" kern="1200" dirty="0">
                          <a:solidFill>
                            <a:schemeClr val="tx1"/>
                          </a:solidFill>
                          <a:effectLst/>
                          <a:latin typeface="+mn-lt"/>
                          <a:ea typeface="+mn-ea"/>
                          <a:cs typeface="+mn-cs"/>
                        </a:rPr>
                        <a:t>9. How satisfied are you with the following main services provided by your municipality as regards water and wastewater? Please answer on a scale from 1-5 where 1 means totally dissatisfied, 3-Neutral and 5 Totally Satisfied</a:t>
                      </a:r>
                    </a:p>
                  </a:txBody>
                  <a:tcPr marL="9525" marR="9525" marT="9525" marB="0"/>
                </a:tc>
                <a:tc>
                  <a:txBody>
                    <a:bodyPr/>
                    <a:lstStyle/>
                    <a:p>
                      <a:pPr marL="0" marR="0" lvl="0" indent="0" algn="ctr" defTabSz="914324" rtl="0" eaLnBrk="1" fontAlgn="b" latinLnBrk="0" hangingPunct="1">
                        <a:lnSpc>
                          <a:spcPct val="100000"/>
                        </a:lnSpc>
                        <a:spcBef>
                          <a:spcPts val="0"/>
                        </a:spcBef>
                        <a:spcAft>
                          <a:spcPts val="0"/>
                        </a:spcAft>
                        <a:buClrTx/>
                        <a:buSzTx/>
                        <a:buFontTx/>
                        <a:buNone/>
                        <a:tabLst/>
                        <a:defRPr/>
                      </a:pPr>
                      <a:r>
                        <a:rPr kumimoji="1" lang="en-US" sz="1100" b="0" i="0" u="none" strike="noStrike" kern="1200" cap="none" spc="0" normalizeH="0" baseline="0" noProof="0">
                          <a:ln>
                            <a:noFill/>
                          </a:ln>
                          <a:solidFill>
                            <a:prstClr val="black"/>
                          </a:solidFill>
                          <a:effectLst/>
                          <a:uLnTx/>
                          <a:uFillTx/>
                          <a:latin typeface="Gidole"/>
                          <a:cs typeface="+mn-cs"/>
                        </a:rPr>
                        <a:t>10%</a:t>
                      </a:r>
                      <a:endParaRPr kumimoji="1" lang="en-US" sz="1100" b="0" i="0" u="none" strike="noStrike" kern="1200" cap="none" spc="0" normalizeH="0" baseline="0" noProof="0" dirty="0">
                        <a:ln>
                          <a:noFill/>
                        </a:ln>
                        <a:solidFill>
                          <a:srgbClr val="000000"/>
                        </a:solidFill>
                        <a:effectLst/>
                        <a:uLnTx/>
                        <a:uFillTx/>
                        <a:latin typeface="Gidole"/>
                        <a:cs typeface="+mn-cs"/>
                      </a:endParaRPr>
                    </a:p>
                  </a:txBody>
                  <a:tcPr marL="9525" marR="9525" marT="9525" marB="0" anchor="b"/>
                </a:tc>
                <a:extLst>
                  <a:ext uri="{0D108BD9-81ED-4DB2-BD59-A6C34878D82A}">
                    <a16:rowId xmlns:a16="http://schemas.microsoft.com/office/drawing/2014/main" val="1150615602"/>
                  </a:ext>
                </a:extLst>
              </a:tr>
              <a:tr h="202299">
                <a:tc>
                  <a:txBody>
                    <a:bodyPr/>
                    <a:lstStyle/>
                    <a:p>
                      <a:pPr marL="0" algn="l" defTabSz="914324" rtl="0" eaLnBrk="1" fontAlgn="ctr" latinLnBrk="0" hangingPunct="1"/>
                      <a:r>
                        <a:rPr kumimoji="1" lang="en-US" sz="1100" u="none" strike="noStrike" kern="1200" dirty="0">
                          <a:solidFill>
                            <a:schemeClr val="tx1"/>
                          </a:solidFill>
                          <a:effectLst/>
                          <a:latin typeface="+mn-lt"/>
                          <a:ea typeface="+mn-ea"/>
                          <a:cs typeface="+mn-cs"/>
                        </a:rPr>
                        <a:t>5. How often do you encounter issues with water supply in your area? </a:t>
                      </a:r>
                    </a:p>
                  </a:txBody>
                  <a:tcPr marL="9525" marR="9525" marT="9525" marB="0"/>
                </a:tc>
                <a:tc>
                  <a:txBody>
                    <a:bodyPr/>
                    <a:lstStyle/>
                    <a:p>
                      <a:pPr marL="0" marR="0" lvl="0" indent="0" algn="ctr" defTabSz="914324" rtl="0" eaLnBrk="1" fontAlgn="b" latinLnBrk="0" hangingPunct="1">
                        <a:lnSpc>
                          <a:spcPct val="100000"/>
                        </a:lnSpc>
                        <a:spcBef>
                          <a:spcPts val="0"/>
                        </a:spcBef>
                        <a:spcAft>
                          <a:spcPts val="0"/>
                        </a:spcAft>
                        <a:buClrTx/>
                        <a:buSzTx/>
                        <a:buFontTx/>
                        <a:buNone/>
                        <a:tabLst/>
                        <a:defRPr/>
                      </a:pPr>
                      <a:r>
                        <a:rPr kumimoji="1" lang="en-US" sz="1100" b="0" i="0" u="none" strike="noStrike" kern="1200" cap="none" spc="0" normalizeH="0" baseline="0" noProof="0">
                          <a:ln>
                            <a:noFill/>
                          </a:ln>
                          <a:solidFill>
                            <a:prstClr val="black"/>
                          </a:solidFill>
                          <a:effectLst/>
                          <a:uLnTx/>
                          <a:uFillTx/>
                          <a:latin typeface="Gidole"/>
                          <a:cs typeface="+mn-cs"/>
                        </a:rPr>
                        <a:t>10%</a:t>
                      </a:r>
                      <a:endParaRPr kumimoji="1" lang="en-US" sz="1100" b="0" i="0" u="none" strike="noStrike" kern="1200" cap="none" spc="0" normalizeH="0" baseline="0" noProof="0" dirty="0">
                        <a:ln>
                          <a:noFill/>
                        </a:ln>
                        <a:solidFill>
                          <a:srgbClr val="000000"/>
                        </a:solidFill>
                        <a:effectLst/>
                        <a:uLnTx/>
                        <a:uFillTx/>
                        <a:latin typeface="Gidole"/>
                        <a:cs typeface="+mn-cs"/>
                      </a:endParaRPr>
                    </a:p>
                  </a:txBody>
                  <a:tcPr marL="9525" marR="9525" marT="9525" marB="0" anchor="b"/>
                </a:tc>
                <a:extLst>
                  <a:ext uri="{0D108BD9-81ED-4DB2-BD59-A6C34878D82A}">
                    <a16:rowId xmlns:a16="http://schemas.microsoft.com/office/drawing/2014/main" val="1152786321"/>
                  </a:ext>
                </a:extLst>
              </a:tr>
              <a:tr h="202299">
                <a:tc>
                  <a:txBody>
                    <a:bodyPr/>
                    <a:lstStyle/>
                    <a:p>
                      <a:pPr algn="l" fontAlgn="b"/>
                      <a:r>
                        <a:rPr kumimoji="1" lang="en-US" sz="1100" u="none" strike="noStrike" kern="1200" dirty="0">
                          <a:solidFill>
                            <a:schemeClr val="tx1"/>
                          </a:solidFill>
                          <a:effectLst/>
                          <a:latin typeface="+mn-lt"/>
                          <a:ea typeface="+mn-ea"/>
                          <a:cs typeface="+mn-cs"/>
                        </a:rPr>
                        <a:t>7. What about the wastewater services, how often do you encounter issues?</a:t>
                      </a:r>
                    </a:p>
                  </a:txBody>
                  <a:tcPr marL="9525" marR="9525" marT="9525" marB="0"/>
                </a:tc>
                <a:tc>
                  <a:txBody>
                    <a:bodyPr/>
                    <a:lstStyle/>
                    <a:p>
                      <a:pPr marL="0" marR="0" lvl="0" indent="0" algn="ctr" defTabSz="914324" rtl="0" eaLnBrk="1" fontAlgn="b" latinLnBrk="0" hangingPunct="1">
                        <a:lnSpc>
                          <a:spcPct val="100000"/>
                        </a:lnSpc>
                        <a:spcBef>
                          <a:spcPts val="0"/>
                        </a:spcBef>
                        <a:spcAft>
                          <a:spcPts val="0"/>
                        </a:spcAft>
                        <a:buClrTx/>
                        <a:buSzTx/>
                        <a:buFontTx/>
                        <a:buNone/>
                        <a:tabLst/>
                        <a:defRPr/>
                      </a:pPr>
                      <a:r>
                        <a:rPr kumimoji="1" lang="en-US" sz="1100" b="0" i="0" u="none" strike="noStrike" kern="1200" cap="none" spc="0" normalizeH="0" baseline="0" noProof="0">
                          <a:ln>
                            <a:noFill/>
                          </a:ln>
                          <a:solidFill>
                            <a:prstClr val="black"/>
                          </a:solidFill>
                          <a:effectLst/>
                          <a:uLnTx/>
                          <a:uFillTx/>
                          <a:latin typeface="Gidole"/>
                          <a:cs typeface="+mn-cs"/>
                        </a:rPr>
                        <a:t>10%</a:t>
                      </a:r>
                      <a:endParaRPr kumimoji="1" lang="en-US" sz="1100" b="0" i="0" u="none" strike="noStrike" kern="1200" cap="none" spc="0" normalizeH="0" baseline="0" noProof="0" dirty="0">
                        <a:ln>
                          <a:noFill/>
                        </a:ln>
                        <a:solidFill>
                          <a:srgbClr val="000000"/>
                        </a:solidFill>
                        <a:effectLst/>
                        <a:uLnTx/>
                        <a:uFillTx/>
                        <a:latin typeface="Gidole"/>
                        <a:cs typeface="+mn-cs"/>
                      </a:endParaRPr>
                    </a:p>
                  </a:txBody>
                  <a:tcPr marL="9525" marR="9525" marT="9525" marB="0" anchor="b"/>
                </a:tc>
                <a:extLst>
                  <a:ext uri="{0D108BD9-81ED-4DB2-BD59-A6C34878D82A}">
                    <a16:rowId xmlns:a16="http://schemas.microsoft.com/office/drawing/2014/main" val="2721226142"/>
                  </a:ext>
                </a:extLst>
              </a:tr>
              <a:tr h="225204">
                <a:tc>
                  <a:txBody>
                    <a:bodyPr/>
                    <a:lstStyle/>
                    <a:p>
                      <a:pPr algn="l" fontAlgn="b"/>
                      <a:r>
                        <a:rPr kumimoji="1" lang="en-US" sz="1100" u="none" strike="noStrike" kern="1200" dirty="0">
                          <a:solidFill>
                            <a:schemeClr val="tx1"/>
                          </a:solidFill>
                          <a:effectLst/>
                          <a:latin typeface="+mn-lt"/>
                          <a:ea typeface="+mn-ea"/>
                          <a:cs typeface="+mn-cs"/>
                        </a:rPr>
                        <a:t>10. Are you aware of any recent improvements or changes to the water and wastewater services in your municipality?</a:t>
                      </a:r>
                    </a:p>
                  </a:txBody>
                  <a:tcPr marL="9525" marR="9525" marT="9525" marB="0"/>
                </a:tc>
                <a:tc>
                  <a:txBody>
                    <a:bodyPr/>
                    <a:lstStyle/>
                    <a:p>
                      <a:pPr marL="0" marR="0" lvl="0" indent="0" algn="ctr" defTabSz="914324" rtl="0" eaLnBrk="1" fontAlgn="b" latinLnBrk="0" hangingPunct="1">
                        <a:lnSpc>
                          <a:spcPct val="100000"/>
                        </a:lnSpc>
                        <a:spcBef>
                          <a:spcPts val="0"/>
                        </a:spcBef>
                        <a:spcAft>
                          <a:spcPts val="0"/>
                        </a:spcAft>
                        <a:buClrTx/>
                        <a:buSzTx/>
                        <a:buFontTx/>
                        <a:buNone/>
                        <a:tabLst/>
                        <a:defRPr/>
                      </a:pPr>
                      <a:r>
                        <a:rPr kumimoji="1" lang="en-US" sz="1100" b="0" i="0" u="none" strike="noStrike" kern="1200" cap="none" spc="0" normalizeH="0" baseline="0" noProof="0" dirty="0">
                          <a:ln>
                            <a:noFill/>
                          </a:ln>
                          <a:solidFill>
                            <a:prstClr val="black"/>
                          </a:solidFill>
                          <a:effectLst/>
                          <a:uLnTx/>
                          <a:uFillTx/>
                          <a:latin typeface="Gidole"/>
                          <a:cs typeface="+mn-cs"/>
                        </a:rPr>
                        <a:t>10%</a:t>
                      </a:r>
                      <a:endParaRPr kumimoji="1" lang="en-US" sz="1100" b="0" i="0" u="none" strike="noStrike" kern="1200" cap="none" spc="0" normalizeH="0" baseline="0" noProof="0" dirty="0">
                        <a:ln>
                          <a:noFill/>
                        </a:ln>
                        <a:solidFill>
                          <a:srgbClr val="000000"/>
                        </a:solidFill>
                        <a:effectLst/>
                        <a:uLnTx/>
                        <a:uFillTx/>
                        <a:latin typeface="Gidole"/>
                        <a:cs typeface="+mn-cs"/>
                      </a:endParaRPr>
                    </a:p>
                  </a:txBody>
                  <a:tcPr marL="9525" marR="9525" marT="9525" marB="0" anchor="b"/>
                </a:tc>
                <a:extLst>
                  <a:ext uri="{0D108BD9-81ED-4DB2-BD59-A6C34878D82A}">
                    <a16:rowId xmlns:a16="http://schemas.microsoft.com/office/drawing/2014/main" val="74039926"/>
                  </a:ext>
                </a:extLst>
              </a:tr>
              <a:tr h="248406">
                <a:tc>
                  <a:txBody>
                    <a:bodyPr/>
                    <a:lstStyle/>
                    <a:p>
                      <a:pPr algn="l" fontAlgn="ctr"/>
                      <a:r>
                        <a:rPr lang="en-US" sz="1100" b="1" i="0" u="sng" strike="noStrike" dirty="0">
                          <a:solidFill>
                            <a:srgbClr val="000000"/>
                          </a:solidFill>
                          <a:effectLst/>
                          <a:latin typeface="+mn-lt"/>
                        </a:rPr>
                        <a:t>EU Policy</a:t>
                      </a:r>
                    </a:p>
                  </a:txBody>
                  <a:tcPr marL="9525" marR="9525" marT="9525" marB="0" anchor="ctr"/>
                </a:tc>
                <a:tc>
                  <a:txBody>
                    <a:bodyPr/>
                    <a:lstStyle/>
                    <a:p>
                      <a:pPr algn="ctr" fontAlgn="b"/>
                      <a:endParaRPr lang="en-US" sz="1100" b="0" i="0" u="none" strike="noStrike" dirty="0">
                        <a:solidFill>
                          <a:srgbClr val="000000"/>
                        </a:solidFill>
                        <a:effectLst/>
                        <a:latin typeface="+mn-lt"/>
                      </a:endParaRPr>
                    </a:p>
                  </a:txBody>
                  <a:tcPr marL="9525" marR="9525" marT="9525" marB="0" anchor="b"/>
                </a:tc>
                <a:extLst>
                  <a:ext uri="{0D108BD9-81ED-4DB2-BD59-A6C34878D82A}">
                    <a16:rowId xmlns:a16="http://schemas.microsoft.com/office/drawing/2014/main" val="3970969541"/>
                  </a:ext>
                </a:extLst>
              </a:tr>
              <a:tr h="248406">
                <a:tc>
                  <a:txBody>
                    <a:bodyPr/>
                    <a:lstStyle/>
                    <a:p>
                      <a:pPr algn="l" fontAlgn="b"/>
                      <a:r>
                        <a:rPr lang="en-US" sz="1100" b="0" i="0" u="none" strike="noStrike" dirty="0">
                          <a:solidFill>
                            <a:srgbClr val="000000"/>
                          </a:solidFill>
                          <a:effectLst/>
                          <a:latin typeface="Calibri" panose="020F0502020204030204" pitchFamily="34" charset="0"/>
                        </a:rPr>
                        <a:t>22. How important do you think EU water policy is for improving water and wastewater services in Albania?</a:t>
                      </a:r>
                    </a:p>
                  </a:txBody>
                  <a:tcPr marL="9525" marR="9525" marT="9525" marB="0" anchor="b"/>
                </a:tc>
                <a:tc>
                  <a:txBody>
                    <a:bodyPr/>
                    <a:lstStyle/>
                    <a:p>
                      <a:pPr algn="ctr" fontAlgn="b"/>
                      <a:r>
                        <a:rPr lang="en-US" sz="1100" u="none" strike="noStrike" dirty="0">
                          <a:effectLst/>
                        </a:rPr>
                        <a:t>20%</a:t>
                      </a:r>
                      <a:endParaRPr lang="en-US" sz="1100" b="0" i="0" u="none" strike="noStrike" dirty="0">
                        <a:solidFill>
                          <a:srgbClr val="000000"/>
                        </a:solidFill>
                        <a:effectLst/>
                        <a:latin typeface="+mn-lt"/>
                      </a:endParaRPr>
                    </a:p>
                  </a:txBody>
                  <a:tcPr marL="9525" marR="9525" marT="9525" marB="0" anchor="b"/>
                </a:tc>
                <a:extLst>
                  <a:ext uri="{0D108BD9-81ED-4DB2-BD59-A6C34878D82A}">
                    <a16:rowId xmlns:a16="http://schemas.microsoft.com/office/drawing/2014/main" val="3513114107"/>
                  </a:ext>
                </a:extLst>
              </a:tr>
              <a:tr h="248406">
                <a:tc>
                  <a:txBody>
                    <a:bodyPr/>
                    <a:lstStyle/>
                    <a:p>
                      <a:pPr algn="l" fontAlgn="b"/>
                      <a:r>
                        <a:rPr lang="en-US" sz="1100" b="1" u="none" strike="noStrike" dirty="0">
                          <a:effectLst/>
                        </a:rPr>
                        <a:t>TOTAL INDEX SCORE</a:t>
                      </a:r>
                      <a:endParaRPr lang="en-US" sz="1100" b="1" i="0" u="none" strike="noStrike" dirty="0">
                        <a:solidFill>
                          <a:srgbClr val="000000"/>
                        </a:solidFill>
                        <a:effectLst/>
                        <a:latin typeface="+mn-lt"/>
                      </a:endParaRPr>
                    </a:p>
                  </a:txBody>
                  <a:tcPr marL="9525" marR="9525" marT="9525" marB="0" anchor="b"/>
                </a:tc>
                <a:tc>
                  <a:txBody>
                    <a:bodyPr/>
                    <a:lstStyle/>
                    <a:p>
                      <a:pPr algn="ctr" fontAlgn="b"/>
                      <a:r>
                        <a:rPr lang="en-US" sz="1100" b="1" u="none" strike="noStrike" dirty="0">
                          <a:effectLst/>
                        </a:rPr>
                        <a:t>100%</a:t>
                      </a:r>
                      <a:endParaRPr lang="en-US" sz="1100" b="1" i="0" u="none" strike="noStrike" dirty="0">
                        <a:solidFill>
                          <a:srgbClr val="000000"/>
                        </a:solidFill>
                        <a:effectLst/>
                        <a:latin typeface="+mn-lt"/>
                      </a:endParaRPr>
                    </a:p>
                  </a:txBody>
                  <a:tcPr marL="9525" marR="9525" marT="9525" marB="0" anchor="b"/>
                </a:tc>
                <a:extLst>
                  <a:ext uri="{0D108BD9-81ED-4DB2-BD59-A6C34878D82A}">
                    <a16:rowId xmlns:a16="http://schemas.microsoft.com/office/drawing/2014/main" val="3654394877"/>
                  </a:ext>
                </a:extLst>
              </a:tr>
            </a:tbl>
          </a:graphicData>
        </a:graphic>
      </p:graphicFrame>
    </p:spTree>
    <p:extLst>
      <p:ext uri="{BB962C8B-B14F-4D97-AF65-F5344CB8AC3E}">
        <p14:creationId xmlns:p14="http://schemas.microsoft.com/office/powerpoint/2010/main" val="16903122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D21734-A70E-CC11-56F1-03038AD009C8}"/>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6C9620E-850D-C249-D26D-427642896B7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4AD89C-DF1E-4948-B597-5DD47B34A9CA}" type="slidenum">
              <a:rPr kumimoji="1" lang="ja-JP" altLang="en-US" sz="2000" b="0" i="0" u="none" strike="noStrike" kern="1200" cap="none" spc="0" normalizeH="0" baseline="0" noProof="0" smtClean="0">
                <a:ln>
                  <a:noFill/>
                </a:ln>
                <a:solidFill>
                  <a:srgbClr val="373545">
                    <a:lumMod val="20000"/>
                    <a:lumOff val="80000"/>
                  </a:srgbClr>
                </a:solidFill>
                <a:effectLst/>
                <a:uLnTx/>
                <a:uFillTx/>
                <a:latin typeface="Coo Hew"/>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1" lang="ja-JP" altLang="en-US" sz="2000" b="0" i="0" u="none" strike="noStrike" kern="1200" cap="none" spc="0" normalizeH="0" baseline="0" noProof="0" dirty="0">
              <a:ln>
                <a:noFill/>
              </a:ln>
              <a:solidFill>
                <a:srgbClr val="373545">
                  <a:lumMod val="20000"/>
                  <a:lumOff val="80000"/>
                </a:srgbClr>
              </a:solidFill>
              <a:effectLst/>
              <a:uLnTx/>
              <a:uFillTx/>
              <a:latin typeface="Coo Hew"/>
              <a:cs typeface="+mn-cs"/>
            </a:endParaRPr>
          </a:p>
        </p:txBody>
      </p:sp>
      <p:sp>
        <p:nvSpPr>
          <p:cNvPr id="6" name="Title 5">
            <a:extLst>
              <a:ext uri="{FF2B5EF4-FFF2-40B4-BE49-F238E27FC236}">
                <a16:creationId xmlns:a16="http://schemas.microsoft.com/office/drawing/2014/main" id="{277AF83F-C69F-8048-7C91-20740781A022}"/>
              </a:ext>
            </a:extLst>
          </p:cNvPr>
          <p:cNvSpPr>
            <a:spLocks noGrp="1"/>
          </p:cNvSpPr>
          <p:nvPr>
            <p:ph type="title"/>
          </p:nvPr>
        </p:nvSpPr>
        <p:spPr>
          <a:xfrm>
            <a:off x="935566" y="185740"/>
            <a:ext cx="10352437" cy="1042095"/>
          </a:xfrm>
        </p:spPr>
        <p:txBody>
          <a:bodyPr>
            <a:normAutofit fontScale="90000"/>
          </a:bodyPr>
          <a:lstStyle/>
          <a:p>
            <a:r>
              <a:rPr lang="en-US" dirty="0"/>
              <a:t>Index of positive perception towards WPIP/MIP V </a:t>
            </a:r>
            <a:r>
              <a:rPr lang="en-US" dirty="0" err="1"/>
              <a:t>Programme</a:t>
            </a:r>
            <a:r>
              <a:rPr lang="en-US" dirty="0"/>
              <a:t> </a:t>
            </a:r>
            <a:br>
              <a:rPr lang="en-US" dirty="0"/>
            </a:br>
            <a:r>
              <a:rPr lang="en-US" sz="2400" dirty="0"/>
              <a:t>Total tracking</a:t>
            </a:r>
            <a:endParaRPr lang="en-US" dirty="0"/>
          </a:p>
        </p:txBody>
      </p:sp>
      <p:sp>
        <p:nvSpPr>
          <p:cNvPr id="4" name="Rectangle 3">
            <a:extLst>
              <a:ext uri="{FF2B5EF4-FFF2-40B4-BE49-F238E27FC236}">
                <a16:creationId xmlns:a16="http://schemas.microsoft.com/office/drawing/2014/main" id="{E86BC818-0AB3-9E86-0918-2408F87BD2AB}"/>
              </a:ext>
            </a:extLst>
          </p:cNvPr>
          <p:cNvSpPr/>
          <p:nvPr/>
        </p:nvSpPr>
        <p:spPr>
          <a:xfrm>
            <a:off x="1141020" y="1992841"/>
            <a:ext cx="9658525" cy="3286998"/>
          </a:xfrm>
          <a:prstGeom prst="rect">
            <a:avLst/>
          </a:prstGeom>
          <a:solidFill>
            <a:sysClr val="window" lastClr="FFFFFF"/>
          </a:solidFill>
          <a:ln w="25400" cap="flat" cmpd="sng" algn="ctr">
            <a:noFill/>
            <a:prstDash val="solid"/>
            <a:miter lim="800000"/>
          </a:ln>
          <a:effectLst>
            <a:glow rad="63500">
              <a:sysClr val="window" lastClr="FFFFFF">
                <a:lumMod val="95000"/>
                <a:alpha val="40000"/>
              </a:sysClr>
            </a:glow>
            <a:outerShdw blurRad="50800" dist="38100" algn="l" rotWithShape="0">
              <a:prstClr val="black">
                <a:alpha val="40000"/>
              </a:prstClr>
            </a:outerShdw>
          </a:effectLst>
        </p:spPr>
        <p:txBody>
          <a:bodyPr spcFirstLastPara="0" vert="horz" wrap="square" lIns="4763" tIns="4763" rIns="4763" bIns="4763" numCol="1" spcCol="953" rtlCol="0" anchor="ctr" anchorCtr="0">
            <a:noAutofit/>
          </a:bodyPr>
          <a:lstStyle/>
          <a:p>
            <a:pPr>
              <a:defRPr/>
            </a:pPr>
            <a:endParaRPr lang="en-US" sz="900" kern="0" dirty="0">
              <a:solidFill>
                <a:prstClr val="black"/>
              </a:solidFill>
              <a:latin typeface="Calibri" panose="020F0502020204030204"/>
            </a:endParaRPr>
          </a:p>
        </p:txBody>
      </p:sp>
      <p:graphicFrame>
        <p:nvGraphicFramePr>
          <p:cNvPr id="5" name="Content Placeholder 11">
            <a:extLst>
              <a:ext uri="{FF2B5EF4-FFF2-40B4-BE49-F238E27FC236}">
                <a16:creationId xmlns:a16="http://schemas.microsoft.com/office/drawing/2014/main" id="{23329104-5836-3648-F9C8-465B4459C078}"/>
              </a:ext>
            </a:extLst>
          </p:cNvPr>
          <p:cNvGraphicFramePr>
            <a:graphicFrameLocks/>
          </p:cNvGraphicFramePr>
          <p:nvPr>
            <p:extLst>
              <p:ext uri="{D42A27DB-BD31-4B8C-83A1-F6EECF244321}">
                <p14:modId xmlns:p14="http://schemas.microsoft.com/office/powerpoint/2010/main" val="4017659330"/>
              </p:ext>
            </p:extLst>
          </p:nvPr>
        </p:nvGraphicFramePr>
        <p:xfrm>
          <a:off x="1434165" y="2151629"/>
          <a:ext cx="9259167" cy="279940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7748486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82F052-B022-31B0-3E1F-253347DA46C1}"/>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E153ABE-F445-EB2D-560E-F02B14B8232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4AD89C-DF1E-4948-B597-5DD47B34A9CA}" type="slidenum">
              <a:rPr kumimoji="1" lang="ja-JP" altLang="en-US" sz="2000" b="0" i="0" u="none" strike="noStrike" kern="1200" cap="none" spc="0" normalizeH="0" baseline="0" noProof="0" smtClean="0">
                <a:ln>
                  <a:noFill/>
                </a:ln>
                <a:solidFill>
                  <a:srgbClr val="373545">
                    <a:lumMod val="20000"/>
                    <a:lumOff val="80000"/>
                  </a:srgbClr>
                </a:solidFill>
                <a:effectLst/>
                <a:uLnTx/>
                <a:uFillTx/>
                <a:latin typeface="Coo Hew"/>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1" lang="ja-JP" altLang="en-US" sz="2000" b="0" i="0" u="none" strike="noStrike" kern="1200" cap="none" spc="0" normalizeH="0" baseline="0" noProof="0" dirty="0">
              <a:ln>
                <a:noFill/>
              </a:ln>
              <a:solidFill>
                <a:srgbClr val="373545">
                  <a:lumMod val="20000"/>
                  <a:lumOff val="80000"/>
                </a:srgbClr>
              </a:solidFill>
              <a:effectLst/>
              <a:uLnTx/>
              <a:uFillTx/>
              <a:latin typeface="Coo Hew"/>
              <a:cs typeface="+mn-cs"/>
            </a:endParaRPr>
          </a:p>
        </p:txBody>
      </p:sp>
      <p:sp>
        <p:nvSpPr>
          <p:cNvPr id="6" name="Title 5">
            <a:extLst>
              <a:ext uri="{FF2B5EF4-FFF2-40B4-BE49-F238E27FC236}">
                <a16:creationId xmlns:a16="http://schemas.microsoft.com/office/drawing/2014/main" id="{119BBCC8-DC7C-A13C-C765-3DF6C4E9D782}"/>
              </a:ext>
            </a:extLst>
          </p:cNvPr>
          <p:cNvSpPr>
            <a:spLocks noGrp="1"/>
          </p:cNvSpPr>
          <p:nvPr>
            <p:ph type="title"/>
          </p:nvPr>
        </p:nvSpPr>
        <p:spPr>
          <a:xfrm>
            <a:off x="935566" y="214315"/>
            <a:ext cx="10352437" cy="1042095"/>
          </a:xfrm>
        </p:spPr>
        <p:txBody>
          <a:bodyPr>
            <a:normAutofit fontScale="90000"/>
          </a:bodyPr>
          <a:lstStyle/>
          <a:p>
            <a:r>
              <a:rPr lang="en-US" dirty="0"/>
              <a:t>Index of positive perception towards WPIP/MIP V </a:t>
            </a:r>
            <a:r>
              <a:rPr lang="en-US" dirty="0" err="1"/>
              <a:t>Programme</a:t>
            </a:r>
            <a:r>
              <a:rPr lang="en-US" dirty="0"/>
              <a:t> </a:t>
            </a:r>
            <a:br>
              <a:rPr lang="en-US" dirty="0"/>
            </a:br>
            <a:r>
              <a:rPr lang="en-US" sz="2400" dirty="0"/>
              <a:t>Analysis per municipality Wave 1  </a:t>
            </a:r>
            <a:endParaRPr lang="en-US" dirty="0"/>
          </a:p>
        </p:txBody>
      </p:sp>
      <p:sp>
        <p:nvSpPr>
          <p:cNvPr id="4" name="Rectangle 3">
            <a:extLst>
              <a:ext uri="{FF2B5EF4-FFF2-40B4-BE49-F238E27FC236}">
                <a16:creationId xmlns:a16="http://schemas.microsoft.com/office/drawing/2014/main" id="{C772AADE-88C6-0ECB-C83F-13FF53A922A2}"/>
              </a:ext>
            </a:extLst>
          </p:cNvPr>
          <p:cNvSpPr/>
          <p:nvPr/>
        </p:nvSpPr>
        <p:spPr>
          <a:xfrm>
            <a:off x="1266737" y="2122400"/>
            <a:ext cx="9658525" cy="3286998"/>
          </a:xfrm>
          <a:prstGeom prst="rect">
            <a:avLst/>
          </a:prstGeom>
          <a:solidFill>
            <a:sysClr val="window" lastClr="FFFFFF"/>
          </a:solidFill>
          <a:ln w="25400" cap="flat" cmpd="sng" algn="ctr">
            <a:noFill/>
            <a:prstDash val="solid"/>
            <a:miter lim="800000"/>
          </a:ln>
          <a:effectLst>
            <a:glow rad="63500">
              <a:sysClr val="window" lastClr="FFFFFF">
                <a:lumMod val="95000"/>
                <a:alpha val="40000"/>
              </a:sysClr>
            </a:glow>
            <a:outerShdw blurRad="50800" dist="38100" algn="l" rotWithShape="0">
              <a:prstClr val="black">
                <a:alpha val="40000"/>
              </a:prstClr>
            </a:outerShdw>
          </a:effectLst>
        </p:spPr>
        <p:txBody>
          <a:bodyPr spcFirstLastPara="0" vert="horz" wrap="square" lIns="4763" tIns="4763" rIns="4763" bIns="4763" numCol="1" spcCol="953" rtlCol="0" anchor="ctr" anchorCtr="0">
            <a:noAutofit/>
          </a:bodyPr>
          <a:lstStyle/>
          <a:p>
            <a:pPr>
              <a:defRPr/>
            </a:pPr>
            <a:endParaRPr lang="en-US" sz="900" kern="0" dirty="0">
              <a:solidFill>
                <a:prstClr val="black"/>
              </a:solidFill>
              <a:latin typeface="Calibri" panose="020F0502020204030204"/>
            </a:endParaRPr>
          </a:p>
        </p:txBody>
      </p:sp>
      <p:graphicFrame>
        <p:nvGraphicFramePr>
          <p:cNvPr id="7" name="Content Placeholder 11">
            <a:extLst>
              <a:ext uri="{FF2B5EF4-FFF2-40B4-BE49-F238E27FC236}">
                <a16:creationId xmlns:a16="http://schemas.microsoft.com/office/drawing/2014/main" id="{7B569DC8-3AE0-0423-FC9A-DB9845D3AECC}"/>
              </a:ext>
            </a:extLst>
          </p:cNvPr>
          <p:cNvGraphicFramePr>
            <a:graphicFrameLocks/>
          </p:cNvGraphicFramePr>
          <p:nvPr>
            <p:extLst>
              <p:ext uri="{D42A27DB-BD31-4B8C-83A1-F6EECF244321}">
                <p14:modId xmlns:p14="http://schemas.microsoft.com/office/powerpoint/2010/main" val="3351919272"/>
              </p:ext>
            </p:extLst>
          </p:nvPr>
        </p:nvGraphicFramePr>
        <p:xfrm>
          <a:off x="1559882" y="2281828"/>
          <a:ext cx="9259167" cy="279876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89172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a:xfrm>
            <a:off x="0" y="6164309"/>
            <a:ext cx="2569188" cy="693163"/>
          </a:xfrm>
          <a:solidFill>
            <a:schemeClr val="bg1"/>
          </a:solidFill>
          <a:ln>
            <a:solidFill>
              <a:schemeClr val="bg1"/>
            </a:solidFill>
          </a:ln>
        </p:spPr>
        <p:txBody>
          <a:bodyPr/>
          <a:lstStyle/>
          <a:p>
            <a:endParaRPr kumimoji="1" lang="ja-JP" altLang="en-US" dirty="0">
              <a:solidFill>
                <a:schemeClr val="bg1"/>
              </a:solidFill>
            </a:endParaRPr>
          </a:p>
        </p:txBody>
      </p:sp>
      <p:sp>
        <p:nvSpPr>
          <p:cNvPr id="5" name="Title 4"/>
          <p:cNvSpPr>
            <a:spLocks noGrp="1"/>
          </p:cNvSpPr>
          <p:nvPr>
            <p:ph type="title"/>
          </p:nvPr>
        </p:nvSpPr>
        <p:spPr/>
        <p:txBody>
          <a:bodyPr/>
          <a:lstStyle/>
          <a:p>
            <a:r>
              <a:rPr lang="en-US" dirty="0">
                <a:latin typeface="+mn-lt"/>
              </a:rPr>
              <a:t>Thank you for your trust!</a:t>
            </a:r>
            <a:endParaRPr lang="en-GB" dirty="0">
              <a:latin typeface="+mn-lt"/>
            </a:endParaRPr>
          </a:p>
        </p:txBody>
      </p:sp>
      <p:pic>
        <p:nvPicPr>
          <p:cNvPr id="7" name="Picture 6"/>
          <p:cNvPicPr>
            <a:picLocks noChangeAspect="1"/>
          </p:cNvPicPr>
          <p:nvPr/>
        </p:nvPicPr>
        <p:blipFill rotWithShape="1">
          <a:blip r:embed="rId2"/>
          <a:srcRect l="355" t="26929" r="935" b="31326"/>
          <a:stretch/>
        </p:blipFill>
        <p:spPr>
          <a:xfrm>
            <a:off x="758084" y="4241669"/>
            <a:ext cx="10314135" cy="2615803"/>
          </a:xfrm>
          <a:prstGeom prst="rect">
            <a:avLst/>
          </a:prstGeom>
        </p:spPr>
      </p:pic>
      <p:sp>
        <p:nvSpPr>
          <p:cNvPr id="9" name="TextBox 8"/>
          <p:cNvSpPr txBox="1"/>
          <p:nvPr/>
        </p:nvSpPr>
        <p:spPr>
          <a:xfrm>
            <a:off x="6817719" y="1831312"/>
            <a:ext cx="4254500" cy="2123658"/>
          </a:xfrm>
          <a:prstGeom prst="rect">
            <a:avLst/>
          </a:prstGeom>
          <a:noFill/>
          <a:ln>
            <a:solidFill>
              <a:schemeClr val="accent1">
                <a:lumMod val="75000"/>
              </a:schemeClr>
            </a:solidFill>
          </a:ln>
        </p:spPr>
        <p:txBody>
          <a:bodyPr wrap="square" rtlCol="0">
            <a:spAutoFit/>
          </a:bodyPr>
          <a:lstStyle/>
          <a:p>
            <a:pPr>
              <a:lnSpc>
                <a:spcPct val="150000"/>
              </a:lnSpc>
            </a:pPr>
            <a:r>
              <a:rPr lang="en-GB" sz="1600" b="1" dirty="0" err="1">
                <a:solidFill>
                  <a:srgbClr val="5078BE"/>
                </a:solidFill>
              </a:rPr>
              <a:t>Ms.</a:t>
            </a:r>
            <a:r>
              <a:rPr lang="en-GB" sz="1600" b="1" dirty="0">
                <a:solidFill>
                  <a:srgbClr val="5078BE"/>
                </a:solidFill>
              </a:rPr>
              <a:t> Sonila Çela</a:t>
            </a:r>
          </a:p>
          <a:p>
            <a:pPr>
              <a:lnSpc>
                <a:spcPct val="150000"/>
              </a:lnSpc>
            </a:pPr>
            <a:r>
              <a:rPr lang="en-GB" sz="1200" dirty="0"/>
              <a:t>General Director </a:t>
            </a:r>
          </a:p>
          <a:p>
            <a:endParaRPr lang="en-GB" sz="1200" dirty="0"/>
          </a:p>
          <a:p>
            <a:endParaRPr lang="en-GB" sz="1200" dirty="0"/>
          </a:p>
          <a:p>
            <a:pPr>
              <a:lnSpc>
                <a:spcPct val="150000"/>
              </a:lnSpc>
            </a:pPr>
            <a:r>
              <a:rPr lang="en-GB" sz="1200" dirty="0"/>
              <a:t>s.cela@datacentrum.al</a:t>
            </a:r>
          </a:p>
          <a:p>
            <a:pPr>
              <a:lnSpc>
                <a:spcPct val="150000"/>
              </a:lnSpc>
            </a:pPr>
            <a:r>
              <a:rPr lang="en-GB" sz="1200" dirty="0"/>
              <a:t>T.</a:t>
            </a:r>
            <a:r>
              <a:rPr lang="en-US" sz="1200" dirty="0"/>
              <a:t> +355 (0)42201100</a:t>
            </a:r>
          </a:p>
          <a:p>
            <a:pPr>
              <a:lnSpc>
                <a:spcPct val="150000"/>
              </a:lnSpc>
            </a:pPr>
            <a:r>
              <a:rPr lang="en-GB" sz="1200" dirty="0"/>
              <a:t>M.</a:t>
            </a:r>
            <a:r>
              <a:rPr lang="en-US" sz="1200" dirty="0"/>
              <a:t> +355 (0) 67 200 0022</a:t>
            </a:r>
          </a:p>
          <a:p>
            <a:endParaRPr lang="en-US" sz="1200" dirty="0"/>
          </a:p>
        </p:txBody>
      </p:sp>
      <p:grpSp>
        <p:nvGrpSpPr>
          <p:cNvPr id="11" name="Group 10"/>
          <p:cNvGrpSpPr/>
          <p:nvPr/>
        </p:nvGrpSpPr>
        <p:grpSpPr>
          <a:xfrm>
            <a:off x="791188" y="1831312"/>
            <a:ext cx="4254500" cy="2308324"/>
            <a:chOff x="8051800" y="756488"/>
            <a:chExt cx="6381750" cy="3462487"/>
          </a:xfrm>
        </p:grpSpPr>
        <p:sp>
          <p:nvSpPr>
            <p:cNvPr id="12" name="TextBox 11"/>
            <p:cNvSpPr txBox="1"/>
            <p:nvPr/>
          </p:nvSpPr>
          <p:spPr>
            <a:xfrm>
              <a:off x="8051800" y="756488"/>
              <a:ext cx="6381750" cy="3462487"/>
            </a:xfrm>
            <a:prstGeom prst="rect">
              <a:avLst/>
            </a:prstGeom>
            <a:noFill/>
            <a:ln>
              <a:solidFill>
                <a:schemeClr val="accent1">
                  <a:lumMod val="75000"/>
                </a:schemeClr>
              </a:solidFill>
            </a:ln>
          </p:spPr>
          <p:txBody>
            <a:bodyPr wrap="square" rtlCol="0">
              <a:spAutoFit/>
            </a:bodyPr>
            <a:lstStyle/>
            <a:p>
              <a:pPr>
                <a:lnSpc>
                  <a:spcPct val="150000"/>
                </a:lnSpc>
              </a:pPr>
              <a:endParaRPr lang="en-GB" sz="1600" b="1" dirty="0">
                <a:solidFill>
                  <a:schemeClr val="accent1"/>
                </a:solidFill>
              </a:endParaRPr>
            </a:p>
            <a:p>
              <a:pPr>
                <a:lnSpc>
                  <a:spcPct val="150000"/>
                </a:lnSpc>
              </a:pPr>
              <a:r>
                <a:rPr lang="en-GB" sz="1200" dirty="0"/>
                <a:t>Independent private research agency </a:t>
              </a:r>
            </a:p>
            <a:p>
              <a:endParaRPr lang="en-GB" sz="1200" dirty="0"/>
            </a:p>
            <a:p>
              <a:endParaRPr lang="en-GB" sz="1200" dirty="0"/>
            </a:p>
            <a:p>
              <a:pPr>
                <a:lnSpc>
                  <a:spcPct val="150000"/>
                </a:lnSpc>
              </a:pPr>
              <a:r>
                <a:rPr lang="en-US" sz="1200" dirty="0"/>
                <a:t>Str. “</a:t>
              </a:r>
              <a:r>
                <a:rPr lang="en-US" sz="1200" dirty="0" err="1"/>
                <a:t>Ilo</a:t>
              </a:r>
              <a:r>
                <a:rPr lang="en-US" sz="1200" dirty="0"/>
                <a:t> </a:t>
              </a:r>
              <a:r>
                <a:rPr lang="en-US" sz="1200" dirty="0" err="1"/>
                <a:t>Mitkë</a:t>
              </a:r>
              <a:r>
                <a:rPr lang="en-US" sz="1200" dirty="0"/>
                <a:t> </a:t>
              </a:r>
              <a:r>
                <a:rPr lang="en-US" sz="1200" dirty="0" err="1"/>
                <a:t>Qafëzezi</a:t>
              </a:r>
              <a:r>
                <a:rPr lang="en-US" sz="1200" dirty="0"/>
                <a:t>", Building No.11, Tirana 1060</a:t>
              </a:r>
              <a:endParaRPr lang="en-GB" sz="1200" dirty="0"/>
            </a:p>
            <a:p>
              <a:pPr>
                <a:lnSpc>
                  <a:spcPct val="150000"/>
                </a:lnSpc>
              </a:pPr>
              <a:r>
                <a:rPr lang="en-GB" sz="1200" dirty="0"/>
                <a:t>T.</a:t>
              </a:r>
              <a:r>
                <a:rPr lang="en-US" sz="1200" dirty="0"/>
                <a:t> +355 (0)44506363 / 42201100</a:t>
              </a:r>
            </a:p>
            <a:p>
              <a:pPr>
                <a:lnSpc>
                  <a:spcPct val="150000"/>
                </a:lnSpc>
              </a:pPr>
              <a:r>
                <a:rPr lang="en-GB" sz="1200" dirty="0"/>
                <a:t>Web.</a:t>
              </a:r>
              <a:r>
                <a:rPr lang="en-US" sz="1200" dirty="0"/>
                <a:t> www.datacentrum.al</a:t>
              </a:r>
            </a:p>
            <a:p>
              <a:endParaRPr lang="en-US" sz="1200" dirty="0"/>
            </a:p>
            <a:p>
              <a:endParaRPr lang="en-US" sz="1200" dirty="0"/>
            </a:p>
          </p:txBody>
        </p:sp>
        <p:pic>
          <p:nvPicPr>
            <p:cNvPr id="17" name="Picture 2" descr="Esomar Alketa_small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63574" y="3443450"/>
              <a:ext cx="1388989" cy="583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8" name="Picture 17"/>
          <p:cNvPicPr>
            <a:picLocks noChangeAspect="1"/>
          </p:cNvPicPr>
          <p:nvPr/>
        </p:nvPicPr>
        <p:blipFill rotWithShape="1">
          <a:blip r:embed="rId4">
            <a:clrChange>
              <a:clrFrom>
                <a:srgbClr val="00AEEF"/>
              </a:clrFrom>
              <a:clrTo>
                <a:srgbClr val="00AEEF">
                  <a:alpha val="0"/>
                </a:srgbClr>
              </a:clrTo>
            </a:clrChange>
          </a:blip>
          <a:srcRect l="18378" t="24688" r="20281" b="15713"/>
          <a:stretch/>
        </p:blipFill>
        <p:spPr>
          <a:xfrm>
            <a:off x="5496942" y="1821415"/>
            <a:ext cx="992885" cy="631313"/>
          </a:xfrm>
          <a:prstGeom prst="rect">
            <a:avLst/>
          </a:prstGeom>
        </p:spPr>
      </p:pic>
      <p:pic>
        <p:nvPicPr>
          <p:cNvPr id="19" name="Picture 7">
            <a:hlinkClick r:id="rId5" action="ppaction://hlinkfile"/>
          </p:cNvPr>
          <p:cNvPicPr>
            <a:picLocks noChangeAspect="1" noChangeArrowheads="1"/>
          </p:cNvPicPr>
          <p:nvPr/>
        </p:nvPicPr>
        <p:blipFill>
          <a:blip r:embed="rId6">
            <a:duotone>
              <a:prstClr val="black"/>
              <a:schemeClr val="accent1">
                <a:tint val="45000"/>
                <a:satMod val="400000"/>
              </a:schemeClr>
            </a:duotone>
            <a:extLst>
              <a:ext uri="{BEBA8EAE-BF5A-486C-A8C5-ECC9F3942E4B}">
                <a14:imgProps xmlns:a14="http://schemas.microsoft.com/office/drawing/2010/main">
                  <a14:imgLayer r:embed="rId7">
                    <a14:imgEffect>
                      <a14:artisticPhotocopy/>
                    </a14:imgEffect>
                    <a14:imgEffect>
                      <a14:colorTemperature colorTemp="4700"/>
                    </a14:imgEffect>
                  </a14:imgLayer>
                </a14:imgProps>
              </a:ext>
            </a:extLst>
          </a:blip>
          <a:srcRect/>
          <a:stretch>
            <a:fillRect/>
          </a:stretch>
        </p:blipFill>
        <p:spPr bwMode="auto">
          <a:xfrm>
            <a:off x="5708776" y="3522707"/>
            <a:ext cx="512297" cy="569219"/>
          </a:xfrm>
          <a:prstGeom prst="rect">
            <a:avLst/>
          </a:prstGeom>
          <a:noFill/>
          <a:ln w="9525">
            <a:noFill/>
            <a:miter lim="800000"/>
            <a:headEnd/>
            <a:tailEnd/>
          </a:ln>
        </p:spPr>
      </p:pic>
      <p:pic>
        <p:nvPicPr>
          <p:cNvPr id="20" name="Picture 9">
            <a:hlinkClick r:id="rId8"/>
          </p:cNvPr>
          <p:cNvPicPr>
            <a:picLocks noChangeAspect="1" noChangeArrowheads="1"/>
          </p:cNvPicPr>
          <p:nvPr/>
        </p:nvPicPr>
        <p:blipFill>
          <a:blip r:embed="rId9">
            <a:duotone>
              <a:prstClr val="black"/>
              <a:schemeClr val="accent1">
                <a:tint val="45000"/>
                <a:satMod val="400000"/>
              </a:schemeClr>
            </a:duotone>
            <a:extLst>
              <a:ext uri="{BEBA8EAE-BF5A-486C-A8C5-ECC9F3942E4B}">
                <a14:imgProps xmlns:a14="http://schemas.microsoft.com/office/drawing/2010/main">
                  <a14:imgLayer r:embed="rId10">
                    <a14:imgEffect>
                      <a14:artisticPhotocopy/>
                    </a14:imgEffect>
                  </a14:imgLayer>
                </a14:imgProps>
              </a:ext>
            </a:extLst>
          </a:blip>
          <a:srcRect/>
          <a:stretch>
            <a:fillRect/>
          </a:stretch>
        </p:blipFill>
        <p:spPr bwMode="auto">
          <a:xfrm>
            <a:off x="5708776" y="2602471"/>
            <a:ext cx="513650" cy="569220"/>
          </a:xfrm>
          <a:prstGeom prst="rect">
            <a:avLst/>
          </a:prstGeom>
          <a:noFill/>
          <a:ln w="9525">
            <a:noFill/>
            <a:miter lim="800000"/>
            <a:headEnd/>
            <a:tailEnd/>
          </a:ln>
        </p:spPr>
      </p:pic>
      <p:pic>
        <p:nvPicPr>
          <p:cNvPr id="2" name="Picture 1"/>
          <p:cNvPicPr>
            <a:picLocks noChangeAspect="1"/>
          </p:cNvPicPr>
          <p:nvPr/>
        </p:nvPicPr>
        <p:blipFill>
          <a:blip r:embed="rId11" cstate="hqprint">
            <a:extLst>
              <a:ext uri="{28A0092B-C50C-407E-A947-70E740481C1C}">
                <a14:useLocalDpi xmlns:a14="http://schemas.microsoft.com/office/drawing/2010/main" val="0"/>
              </a:ext>
            </a:extLst>
          </a:blip>
          <a:stretch>
            <a:fillRect/>
          </a:stretch>
        </p:blipFill>
        <p:spPr>
          <a:xfrm>
            <a:off x="3203412" y="1916130"/>
            <a:ext cx="1558711" cy="354792"/>
          </a:xfrm>
          <a:prstGeom prst="rect">
            <a:avLst/>
          </a:prstGeom>
        </p:spPr>
      </p:pic>
      <p:pic>
        <p:nvPicPr>
          <p:cNvPr id="6" name="Picture 5">
            <a:extLst>
              <a:ext uri="{FF2B5EF4-FFF2-40B4-BE49-F238E27FC236}">
                <a16:creationId xmlns:a16="http://schemas.microsoft.com/office/drawing/2014/main" id="{CE957958-10C0-24F3-8B9F-6A8DBDCB2DA9}"/>
              </a:ext>
            </a:extLst>
          </p:cNvPr>
          <p:cNvPicPr>
            <a:picLocks noChangeAspect="1"/>
          </p:cNvPicPr>
          <p:nvPr/>
        </p:nvPicPr>
        <p:blipFill>
          <a:blip r:embed="rId12"/>
          <a:stretch>
            <a:fillRect/>
          </a:stretch>
        </p:blipFill>
        <p:spPr>
          <a:xfrm>
            <a:off x="9423918" y="1866336"/>
            <a:ext cx="1389134" cy="1969570"/>
          </a:xfrm>
          <a:prstGeom prst="rect">
            <a:avLst/>
          </a:prstGeom>
        </p:spPr>
      </p:pic>
    </p:spTree>
    <p:extLst>
      <p:ext uri="{BB962C8B-B14F-4D97-AF65-F5344CB8AC3E}">
        <p14:creationId xmlns:p14="http://schemas.microsoft.com/office/powerpoint/2010/main" val="3970507677"/>
      </p:ext>
    </p:extLst>
  </p:cSld>
  <p:clrMapOvr>
    <a:masterClrMapping/>
  </p:clrMapOvr>
</p:sld>
</file>

<file path=ppt/theme/theme1.xml><?xml version="1.0" encoding="utf-8"?>
<a:theme xmlns:a="http://schemas.openxmlformats.org/drawingml/2006/main" name="2_Contents">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Polaris">
      <a:majorFont>
        <a:latin typeface="Coo Hew"/>
        <a:ea typeface="Spica Neue Bold"/>
        <a:cs typeface=""/>
      </a:majorFont>
      <a:minorFont>
        <a:latin typeface="Gidole"/>
        <a:ea typeface="Spica Neu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5">
            <a:lumMod val="60000"/>
            <a:lumOff val="40000"/>
          </a:schemeClr>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5">
              <a:lumMod val="60000"/>
              <a:lumOff val="40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ontents">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Polaris">
      <a:majorFont>
        <a:latin typeface="Coo Hew"/>
        <a:ea typeface="Spica Neue Bold"/>
        <a:cs typeface=""/>
      </a:majorFont>
      <a:minorFont>
        <a:latin typeface="Gidole"/>
        <a:ea typeface="Spica Neu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5">
            <a:lumMod val="60000"/>
            <a:lumOff val="40000"/>
          </a:schemeClr>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5">
              <a:lumMod val="60000"/>
              <a:lumOff val="40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
    <a:dk1>
      <a:srgbClr val="AEA79F"/>
    </a:dk1>
    <a:lt1>
      <a:srgbClr val="E8E2DD"/>
    </a:lt1>
    <a:dk2>
      <a:srgbClr val="34342B"/>
    </a:dk2>
    <a:lt2>
      <a:srgbClr val="82786F"/>
    </a:lt2>
    <a:accent1>
      <a:srgbClr val="E60000"/>
    </a:accent1>
    <a:accent2>
      <a:srgbClr val="6E2C6B"/>
    </a:accent2>
    <a:accent3>
      <a:srgbClr val="AEAEAC"/>
    </a:accent3>
    <a:accent4>
      <a:srgbClr val="C6C1BD"/>
    </a:accent4>
    <a:accent5>
      <a:srgbClr val="F0AAAA"/>
    </a:accent5>
    <a:accent6>
      <a:srgbClr val="632760"/>
    </a:accent6>
    <a:hlink>
      <a:srgbClr val="393C8B"/>
    </a:hlink>
    <a:folHlink>
      <a:srgbClr val="00B0CA"/>
    </a:folHlink>
  </a:clrScheme>
  <a:fontScheme name="White BG Title">
    <a:majorFont>
      <a:latin typeface="Vodafone Lt"/>
      <a:ea typeface=""/>
      <a:cs typeface=""/>
    </a:majorFont>
    <a:minorFont>
      <a:latin typeface="Vodafone L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10113175</TotalTime>
  <Words>5087</Words>
  <Application>Microsoft Macintosh PowerPoint</Application>
  <PresentationFormat>Widescreen</PresentationFormat>
  <Paragraphs>466</Paragraphs>
  <Slides>46</Slides>
  <Notes>15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46</vt:i4>
      </vt:variant>
    </vt:vector>
  </HeadingPairs>
  <TitlesOfParts>
    <vt:vector size="54" baseType="lpstr">
      <vt:lpstr>Arial</vt:lpstr>
      <vt:lpstr>Calibri</vt:lpstr>
      <vt:lpstr>Coo Hew</vt:lpstr>
      <vt:lpstr>Gidole</vt:lpstr>
      <vt:lpstr>Gidole (Body)</vt:lpstr>
      <vt:lpstr>Wingdings</vt:lpstr>
      <vt:lpstr>2_Contents</vt:lpstr>
      <vt:lpstr>1_Contents</vt:lpstr>
      <vt:lpstr>Quantitative Study Report on WPIP/MIP V Programme </vt:lpstr>
      <vt:lpstr>Research objectives </vt:lpstr>
      <vt:lpstr>Methodology </vt:lpstr>
      <vt:lpstr>1. Awareness of Municipal Water and Wastewater Services </vt:lpstr>
      <vt:lpstr>Awareness of water and wastewater services provided in their municipality</vt:lpstr>
      <vt:lpstr>Awareness of water and wastewater services provided in their municipality-age group</vt:lpstr>
      <vt:lpstr>Awareness of the main objectives of Municipality for water and wastewater services</vt:lpstr>
      <vt:lpstr>Awareness of main services provided by the municipality</vt:lpstr>
      <vt:lpstr>Issues with water supply and frequency </vt:lpstr>
      <vt:lpstr>Issues with wastewater and frequency </vt:lpstr>
      <vt:lpstr>Satisfaction with water supply services </vt:lpstr>
      <vt:lpstr>Satisfaction with water supply services Municipality analysis (T2B – categories ‘satisfied’ and ‘totally satisfied’)</vt:lpstr>
      <vt:lpstr>Satisfaction with wastewater services </vt:lpstr>
      <vt:lpstr>Satisfaction with wastewater supply services Municipality analysis (T2B – categories ‘satisfied’ and ‘totally satisfied’)</vt:lpstr>
      <vt:lpstr>Awareness of improvements on water and wastewater services</vt:lpstr>
      <vt:lpstr>Source of information on water and wastewater services</vt:lpstr>
      <vt:lpstr>2. Awareness of the WPIP / MIP V Investment Program </vt:lpstr>
      <vt:lpstr>Awareness of the WPIP / MIP V investment program</vt:lpstr>
      <vt:lpstr>Pre- expectations of the impact of the program in their municipality</vt:lpstr>
      <vt:lpstr>Awareness of the details of the WPIP / MIP V investment program </vt:lpstr>
      <vt:lpstr>Awareness of the details of the WPIP / MIP V investment program </vt:lpstr>
      <vt:lpstr>Awareness of the details of the WPIP / MIP V investment program </vt:lpstr>
      <vt:lpstr>Post- expectations of the impact of the program in their municipality (after reading the details of the program)</vt:lpstr>
      <vt:lpstr>Level of trust and interest for the WPIP / MIP V investment program </vt:lpstr>
      <vt:lpstr>3. Awareness of EU Water Policy and Priorities </vt:lpstr>
      <vt:lpstr>Awareness and information on EU water policy and priorities </vt:lpstr>
      <vt:lpstr>Level of importance of the EU water policy and priorities</vt:lpstr>
      <vt:lpstr>Source of information on water policies and investment programs</vt:lpstr>
      <vt:lpstr>4. General Feedback – Spontaneous Suggestions </vt:lpstr>
      <vt:lpstr>Improvements and suggestions about municipal water and wastewater services</vt:lpstr>
      <vt:lpstr>Additional comments or suggestions</vt:lpstr>
      <vt:lpstr>5. Price paid and price elasticity  </vt:lpstr>
      <vt:lpstr>Average price paid to UKR each month</vt:lpstr>
      <vt:lpstr>Perception about the price paid to UKR each month</vt:lpstr>
      <vt:lpstr> 6. Respondents profile Demographics</vt:lpstr>
      <vt:lpstr>Respondents profile</vt:lpstr>
      <vt:lpstr>Respondents profile</vt:lpstr>
      <vt:lpstr>7. Index of awareness of WPIP/MIP V Programme  </vt:lpstr>
      <vt:lpstr>Index of awareness of WPIP/MIP V Programme </vt:lpstr>
      <vt:lpstr>Index of awareness of WPIP/MIP V Programme Total  tracking</vt:lpstr>
      <vt:lpstr>Index of awareness of WPIP/MIP V Programme Analyses per municipality Wave 1  </vt:lpstr>
      <vt:lpstr>7.1 Index of perception towards WPIP/MIP V Programme  </vt:lpstr>
      <vt:lpstr>Index of positive perception towards WPIP/MIP V Programme </vt:lpstr>
      <vt:lpstr>Index of positive perception towards WPIP/MIP V Programme  Total tracking</vt:lpstr>
      <vt:lpstr>Index of positive perception towards WPIP/MIP V Programme  Analysis per municipality Wave 1  </vt:lpstr>
      <vt:lpstr>Thank you for your trust!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and Political Study Shkodër</dc:title>
  <dc:creator>Data Centrum</dc:creator>
  <cp:lastModifiedBy>Ul Rotto</cp:lastModifiedBy>
  <cp:revision>1495</cp:revision>
  <cp:lastPrinted>2019-09-25T08:10:03Z</cp:lastPrinted>
  <dcterms:created xsi:type="dcterms:W3CDTF">2019-08-14T00:41:44Z</dcterms:created>
  <dcterms:modified xsi:type="dcterms:W3CDTF">2025-03-19T15:53:49Z</dcterms:modified>
</cp:coreProperties>
</file>